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014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0">
              <a:rot lat="20400000" lon="204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F3425"/>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2C3749"/>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8397B1"/>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600" dirty="0">
                <a:solidFill>
                  <a:srgbClr val="2C374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600" dirty="0">
                <a:solidFill>
                  <a:srgbClr val="EF34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flipV="1">
            <a:off x="2068913" y="1177610"/>
            <a:ext cx="2203882" cy="3268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187349" y="99294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425323"/>
            <a:ext cx="1481122" cy="156821"/>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348715" y="413323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134714" y="2197418"/>
            <a:ext cx="1475887" cy="148715"/>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573174" y="18160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600" dirty="0">
                <a:solidFill>
                  <a:srgbClr val="8397B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FD0F728A-9F13-4271-8331-994B3526A1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1485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2019-03-29T14:28:46Z</dcterms:modified>
</cp:coreProperties>
</file>