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3234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CEA19818-EEB7-4CA6-9826-759F7CDA3CDF}"/>
              </a:ext>
            </a:extLst>
          </p:cNvPr>
          <p:cNvSpPr/>
          <p:nvPr/>
        </p:nvSpPr>
        <p:spPr>
          <a:xfrm>
            <a:off x="1153622" y="5429597"/>
            <a:ext cx="8977514" cy="1005840"/>
          </a:xfrm>
          <a:prstGeom prst="rect">
            <a:avLst/>
          </a:prstGeom>
          <a:gradFill flip="none" rotWithShape="1">
            <a:gsLst>
              <a:gs pos="4425">
                <a:srgbClr val="D34132">
                  <a:alpha val="0"/>
                </a:srgbClr>
              </a:gs>
              <a:gs pos="23000">
                <a:srgbClr val="D34132">
                  <a:alpha val="5000"/>
                </a:srgbClr>
              </a:gs>
              <a:gs pos="42000">
                <a:srgbClr val="D34132">
                  <a:alpha val="40000"/>
                </a:srgbClr>
              </a:gs>
              <a:gs pos="74000">
                <a:srgbClr val="D34132">
                  <a:alpha val="80000"/>
                </a:srgbClr>
              </a:gs>
              <a:gs pos="100000">
                <a:srgbClr val="D34132"/>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36EF234-AF4B-48DB-B20E-AF77A8972F76}"/>
              </a:ext>
            </a:extLst>
          </p:cNvPr>
          <p:cNvSpPr/>
          <p:nvPr/>
        </p:nvSpPr>
        <p:spPr>
          <a:xfrm>
            <a:off x="1153622" y="4266202"/>
            <a:ext cx="8977514" cy="1005840"/>
          </a:xfrm>
          <a:prstGeom prst="rect">
            <a:avLst/>
          </a:prstGeom>
          <a:gradFill flip="none" rotWithShape="1">
            <a:gsLst>
              <a:gs pos="4425">
                <a:srgbClr val="EF9D27">
                  <a:alpha val="0"/>
                </a:srgbClr>
              </a:gs>
              <a:gs pos="23000">
                <a:srgbClr val="EF9D27">
                  <a:alpha val="5000"/>
                </a:srgbClr>
              </a:gs>
              <a:gs pos="42000">
                <a:srgbClr val="EF9D27">
                  <a:alpha val="40000"/>
                </a:srgbClr>
              </a:gs>
              <a:gs pos="74000">
                <a:srgbClr val="EF9D27">
                  <a:alpha val="80000"/>
                </a:srgbClr>
              </a:gs>
              <a:gs pos="100000">
                <a:srgbClr val="EF9D27"/>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CC2F317-F728-4EC9-8501-335C37148719}"/>
              </a:ext>
            </a:extLst>
          </p:cNvPr>
          <p:cNvSpPr/>
          <p:nvPr/>
        </p:nvSpPr>
        <p:spPr>
          <a:xfrm>
            <a:off x="1153622" y="3110988"/>
            <a:ext cx="8977514" cy="1005840"/>
          </a:xfrm>
          <a:prstGeom prst="rect">
            <a:avLst/>
          </a:prstGeom>
          <a:gradFill flip="none" rotWithShape="1">
            <a:gsLst>
              <a:gs pos="4425">
                <a:srgbClr val="189A80">
                  <a:alpha val="0"/>
                </a:srgbClr>
              </a:gs>
              <a:gs pos="23000">
                <a:srgbClr val="189A80">
                  <a:alpha val="5000"/>
                </a:srgbClr>
              </a:gs>
              <a:gs pos="42000">
                <a:srgbClr val="189A80">
                  <a:alpha val="40000"/>
                </a:srgbClr>
              </a:gs>
              <a:gs pos="74000">
                <a:srgbClr val="189A80">
                  <a:alpha val="80000"/>
                </a:srgbClr>
              </a:gs>
              <a:gs pos="100000">
                <a:srgbClr val="189A8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4532B92-D7C0-4F87-9B7D-BC224D4E91F4}"/>
              </a:ext>
            </a:extLst>
          </p:cNvPr>
          <p:cNvSpPr/>
          <p:nvPr/>
        </p:nvSpPr>
        <p:spPr>
          <a:xfrm>
            <a:off x="1153622" y="1942156"/>
            <a:ext cx="8977514" cy="1005840"/>
          </a:xfrm>
          <a:prstGeom prst="rect">
            <a:avLst/>
          </a:prstGeom>
          <a:gradFill flip="none" rotWithShape="1">
            <a:gsLst>
              <a:gs pos="4425">
                <a:srgbClr val="34738D">
                  <a:alpha val="0"/>
                </a:srgbClr>
              </a:gs>
              <a:gs pos="23000">
                <a:srgbClr val="34738D">
                  <a:alpha val="5000"/>
                </a:srgbClr>
              </a:gs>
              <a:gs pos="42000">
                <a:srgbClr val="34738D">
                  <a:alpha val="40000"/>
                </a:srgbClr>
              </a:gs>
              <a:gs pos="74000">
                <a:srgbClr val="34738D">
                  <a:alpha val="80000"/>
                </a:srgbClr>
              </a:gs>
              <a:gs pos="100000">
                <a:srgbClr val="34738D"/>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AAE1D20-6859-42D9-B27F-908789726ED7}"/>
              </a:ext>
            </a:extLst>
          </p:cNvPr>
          <p:cNvSpPr/>
          <p:nvPr/>
        </p:nvSpPr>
        <p:spPr>
          <a:xfrm rot="5400000">
            <a:off x="9532938" y="1484319"/>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34738D"/>
          </a:solidFill>
          <a:ln w="6350">
            <a:solidFill>
              <a:schemeClr val="bg1">
                <a:alpha val="7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F47EFF1-2733-4F51-AD4C-81298D4B4EBC}"/>
              </a:ext>
            </a:extLst>
          </p:cNvPr>
          <p:cNvSpPr/>
          <p:nvPr/>
        </p:nvSpPr>
        <p:spPr>
          <a:xfrm rot="5400000">
            <a:off x="9532938" y="262067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189A80"/>
          </a:solidFill>
          <a:ln w="6350">
            <a:solidFill>
              <a:schemeClr val="bg1">
                <a:alpha val="7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4F04DA-7EAB-48F8-927B-02C4495966FF}"/>
              </a:ext>
            </a:extLst>
          </p:cNvPr>
          <p:cNvSpPr/>
          <p:nvPr/>
        </p:nvSpPr>
        <p:spPr>
          <a:xfrm rot="5400000">
            <a:off x="9532938" y="378820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EF9D27"/>
          </a:solidFill>
          <a:ln w="6350">
            <a:solidFill>
              <a:schemeClr val="bg1">
                <a:alpha val="7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82F6EC-F75A-4C05-9204-79A665F31AA5}"/>
              </a:ext>
            </a:extLst>
          </p:cNvPr>
          <p:cNvSpPr/>
          <p:nvPr/>
        </p:nvSpPr>
        <p:spPr>
          <a:xfrm rot="5400000">
            <a:off x="9532937" y="496612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D34132"/>
          </a:solidFill>
          <a:ln w="6350">
            <a:solidFill>
              <a:schemeClr val="bg1">
                <a:alpha val="7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040B62E-ECDA-4DD9-A6E6-142DF26E5F8A}"/>
              </a:ext>
            </a:extLst>
          </p:cNvPr>
          <p:cNvGrpSpPr/>
          <p:nvPr/>
        </p:nvGrpSpPr>
        <p:grpSpPr>
          <a:xfrm rot="10800000">
            <a:off x="3389167" y="2220769"/>
            <a:ext cx="5766957" cy="51094"/>
            <a:chOff x="4908400" y="1972933"/>
            <a:chExt cx="6290664" cy="55734"/>
          </a:xfrm>
          <a:solidFill>
            <a:srgbClr val="A5A5A5"/>
          </a:solidFill>
        </p:grpSpPr>
        <p:cxnSp>
          <p:nvCxnSpPr>
            <p:cNvPr id="14" name="Straight Connector 13">
              <a:extLst>
                <a:ext uri="{FF2B5EF4-FFF2-40B4-BE49-F238E27FC236}">
                  <a16:creationId xmlns:a16="http://schemas.microsoft.com/office/drawing/2014/main" id="{FFE5C481-8A4A-461C-A776-7213F8C3AB0D}"/>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5" name="Freeform 59">
              <a:extLst>
                <a:ext uri="{FF2B5EF4-FFF2-40B4-BE49-F238E27FC236}">
                  <a16:creationId xmlns:a16="http://schemas.microsoft.com/office/drawing/2014/main" id="{2345658E-D69D-4AFB-B26F-8E8303BF50DB}"/>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 Box 10">
            <a:extLst>
              <a:ext uri="{FF2B5EF4-FFF2-40B4-BE49-F238E27FC236}">
                <a16:creationId xmlns:a16="http://schemas.microsoft.com/office/drawing/2014/main" id="{521EF548-6C24-45D5-87CC-CD0C6105985E}"/>
              </a:ext>
            </a:extLst>
          </p:cNvPr>
          <p:cNvSpPr txBox="1">
            <a:spLocks noChangeArrowheads="1"/>
          </p:cNvSpPr>
          <p:nvPr/>
        </p:nvSpPr>
        <p:spPr bwMode="auto">
          <a:xfrm>
            <a:off x="3837040" y="194330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17" name="TextBox 16">
            <a:extLst>
              <a:ext uri="{FF2B5EF4-FFF2-40B4-BE49-F238E27FC236}">
                <a16:creationId xmlns:a16="http://schemas.microsoft.com/office/drawing/2014/main" id="{BDD5BFF9-4F54-4C4A-8FBA-04659C886D3E}"/>
              </a:ext>
            </a:extLst>
          </p:cNvPr>
          <p:cNvSpPr txBox="1"/>
          <p:nvPr/>
        </p:nvSpPr>
        <p:spPr>
          <a:xfrm>
            <a:off x="1163782" y="2300290"/>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8" name="Group 17">
            <a:extLst>
              <a:ext uri="{FF2B5EF4-FFF2-40B4-BE49-F238E27FC236}">
                <a16:creationId xmlns:a16="http://schemas.microsoft.com/office/drawing/2014/main" id="{054344E8-92E9-4C89-ADB1-F0B5BF01F203}"/>
              </a:ext>
            </a:extLst>
          </p:cNvPr>
          <p:cNvGrpSpPr/>
          <p:nvPr/>
        </p:nvGrpSpPr>
        <p:grpSpPr>
          <a:xfrm rot="10800000">
            <a:off x="3389167" y="3366732"/>
            <a:ext cx="5766957" cy="51094"/>
            <a:chOff x="4908400" y="1972933"/>
            <a:chExt cx="6290664" cy="55734"/>
          </a:xfrm>
          <a:solidFill>
            <a:srgbClr val="A5A5A5"/>
          </a:solidFill>
        </p:grpSpPr>
        <p:cxnSp>
          <p:nvCxnSpPr>
            <p:cNvPr id="19" name="Straight Connector 18">
              <a:extLst>
                <a:ext uri="{FF2B5EF4-FFF2-40B4-BE49-F238E27FC236}">
                  <a16:creationId xmlns:a16="http://schemas.microsoft.com/office/drawing/2014/main" id="{909D7B75-10F1-4AEF-B60B-C803893745F0}"/>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Freeform 59">
              <a:extLst>
                <a:ext uri="{FF2B5EF4-FFF2-40B4-BE49-F238E27FC236}">
                  <a16:creationId xmlns:a16="http://schemas.microsoft.com/office/drawing/2014/main" id="{44620B81-81E7-4B5F-B271-BD9866B20B26}"/>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88040C85-2B26-40A2-93A0-405B4C0BA19E}"/>
              </a:ext>
            </a:extLst>
          </p:cNvPr>
          <p:cNvGrpSpPr/>
          <p:nvPr/>
        </p:nvGrpSpPr>
        <p:grpSpPr>
          <a:xfrm rot="10800000">
            <a:off x="3389167" y="4524089"/>
            <a:ext cx="5766957" cy="51094"/>
            <a:chOff x="4908400" y="1972933"/>
            <a:chExt cx="6290664" cy="55734"/>
          </a:xfrm>
          <a:solidFill>
            <a:srgbClr val="A5A5A5"/>
          </a:solidFill>
        </p:grpSpPr>
        <p:cxnSp>
          <p:nvCxnSpPr>
            <p:cNvPr id="22" name="Straight Connector 21">
              <a:extLst>
                <a:ext uri="{FF2B5EF4-FFF2-40B4-BE49-F238E27FC236}">
                  <a16:creationId xmlns:a16="http://schemas.microsoft.com/office/drawing/2014/main" id="{0604FF02-2794-4232-A4A1-7E8EA106FFDE}"/>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3" name="Freeform 59">
              <a:extLst>
                <a:ext uri="{FF2B5EF4-FFF2-40B4-BE49-F238E27FC236}">
                  <a16:creationId xmlns:a16="http://schemas.microsoft.com/office/drawing/2014/main" id="{2E6673B0-B402-4F09-99CD-0EDB38E1FB25}"/>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2D2B076-A6C7-4076-B476-179B9DC2FD56}"/>
              </a:ext>
            </a:extLst>
          </p:cNvPr>
          <p:cNvGrpSpPr/>
          <p:nvPr/>
        </p:nvGrpSpPr>
        <p:grpSpPr>
          <a:xfrm rot="10800000">
            <a:off x="3389166" y="5691836"/>
            <a:ext cx="5766957" cy="51094"/>
            <a:chOff x="4908400" y="1972933"/>
            <a:chExt cx="6290664" cy="55734"/>
          </a:xfrm>
          <a:solidFill>
            <a:srgbClr val="A5A5A5"/>
          </a:solidFill>
        </p:grpSpPr>
        <p:cxnSp>
          <p:nvCxnSpPr>
            <p:cNvPr id="25" name="Straight Connector 24">
              <a:extLst>
                <a:ext uri="{FF2B5EF4-FFF2-40B4-BE49-F238E27FC236}">
                  <a16:creationId xmlns:a16="http://schemas.microsoft.com/office/drawing/2014/main" id="{BAC2B789-1E37-4566-BB54-2B5F5E909643}"/>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Freeform 59">
              <a:extLst>
                <a:ext uri="{FF2B5EF4-FFF2-40B4-BE49-F238E27FC236}">
                  <a16:creationId xmlns:a16="http://schemas.microsoft.com/office/drawing/2014/main" id="{09FFE22E-BD8E-48F1-B376-4D70414AF66B}"/>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EEBBCCB4-8E70-45D7-804A-524B989618D2}"/>
              </a:ext>
            </a:extLst>
          </p:cNvPr>
          <p:cNvSpPr txBox="1">
            <a:spLocks noChangeArrowheads="1"/>
          </p:cNvSpPr>
          <p:nvPr/>
        </p:nvSpPr>
        <p:spPr bwMode="auto">
          <a:xfrm>
            <a:off x="3837040" y="309472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28" name="Text Box 10">
            <a:extLst>
              <a:ext uri="{FF2B5EF4-FFF2-40B4-BE49-F238E27FC236}">
                <a16:creationId xmlns:a16="http://schemas.microsoft.com/office/drawing/2014/main" id="{5F86909B-5026-48B2-87DE-AAF9C1E9C227}"/>
              </a:ext>
            </a:extLst>
          </p:cNvPr>
          <p:cNvSpPr txBox="1">
            <a:spLocks noChangeArrowheads="1"/>
          </p:cNvSpPr>
          <p:nvPr/>
        </p:nvSpPr>
        <p:spPr bwMode="auto">
          <a:xfrm>
            <a:off x="3837040" y="4241040"/>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29" name="Text Box 10">
            <a:extLst>
              <a:ext uri="{FF2B5EF4-FFF2-40B4-BE49-F238E27FC236}">
                <a16:creationId xmlns:a16="http://schemas.microsoft.com/office/drawing/2014/main" id="{85E06FDF-C716-42AA-8AC3-ACA6453F5EC0}"/>
              </a:ext>
            </a:extLst>
          </p:cNvPr>
          <p:cNvSpPr txBox="1">
            <a:spLocks noChangeArrowheads="1"/>
          </p:cNvSpPr>
          <p:nvPr/>
        </p:nvSpPr>
        <p:spPr bwMode="auto">
          <a:xfrm>
            <a:off x="3837039" y="5421367"/>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30" name="TextBox 29">
            <a:extLst>
              <a:ext uri="{FF2B5EF4-FFF2-40B4-BE49-F238E27FC236}">
                <a16:creationId xmlns:a16="http://schemas.microsoft.com/office/drawing/2014/main" id="{C93F9031-2FDF-4E22-905C-0FBEB384AC86}"/>
              </a:ext>
            </a:extLst>
          </p:cNvPr>
          <p:cNvSpPr txBox="1"/>
          <p:nvPr/>
        </p:nvSpPr>
        <p:spPr>
          <a:xfrm>
            <a:off x="1163782" y="3450016"/>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1" name="TextBox 30">
            <a:extLst>
              <a:ext uri="{FF2B5EF4-FFF2-40B4-BE49-F238E27FC236}">
                <a16:creationId xmlns:a16="http://schemas.microsoft.com/office/drawing/2014/main" id="{B71809B7-145B-427F-8440-FCA96DA76916}"/>
              </a:ext>
            </a:extLst>
          </p:cNvPr>
          <p:cNvSpPr txBox="1"/>
          <p:nvPr/>
        </p:nvSpPr>
        <p:spPr>
          <a:xfrm>
            <a:off x="1163782" y="4600363"/>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2" name="TextBox 31">
            <a:extLst>
              <a:ext uri="{FF2B5EF4-FFF2-40B4-BE49-F238E27FC236}">
                <a16:creationId xmlns:a16="http://schemas.microsoft.com/office/drawing/2014/main" id="{AE8549B6-E669-4A28-B5AB-73FAC163A30F}"/>
              </a:ext>
            </a:extLst>
          </p:cNvPr>
          <p:cNvSpPr txBox="1"/>
          <p:nvPr/>
        </p:nvSpPr>
        <p:spPr>
          <a:xfrm>
            <a:off x="1163782" y="5765633"/>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33" name="Группа 365">
            <a:extLst>
              <a:ext uri="{FF2B5EF4-FFF2-40B4-BE49-F238E27FC236}">
                <a16:creationId xmlns:a16="http://schemas.microsoft.com/office/drawing/2014/main" id="{7AB4E466-6379-4D0E-BDAB-53795AB382E7}"/>
              </a:ext>
            </a:extLst>
          </p:cNvPr>
          <p:cNvGrpSpPr>
            <a:grpSpLocks noChangeAspect="1"/>
          </p:cNvGrpSpPr>
          <p:nvPr/>
        </p:nvGrpSpPr>
        <p:grpSpPr>
          <a:xfrm>
            <a:off x="2930643" y="2016313"/>
            <a:ext cx="365760" cy="305412"/>
            <a:chOff x="5824538" y="3263900"/>
            <a:chExt cx="3636963" cy="3036887"/>
          </a:xfrm>
          <a:solidFill>
            <a:schemeClr val="bg1"/>
          </a:solidFill>
          <a:effectLst/>
        </p:grpSpPr>
        <p:sp>
          <p:nvSpPr>
            <p:cNvPr id="34" name="Freeform 326">
              <a:extLst>
                <a:ext uri="{FF2B5EF4-FFF2-40B4-BE49-F238E27FC236}">
                  <a16:creationId xmlns:a16="http://schemas.microsoft.com/office/drawing/2014/main" id="{F1CC6608-1B06-4A4F-BE3A-7A915CD7B9F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327">
              <a:extLst>
                <a:ext uri="{FF2B5EF4-FFF2-40B4-BE49-F238E27FC236}">
                  <a16:creationId xmlns:a16="http://schemas.microsoft.com/office/drawing/2014/main" id="{0B5E061F-422A-4A4A-95F3-34B48E6F53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6" name="Freeform 145">
            <a:extLst>
              <a:ext uri="{FF2B5EF4-FFF2-40B4-BE49-F238E27FC236}">
                <a16:creationId xmlns:a16="http://schemas.microsoft.com/office/drawing/2014/main" id="{78E50AD7-E580-4216-9E23-03647A9B5690}"/>
              </a:ext>
            </a:extLst>
          </p:cNvPr>
          <p:cNvSpPr>
            <a:spLocks noChangeAspect="1" noEditPoints="1"/>
          </p:cNvSpPr>
          <p:nvPr/>
        </p:nvSpPr>
        <p:spPr bwMode="auto">
          <a:xfrm>
            <a:off x="3022314" y="5476363"/>
            <a:ext cx="246582" cy="29260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14">
            <a:extLst>
              <a:ext uri="{FF2B5EF4-FFF2-40B4-BE49-F238E27FC236}">
                <a16:creationId xmlns:a16="http://schemas.microsoft.com/office/drawing/2014/main" id="{B4A58953-B578-4C34-84C3-64667F8844A0}"/>
              </a:ext>
            </a:extLst>
          </p:cNvPr>
          <p:cNvGrpSpPr>
            <a:grpSpLocks noChangeAspect="1"/>
          </p:cNvGrpSpPr>
          <p:nvPr/>
        </p:nvGrpSpPr>
        <p:grpSpPr>
          <a:xfrm>
            <a:off x="2987750" y="4296286"/>
            <a:ext cx="308653" cy="301752"/>
            <a:chOff x="5829300" y="3186113"/>
            <a:chExt cx="2555875" cy="2498725"/>
          </a:xfrm>
          <a:solidFill>
            <a:schemeClr val="bg1"/>
          </a:solidFill>
          <a:effectLst/>
        </p:grpSpPr>
        <p:sp>
          <p:nvSpPr>
            <p:cNvPr id="38" name="Freeform 279">
              <a:extLst>
                <a:ext uri="{FF2B5EF4-FFF2-40B4-BE49-F238E27FC236}">
                  <a16:creationId xmlns:a16="http://schemas.microsoft.com/office/drawing/2014/main" id="{265AA972-82A6-47AB-A549-A69E5F3A50B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280">
              <a:extLst>
                <a:ext uri="{FF2B5EF4-FFF2-40B4-BE49-F238E27FC236}">
                  <a16:creationId xmlns:a16="http://schemas.microsoft.com/office/drawing/2014/main" id="{9151EBB4-87BA-4720-9145-05F4874772F6}"/>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281">
              <a:extLst>
                <a:ext uri="{FF2B5EF4-FFF2-40B4-BE49-F238E27FC236}">
                  <a16:creationId xmlns:a16="http://schemas.microsoft.com/office/drawing/2014/main" id="{95106634-14F9-4351-97E7-31D97AAB2500}"/>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1" name="Группа 298">
            <a:extLst>
              <a:ext uri="{FF2B5EF4-FFF2-40B4-BE49-F238E27FC236}">
                <a16:creationId xmlns:a16="http://schemas.microsoft.com/office/drawing/2014/main" id="{360CEA21-2C44-4092-8CB3-48BD551DFF9B}"/>
              </a:ext>
            </a:extLst>
          </p:cNvPr>
          <p:cNvGrpSpPr>
            <a:grpSpLocks noChangeAspect="1"/>
          </p:cNvGrpSpPr>
          <p:nvPr/>
        </p:nvGrpSpPr>
        <p:grpSpPr>
          <a:xfrm>
            <a:off x="2992999" y="3162807"/>
            <a:ext cx="303404" cy="301752"/>
            <a:chOff x="5848350" y="3192463"/>
            <a:chExt cx="2041525" cy="2030413"/>
          </a:xfrm>
          <a:solidFill>
            <a:schemeClr val="bg1"/>
          </a:solidFill>
          <a:effectLst/>
        </p:grpSpPr>
        <p:sp>
          <p:nvSpPr>
            <p:cNvPr id="42" name="Freeform 266">
              <a:extLst>
                <a:ext uri="{FF2B5EF4-FFF2-40B4-BE49-F238E27FC236}">
                  <a16:creationId xmlns:a16="http://schemas.microsoft.com/office/drawing/2014/main" id="{F8ED5316-7074-435E-9204-6D8B2EC03EFA}"/>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71808817-61A6-4130-B439-F17EFE703F4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 name="TextBox 2">
            <a:extLst>
              <a:ext uri="{FF2B5EF4-FFF2-40B4-BE49-F238E27FC236}">
                <a16:creationId xmlns:a16="http://schemas.microsoft.com/office/drawing/2014/main" id="{3737CE8B-8626-43A8-BFD9-B26C816E619C}"/>
              </a:ext>
            </a:extLst>
          </p:cNvPr>
          <p:cNvSpPr txBox="1"/>
          <p:nvPr/>
        </p:nvSpPr>
        <p:spPr>
          <a:xfrm>
            <a:off x="9705337" y="2132539"/>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01</a:t>
            </a:r>
          </a:p>
        </p:txBody>
      </p:sp>
      <p:sp>
        <p:nvSpPr>
          <p:cNvPr id="44" name="TextBox 43">
            <a:extLst>
              <a:ext uri="{FF2B5EF4-FFF2-40B4-BE49-F238E27FC236}">
                <a16:creationId xmlns:a16="http://schemas.microsoft.com/office/drawing/2014/main" id="{2E06D916-559F-4A43-B6D6-F309AC04A229}"/>
              </a:ext>
            </a:extLst>
          </p:cNvPr>
          <p:cNvSpPr txBox="1"/>
          <p:nvPr/>
        </p:nvSpPr>
        <p:spPr>
          <a:xfrm>
            <a:off x="9705337" y="3251050"/>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02</a:t>
            </a:r>
          </a:p>
        </p:txBody>
      </p:sp>
      <p:sp>
        <p:nvSpPr>
          <p:cNvPr id="45" name="TextBox 44">
            <a:extLst>
              <a:ext uri="{FF2B5EF4-FFF2-40B4-BE49-F238E27FC236}">
                <a16:creationId xmlns:a16="http://schemas.microsoft.com/office/drawing/2014/main" id="{D2DAD982-852E-442D-93B4-FC5CF8AB78F9}"/>
              </a:ext>
            </a:extLst>
          </p:cNvPr>
          <p:cNvSpPr txBox="1"/>
          <p:nvPr/>
        </p:nvSpPr>
        <p:spPr>
          <a:xfrm>
            <a:off x="9705337" y="4443417"/>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03</a:t>
            </a:r>
          </a:p>
        </p:txBody>
      </p:sp>
      <p:sp>
        <p:nvSpPr>
          <p:cNvPr id="46" name="TextBox 45">
            <a:extLst>
              <a:ext uri="{FF2B5EF4-FFF2-40B4-BE49-F238E27FC236}">
                <a16:creationId xmlns:a16="http://schemas.microsoft.com/office/drawing/2014/main" id="{C6BB1A19-5219-40AE-AF6E-FED0D67D6C4C}"/>
              </a:ext>
            </a:extLst>
          </p:cNvPr>
          <p:cNvSpPr txBox="1"/>
          <p:nvPr/>
        </p:nvSpPr>
        <p:spPr>
          <a:xfrm>
            <a:off x="9712882" y="5621338"/>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04</a:t>
            </a:r>
          </a:p>
        </p:txBody>
      </p:sp>
      <p:pic>
        <p:nvPicPr>
          <p:cNvPr id="51" name="Picture 50">
            <a:hlinkClick r:id="rId2"/>
            <a:extLst>
              <a:ext uri="{FF2B5EF4-FFF2-40B4-BE49-F238E27FC236}">
                <a16:creationId xmlns:a16="http://schemas.microsoft.com/office/drawing/2014/main" id="{91C28750-62BB-4DD6-93F2-AA27FE8DC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768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dissolve">
                                      <p:cBhvr>
                                        <p:cTn id="22" dur="500"/>
                                        <p:tgtEl>
                                          <p:spTgt spid="47"/>
                                        </p:tgtEl>
                                      </p:cBhvr>
                                    </p:animEffect>
                                  </p:childTnLst>
                                </p:cTn>
                              </p:par>
                            </p:childTnLst>
                          </p:cTn>
                        </p:par>
                        <p:par>
                          <p:cTn id="23" fill="hold">
                            <p:stCondLst>
                              <p:cond delay="2000"/>
                            </p:stCondLst>
                            <p:childTnLst>
                              <p:par>
                                <p:cTn id="24" presetID="22" presetClass="entr" presetSubtype="2"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right)">
                                      <p:cBhvr>
                                        <p:cTn id="26" dur="500"/>
                                        <p:tgtEl>
                                          <p:spTgt spid="13"/>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250"/>
                                        <p:tgtEl>
                                          <p:spTgt spid="16"/>
                                        </p:tgtEl>
                                      </p:cBhvr>
                                    </p:animEffect>
                                    <p:anim calcmode="lin" valueType="num">
                                      <p:cBhvr>
                                        <p:cTn id="37" dur="1250" fill="hold"/>
                                        <p:tgtEl>
                                          <p:spTgt spid="16"/>
                                        </p:tgtEl>
                                        <p:attrNameLst>
                                          <p:attrName>ppt_x</p:attrName>
                                        </p:attrNameLst>
                                      </p:cBhvr>
                                      <p:tavLst>
                                        <p:tav tm="0">
                                          <p:val>
                                            <p:strVal val="#ppt_x"/>
                                          </p:val>
                                        </p:tav>
                                        <p:tav tm="100000">
                                          <p:val>
                                            <p:strVal val="#ppt_x"/>
                                          </p:val>
                                        </p:tav>
                                      </p:tavLst>
                                    </p:anim>
                                    <p:anim calcmode="lin" valueType="num">
                                      <p:cBhvr>
                                        <p:cTn id="38" dur="1250" fill="hold"/>
                                        <p:tgtEl>
                                          <p:spTgt spid="16"/>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250"/>
                                        <p:tgtEl>
                                          <p:spTgt spid="17"/>
                                        </p:tgtEl>
                                      </p:cBhvr>
                                    </p:animEffect>
                                    <p:anim calcmode="lin" valueType="num">
                                      <p:cBhvr>
                                        <p:cTn id="42" dur="1250" fill="hold"/>
                                        <p:tgtEl>
                                          <p:spTgt spid="17"/>
                                        </p:tgtEl>
                                        <p:attrNameLst>
                                          <p:attrName>ppt_x</p:attrName>
                                        </p:attrNameLst>
                                      </p:cBhvr>
                                      <p:tavLst>
                                        <p:tav tm="0">
                                          <p:val>
                                            <p:strVal val="#ppt_x"/>
                                          </p:val>
                                        </p:tav>
                                        <p:tav tm="100000">
                                          <p:val>
                                            <p:strVal val="#ppt_x"/>
                                          </p:val>
                                        </p:tav>
                                      </p:tavLst>
                                    </p:anim>
                                    <p:anim calcmode="lin" valueType="num">
                                      <p:cBhvr>
                                        <p:cTn id="43" dur="1250" fill="hold"/>
                                        <p:tgtEl>
                                          <p:spTgt spid="17"/>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0"/>
                                        <p:tgtEl>
                                          <p:spTgt spid="44"/>
                                        </p:tgtEl>
                                      </p:cBhvr>
                                    </p:animEffect>
                                    <p:anim calcmode="lin" valueType="num">
                                      <p:cBhvr>
                                        <p:cTn id="53" dur="1000" fill="hold"/>
                                        <p:tgtEl>
                                          <p:spTgt spid="44"/>
                                        </p:tgtEl>
                                        <p:attrNameLst>
                                          <p:attrName>ppt_x</p:attrName>
                                        </p:attrNameLst>
                                      </p:cBhvr>
                                      <p:tavLst>
                                        <p:tav tm="0">
                                          <p:val>
                                            <p:strVal val="#ppt_x"/>
                                          </p:val>
                                        </p:tav>
                                        <p:tav tm="100000">
                                          <p:val>
                                            <p:strVal val="#ppt_x"/>
                                          </p:val>
                                        </p:tav>
                                      </p:tavLst>
                                    </p:anim>
                                    <p:anim calcmode="lin" valueType="num">
                                      <p:cBhvr>
                                        <p:cTn id="54" dur="1000" fill="hold"/>
                                        <p:tgtEl>
                                          <p:spTgt spid="4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9" presetClass="entr" presetSubtype="0"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dissolve">
                                      <p:cBhvr>
                                        <p:cTn id="58" dur="500"/>
                                        <p:tgtEl>
                                          <p:spTgt spid="48"/>
                                        </p:tgtEl>
                                      </p:cBhvr>
                                    </p:animEffect>
                                  </p:childTnLst>
                                </p:cTn>
                              </p:par>
                            </p:childTnLst>
                          </p:cTn>
                        </p:par>
                        <p:par>
                          <p:cTn id="59" fill="hold">
                            <p:stCondLst>
                              <p:cond delay="5750"/>
                            </p:stCondLst>
                            <p:childTnLst>
                              <p:par>
                                <p:cTn id="60" presetID="22" presetClass="entr" presetSubtype="2"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right)">
                                      <p:cBhvr>
                                        <p:cTn id="62" dur="500"/>
                                        <p:tgtEl>
                                          <p:spTgt spid="18"/>
                                        </p:tgtEl>
                                      </p:cBhvr>
                                    </p:animEffect>
                                  </p:childTnLst>
                                </p:cTn>
                              </p:par>
                            </p:childTnLst>
                          </p:cTn>
                        </p:par>
                        <p:par>
                          <p:cTn id="63" fill="hold">
                            <p:stCondLst>
                              <p:cond delay="6250"/>
                            </p:stCondLst>
                            <p:childTnLst>
                              <p:par>
                                <p:cTn id="64" presetID="53" presetClass="entr" presetSubtype="16" fill="hold" nodeType="afterEffect">
                                  <p:stCondLst>
                                    <p:cond delay="0"/>
                                  </p:stCondLst>
                                  <p:childTnLst>
                                    <p:set>
                                      <p:cBhvr>
                                        <p:cTn id="65" dur="1" fill="hold">
                                          <p:stCondLst>
                                            <p:cond delay="0"/>
                                          </p:stCondLst>
                                        </p:cTn>
                                        <p:tgtEl>
                                          <p:spTgt spid="41"/>
                                        </p:tgtEl>
                                        <p:attrNameLst>
                                          <p:attrName>style.visibility</p:attrName>
                                        </p:attrNameLst>
                                      </p:cBhvr>
                                      <p:to>
                                        <p:strVal val="visible"/>
                                      </p:to>
                                    </p:set>
                                    <p:anim calcmode="lin" valueType="num">
                                      <p:cBhvr>
                                        <p:cTn id="66" dur="500" fill="hold"/>
                                        <p:tgtEl>
                                          <p:spTgt spid="41"/>
                                        </p:tgtEl>
                                        <p:attrNameLst>
                                          <p:attrName>ppt_w</p:attrName>
                                        </p:attrNameLst>
                                      </p:cBhvr>
                                      <p:tavLst>
                                        <p:tav tm="0">
                                          <p:val>
                                            <p:fltVal val="0"/>
                                          </p:val>
                                        </p:tav>
                                        <p:tav tm="100000">
                                          <p:val>
                                            <p:strVal val="#ppt_w"/>
                                          </p:val>
                                        </p:tav>
                                      </p:tavLst>
                                    </p:anim>
                                    <p:anim calcmode="lin" valueType="num">
                                      <p:cBhvr>
                                        <p:cTn id="67" dur="500" fill="hold"/>
                                        <p:tgtEl>
                                          <p:spTgt spid="41"/>
                                        </p:tgtEl>
                                        <p:attrNameLst>
                                          <p:attrName>ppt_h</p:attrName>
                                        </p:attrNameLst>
                                      </p:cBhvr>
                                      <p:tavLst>
                                        <p:tav tm="0">
                                          <p:val>
                                            <p:fltVal val="0"/>
                                          </p:val>
                                        </p:tav>
                                        <p:tav tm="100000">
                                          <p:val>
                                            <p:strVal val="#ppt_h"/>
                                          </p:val>
                                        </p:tav>
                                      </p:tavLst>
                                    </p:anim>
                                    <p:animEffect transition="in" filter="fade">
                                      <p:cBhvr>
                                        <p:cTn id="68" dur="500"/>
                                        <p:tgtEl>
                                          <p:spTgt spid="41"/>
                                        </p:tgtEl>
                                      </p:cBhvr>
                                    </p:animEffect>
                                  </p:childTnLst>
                                </p:cTn>
                              </p:par>
                            </p:childTnLst>
                          </p:cTn>
                        </p:par>
                        <p:par>
                          <p:cTn id="69" fill="hold">
                            <p:stCondLst>
                              <p:cond delay="6750"/>
                            </p:stCondLst>
                            <p:childTnLst>
                              <p:par>
                                <p:cTn id="70" presetID="42" presetClass="entr" presetSubtype="0"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250"/>
                                        <p:tgtEl>
                                          <p:spTgt spid="27"/>
                                        </p:tgtEl>
                                      </p:cBhvr>
                                    </p:animEffect>
                                    <p:anim calcmode="lin" valueType="num">
                                      <p:cBhvr>
                                        <p:cTn id="73" dur="1250" fill="hold"/>
                                        <p:tgtEl>
                                          <p:spTgt spid="27"/>
                                        </p:tgtEl>
                                        <p:attrNameLst>
                                          <p:attrName>ppt_x</p:attrName>
                                        </p:attrNameLst>
                                      </p:cBhvr>
                                      <p:tavLst>
                                        <p:tav tm="0">
                                          <p:val>
                                            <p:strVal val="#ppt_x"/>
                                          </p:val>
                                        </p:tav>
                                        <p:tav tm="100000">
                                          <p:val>
                                            <p:strVal val="#ppt_x"/>
                                          </p:val>
                                        </p:tav>
                                      </p:tavLst>
                                    </p:anim>
                                    <p:anim calcmode="lin" valueType="num">
                                      <p:cBhvr>
                                        <p:cTn id="74" dur="1250" fill="hold"/>
                                        <p:tgtEl>
                                          <p:spTgt spid="27"/>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1250"/>
                                        <p:tgtEl>
                                          <p:spTgt spid="30"/>
                                        </p:tgtEl>
                                      </p:cBhvr>
                                    </p:animEffect>
                                    <p:anim calcmode="lin" valueType="num">
                                      <p:cBhvr>
                                        <p:cTn id="78" dur="1250" fill="hold"/>
                                        <p:tgtEl>
                                          <p:spTgt spid="30"/>
                                        </p:tgtEl>
                                        <p:attrNameLst>
                                          <p:attrName>ppt_x</p:attrName>
                                        </p:attrNameLst>
                                      </p:cBhvr>
                                      <p:tavLst>
                                        <p:tav tm="0">
                                          <p:val>
                                            <p:strVal val="#ppt_x"/>
                                          </p:val>
                                        </p:tav>
                                        <p:tav tm="100000">
                                          <p:val>
                                            <p:strVal val="#ppt_x"/>
                                          </p:val>
                                        </p:tav>
                                      </p:tavLst>
                                    </p:anim>
                                    <p:anim calcmode="lin" valueType="num">
                                      <p:cBhvr>
                                        <p:cTn id="79" dur="1250" fill="hold"/>
                                        <p:tgtEl>
                                          <p:spTgt spid="30"/>
                                        </p:tgtEl>
                                        <p:attrNameLst>
                                          <p:attrName>ppt_y</p:attrName>
                                        </p:attrNameLst>
                                      </p:cBhvr>
                                      <p:tavLst>
                                        <p:tav tm="0">
                                          <p:val>
                                            <p:strVal val="#ppt_y+.1"/>
                                          </p:val>
                                        </p:tav>
                                        <p:tav tm="100000">
                                          <p:val>
                                            <p:strVal val="#ppt_y"/>
                                          </p:val>
                                        </p:tav>
                                      </p:tavLst>
                                    </p:anim>
                                  </p:childTnLst>
                                </p:cTn>
                              </p:par>
                            </p:childTnLst>
                          </p:cTn>
                        </p:par>
                        <p:par>
                          <p:cTn id="80" fill="hold">
                            <p:stCondLst>
                              <p:cond delay="8000"/>
                            </p:stCondLst>
                            <p:childTnLst>
                              <p:par>
                                <p:cTn id="81" presetID="42" presetClass="entr" presetSubtype="0"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fade">
                                      <p:cBhvr>
                                        <p:cTn id="83" dur="1000"/>
                                        <p:tgtEl>
                                          <p:spTgt spid="11"/>
                                        </p:tgtEl>
                                      </p:cBhvr>
                                    </p:animEffect>
                                    <p:anim calcmode="lin" valueType="num">
                                      <p:cBhvr>
                                        <p:cTn id="84" dur="1000" fill="hold"/>
                                        <p:tgtEl>
                                          <p:spTgt spid="11"/>
                                        </p:tgtEl>
                                        <p:attrNameLst>
                                          <p:attrName>ppt_x</p:attrName>
                                        </p:attrNameLst>
                                      </p:cBhvr>
                                      <p:tavLst>
                                        <p:tav tm="0">
                                          <p:val>
                                            <p:strVal val="#ppt_x"/>
                                          </p:val>
                                        </p:tav>
                                        <p:tav tm="100000">
                                          <p:val>
                                            <p:strVal val="#ppt_x"/>
                                          </p:val>
                                        </p:tav>
                                      </p:tavLst>
                                    </p:anim>
                                    <p:anim calcmode="lin" valueType="num">
                                      <p:cBhvr>
                                        <p:cTn id="85" dur="1000" fill="hold"/>
                                        <p:tgtEl>
                                          <p:spTgt spid="1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1000"/>
                                        <p:tgtEl>
                                          <p:spTgt spid="45"/>
                                        </p:tgtEl>
                                      </p:cBhvr>
                                    </p:animEffect>
                                    <p:anim calcmode="lin" valueType="num">
                                      <p:cBhvr>
                                        <p:cTn id="89" dur="1000" fill="hold"/>
                                        <p:tgtEl>
                                          <p:spTgt spid="45"/>
                                        </p:tgtEl>
                                        <p:attrNameLst>
                                          <p:attrName>ppt_x</p:attrName>
                                        </p:attrNameLst>
                                      </p:cBhvr>
                                      <p:tavLst>
                                        <p:tav tm="0">
                                          <p:val>
                                            <p:strVal val="#ppt_x"/>
                                          </p:val>
                                        </p:tav>
                                        <p:tav tm="100000">
                                          <p:val>
                                            <p:strVal val="#ppt_x"/>
                                          </p:val>
                                        </p:tav>
                                      </p:tavLst>
                                    </p:anim>
                                    <p:anim calcmode="lin" valueType="num">
                                      <p:cBhvr>
                                        <p:cTn id="90" dur="1000" fill="hold"/>
                                        <p:tgtEl>
                                          <p:spTgt spid="45"/>
                                        </p:tgtEl>
                                        <p:attrNameLst>
                                          <p:attrName>ppt_y</p:attrName>
                                        </p:attrNameLst>
                                      </p:cBhvr>
                                      <p:tavLst>
                                        <p:tav tm="0">
                                          <p:val>
                                            <p:strVal val="#ppt_y+.1"/>
                                          </p:val>
                                        </p:tav>
                                        <p:tav tm="100000">
                                          <p:val>
                                            <p:strVal val="#ppt_y"/>
                                          </p:val>
                                        </p:tav>
                                      </p:tavLst>
                                    </p:anim>
                                  </p:childTnLst>
                                </p:cTn>
                              </p:par>
                            </p:childTnLst>
                          </p:cTn>
                        </p:par>
                        <p:par>
                          <p:cTn id="91" fill="hold">
                            <p:stCondLst>
                              <p:cond delay="9000"/>
                            </p:stCondLst>
                            <p:childTnLst>
                              <p:par>
                                <p:cTn id="92" presetID="9" presetClass="entr" presetSubtype="0"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500"/>
                                        <p:tgtEl>
                                          <p:spTgt spid="49"/>
                                        </p:tgtEl>
                                      </p:cBhvr>
                                    </p:animEffect>
                                  </p:childTnLst>
                                </p:cTn>
                              </p:par>
                            </p:childTnLst>
                          </p:cTn>
                        </p:par>
                        <p:par>
                          <p:cTn id="95" fill="hold">
                            <p:stCondLst>
                              <p:cond delay="9500"/>
                            </p:stCondLst>
                            <p:childTnLst>
                              <p:par>
                                <p:cTn id="96" presetID="22" presetClass="entr" presetSubtype="2" fill="hold" nodeType="after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wipe(right)">
                                      <p:cBhvr>
                                        <p:cTn id="98" dur="500"/>
                                        <p:tgtEl>
                                          <p:spTgt spid="21"/>
                                        </p:tgtEl>
                                      </p:cBhvr>
                                    </p:animEffect>
                                  </p:childTnLst>
                                </p:cTn>
                              </p:par>
                            </p:childTnLst>
                          </p:cTn>
                        </p:par>
                        <p:par>
                          <p:cTn id="99" fill="hold">
                            <p:stCondLst>
                              <p:cond delay="10000"/>
                            </p:stCondLst>
                            <p:childTnLst>
                              <p:par>
                                <p:cTn id="100" presetID="53" presetClass="entr" presetSubtype="16" fill="hold" nodeType="afterEffect">
                                  <p:stCondLst>
                                    <p:cond delay="0"/>
                                  </p:stCondLst>
                                  <p:childTnLst>
                                    <p:set>
                                      <p:cBhvr>
                                        <p:cTn id="101" dur="1" fill="hold">
                                          <p:stCondLst>
                                            <p:cond delay="0"/>
                                          </p:stCondLst>
                                        </p:cTn>
                                        <p:tgtEl>
                                          <p:spTgt spid="37"/>
                                        </p:tgtEl>
                                        <p:attrNameLst>
                                          <p:attrName>style.visibility</p:attrName>
                                        </p:attrNameLst>
                                      </p:cBhvr>
                                      <p:to>
                                        <p:strVal val="visible"/>
                                      </p:to>
                                    </p:set>
                                    <p:anim calcmode="lin" valueType="num">
                                      <p:cBhvr>
                                        <p:cTn id="102" dur="500" fill="hold"/>
                                        <p:tgtEl>
                                          <p:spTgt spid="37"/>
                                        </p:tgtEl>
                                        <p:attrNameLst>
                                          <p:attrName>ppt_w</p:attrName>
                                        </p:attrNameLst>
                                      </p:cBhvr>
                                      <p:tavLst>
                                        <p:tav tm="0">
                                          <p:val>
                                            <p:fltVal val="0"/>
                                          </p:val>
                                        </p:tav>
                                        <p:tav tm="100000">
                                          <p:val>
                                            <p:strVal val="#ppt_w"/>
                                          </p:val>
                                        </p:tav>
                                      </p:tavLst>
                                    </p:anim>
                                    <p:anim calcmode="lin" valueType="num">
                                      <p:cBhvr>
                                        <p:cTn id="103" dur="500" fill="hold"/>
                                        <p:tgtEl>
                                          <p:spTgt spid="37"/>
                                        </p:tgtEl>
                                        <p:attrNameLst>
                                          <p:attrName>ppt_h</p:attrName>
                                        </p:attrNameLst>
                                      </p:cBhvr>
                                      <p:tavLst>
                                        <p:tav tm="0">
                                          <p:val>
                                            <p:fltVal val="0"/>
                                          </p:val>
                                        </p:tav>
                                        <p:tav tm="100000">
                                          <p:val>
                                            <p:strVal val="#ppt_h"/>
                                          </p:val>
                                        </p:tav>
                                      </p:tavLst>
                                    </p:anim>
                                    <p:animEffect transition="in" filter="fade">
                                      <p:cBhvr>
                                        <p:cTn id="104" dur="500"/>
                                        <p:tgtEl>
                                          <p:spTgt spid="37"/>
                                        </p:tgtEl>
                                      </p:cBhvr>
                                    </p:animEffect>
                                  </p:childTnLst>
                                </p:cTn>
                              </p:par>
                            </p:childTnLst>
                          </p:cTn>
                        </p:par>
                        <p:par>
                          <p:cTn id="105" fill="hold">
                            <p:stCondLst>
                              <p:cond delay="10500"/>
                            </p:stCondLst>
                            <p:childTnLst>
                              <p:par>
                                <p:cTn id="106" presetID="42" presetClass="entr" presetSubtype="0" fill="hold" grpId="0" nodeType="after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fade">
                                      <p:cBhvr>
                                        <p:cTn id="108" dur="1250"/>
                                        <p:tgtEl>
                                          <p:spTgt spid="28"/>
                                        </p:tgtEl>
                                      </p:cBhvr>
                                    </p:animEffect>
                                    <p:anim calcmode="lin" valueType="num">
                                      <p:cBhvr>
                                        <p:cTn id="109" dur="1250" fill="hold"/>
                                        <p:tgtEl>
                                          <p:spTgt spid="28"/>
                                        </p:tgtEl>
                                        <p:attrNameLst>
                                          <p:attrName>ppt_x</p:attrName>
                                        </p:attrNameLst>
                                      </p:cBhvr>
                                      <p:tavLst>
                                        <p:tav tm="0">
                                          <p:val>
                                            <p:strVal val="#ppt_x"/>
                                          </p:val>
                                        </p:tav>
                                        <p:tav tm="100000">
                                          <p:val>
                                            <p:strVal val="#ppt_x"/>
                                          </p:val>
                                        </p:tav>
                                      </p:tavLst>
                                    </p:anim>
                                    <p:anim calcmode="lin" valueType="num">
                                      <p:cBhvr>
                                        <p:cTn id="110" dur="1250" fill="hold"/>
                                        <p:tgtEl>
                                          <p:spTgt spid="28"/>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250"/>
                                        <p:tgtEl>
                                          <p:spTgt spid="31"/>
                                        </p:tgtEl>
                                      </p:cBhvr>
                                    </p:animEffect>
                                    <p:anim calcmode="lin" valueType="num">
                                      <p:cBhvr>
                                        <p:cTn id="114" dur="1250" fill="hold"/>
                                        <p:tgtEl>
                                          <p:spTgt spid="31"/>
                                        </p:tgtEl>
                                        <p:attrNameLst>
                                          <p:attrName>ppt_x</p:attrName>
                                        </p:attrNameLst>
                                      </p:cBhvr>
                                      <p:tavLst>
                                        <p:tav tm="0">
                                          <p:val>
                                            <p:strVal val="#ppt_x"/>
                                          </p:val>
                                        </p:tav>
                                        <p:tav tm="100000">
                                          <p:val>
                                            <p:strVal val="#ppt_x"/>
                                          </p:val>
                                        </p:tav>
                                      </p:tavLst>
                                    </p:anim>
                                    <p:anim calcmode="lin" valueType="num">
                                      <p:cBhvr>
                                        <p:cTn id="115" dur="1250" fill="hold"/>
                                        <p:tgtEl>
                                          <p:spTgt spid="3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42" presetClass="entr" presetSubtype="0" fill="hold" grpId="0"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fade">
                                      <p:cBhvr>
                                        <p:cTn id="124" dur="1000"/>
                                        <p:tgtEl>
                                          <p:spTgt spid="46"/>
                                        </p:tgtEl>
                                      </p:cBhvr>
                                    </p:animEffect>
                                    <p:anim calcmode="lin" valueType="num">
                                      <p:cBhvr>
                                        <p:cTn id="125" dur="1000" fill="hold"/>
                                        <p:tgtEl>
                                          <p:spTgt spid="46"/>
                                        </p:tgtEl>
                                        <p:attrNameLst>
                                          <p:attrName>ppt_x</p:attrName>
                                        </p:attrNameLst>
                                      </p:cBhvr>
                                      <p:tavLst>
                                        <p:tav tm="0">
                                          <p:val>
                                            <p:strVal val="#ppt_x"/>
                                          </p:val>
                                        </p:tav>
                                        <p:tav tm="100000">
                                          <p:val>
                                            <p:strVal val="#ppt_x"/>
                                          </p:val>
                                        </p:tav>
                                      </p:tavLst>
                                    </p:anim>
                                    <p:anim calcmode="lin" valueType="num">
                                      <p:cBhvr>
                                        <p:cTn id="126" dur="1000" fill="hold"/>
                                        <p:tgtEl>
                                          <p:spTgt spid="46"/>
                                        </p:tgtEl>
                                        <p:attrNameLst>
                                          <p:attrName>ppt_y</p:attrName>
                                        </p:attrNameLst>
                                      </p:cBhvr>
                                      <p:tavLst>
                                        <p:tav tm="0">
                                          <p:val>
                                            <p:strVal val="#ppt_y+.1"/>
                                          </p:val>
                                        </p:tav>
                                        <p:tav tm="100000">
                                          <p:val>
                                            <p:strVal val="#ppt_y"/>
                                          </p:val>
                                        </p:tav>
                                      </p:tavLst>
                                    </p:anim>
                                  </p:childTnLst>
                                </p:cTn>
                              </p:par>
                            </p:childTnLst>
                          </p:cTn>
                        </p:par>
                        <p:par>
                          <p:cTn id="127" fill="hold">
                            <p:stCondLst>
                              <p:cond delay="12750"/>
                            </p:stCondLst>
                            <p:childTnLst>
                              <p:par>
                                <p:cTn id="128" presetID="9" presetClass="entr" presetSubtype="0" fill="hold" grpId="0" nodeType="afterEffect">
                                  <p:stCondLst>
                                    <p:cond delay="0"/>
                                  </p:stCondLst>
                                  <p:childTnLst>
                                    <p:set>
                                      <p:cBhvr>
                                        <p:cTn id="129" dur="1" fill="hold">
                                          <p:stCondLst>
                                            <p:cond delay="0"/>
                                          </p:stCondLst>
                                        </p:cTn>
                                        <p:tgtEl>
                                          <p:spTgt spid="50"/>
                                        </p:tgtEl>
                                        <p:attrNameLst>
                                          <p:attrName>style.visibility</p:attrName>
                                        </p:attrNameLst>
                                      </p:cBhvr>
                                      <p:to>
                                        <p:strVal val="visible"/>
                                      </p:to>
                                    </p:set>
                                    <p:animEffect transition="in" filter="dissolve">
                                      <p:cBhvr>
                                        <p:cTn id="130" dur="500"/>
                                        <p:tgtEl>
                                          <p:spTgt spid="50"/>
                                        </p:tgtEl>
                                      </p:cBhvr>
                                    </p:animEffect>
                                  </p:childTnLst>
                                </p:cTn>
                              </p:par>
                            </p:childTnLst>
                          </p:cTn>
                        </p:par>
                        <p:par>
                          <p:cTn id="131" fill="hold">
                            <p:stCondLst>
                              <p:cond delay="13250"/>
                            </p:stCondLst>
                            <p:childTnLst>
                              <p:par>
                                <p:cTn id="132" presetID="22" presetClass="entr" presetSubtype="2" fill="hold" nodeType="afterEffect">
                                  <p:stCondLst>
                                    <p:cond delay="0"/>
                                  </p:stCondLst>
                                  <p:childTnLst>
                                    <p:set>
                                      <p:cBhvr>
                                        <p:cTn id="133" dur="1" fill="hold">
                                          <p:stCondLst>
                                            <p:cond delay="0"/>
                                          </p:stCondLst>
                                        </p:cTn>
                                        <p:tgtEl>
                                          <p:spTgt spid="24"/>
                                        </p:tgtEl>
                                        <p:attrNameLst>
                                          <p:attrName>style.visibility</p:attrName>
                                        </p:attrNameLst>
                                      </p:cBhvr>
                                      <p:to>
                                        <p:strVal val="visible"/>
                                      </p:to>
                                    </p:set>
                                    <p:animEffect transition="in" filter="wipe(right)">
                                      <p:cBhvr>
                                        <p:cTn id="134" dur="500"/>
                                        <p:tgtEl>
                                          <p:spTgt spid="24"/>
                                        </p:tgtEl>
                                      </p:cBhvr>
                                    </p:animEffect>
                                  </p:childTnLst>
                                </p:cTn>
                              </p:par>
                            </p:childTnLst>
                          </p:cTn>
                        </p:par>
                        <p:par>
                          <p:cTn id="135" fill="hold">
                            <p:stCondLst>
                              <p:cond delay="13750"/>
                            </p:stCondLst>
                            <p:childTnLst>
                              <p:par>
                                <p:cTn id="136" presetID="53" presetClass="entr" presetSubtype="16"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 calcmode="lin" valueType="num">
                                      <p:cBhvr>
                                        <p:cTn id="138" dur="500" fill="hold"/>
                                        <p:tgtEl>
                                          <p:spTgt spid="36"/>
                                        </p:tgtEl>
                                        <p:attrNameLst>
                                          <p:attrName>ppt_w</p:attrName>
                                        </p:attrNameLst>
                                      </p:cBhvr>
                                      <p:tavLst>
                                        <p:tav tm="0">
                                          <p:val>
                                            <p:fltVal val="0"/>
                                          </p:val>
                                        </p:tav>
                                        <p:tav tm="100000">
                                          <p:val>
                                            <p:strVal val="#ppt_w"/>
                                          </p:val>
                                        </p:tav>
                                      </p:tavLst>
                                    </p:anim>
                                    <p:anim calcmode="lin" valueType="num">
                                      <p:cBhvr>
                                        <p:cTn id="139" dur="500" fill="hold"/>
                                        <p:tgtEl>
                                          <p:spTgt spid="36"/>
                                        </p:tgtEl>
                                        <p:attrNameLst>
                                          <p:attrName>ppt_h</p:attrName>
                                        </p:attrNameLst>
                                      </p:cBhvr>
                                      <p:tavLst>
                                        <p:tav tm="0">
                                          <p:val>
                                            <p:fltVal val="0"/>
                                          </p:val>
                                        </p:tav>
                                        <p:tav tm="100000">
                                          <p:val>
                                            <p:strVal val="#ppt_h"/>
                                          </p:val>
                                        </p:tav>
                                      </p:tavLst>
                                    </p:anim>
                                    <p:animEffect transition="in" filter="fade">
                                      <p:cBhvr>
                                        <p:cTn id="140" dur="500"/>
                                        <p:tgtEl>
                                          <p:spTgt spid="36"/>
                                        </p:tgtEl>
                                      </p:cBhvr>
                                    </p:animEffect>
                                  </p:childTnLst>
                                </p:cTn>
                              </p:par>
                            </p:childTnLst>
                          </p:cTn>
                        </p:par>
                        <p:par>
                          <p:cTn id="141" fill="hold">
                            <p:stCondLst>
                              <p:cond delay="14250"/>
                            </p:stCondLst>
                            <p:childTnLst>
                              <p:par>
                                <p:cTn id="142" presetID="42" presetClass="entr" presetSubtype="0" fill="hold" grpId="0" nodeType="afterEffect">
                                  <p:stCondLst>
                                    <p:cond delay="0"/>
                                  </p:stCondLst>
                                  <p:childTnLst>
                                    <p:set>
                                      <p:cBhvr>
                                        <p:cTn id="143" dur="1" fill="hold">
                                          <p:stCondLst>
                                            <p:cond delay="0"/>
                                          </p:stCondLst>
                                        </p:cTn>
                                        <p:tgtEl>
                                          <p:spTgt spid="29"/>
                                        </p:tgtEl>
                                        <p:attrNameLst>
                                          <p:attrName>style.visibility</p:attrName>
                                        </p:attrNameLst>
                                      </p:cBhvr>
                                      <p:to>
                                        <p:strVal val="visible"/>
                                      </p:to>
                                    </p:set>
                                    <p:animEffect transition="in" filter="fade">
                                      <p:cBhvr>
                                        <p:cTn id="144" dur="1250"/>
                                        <p:tgtEl>
                                          <p:spTgt spid="29"/>
                                        </p:tgtEl>
                                      </p:cBhvr>
                                    </p:animEffect>
                                    <p:anim calcmode="lin" valueType="num">
                                      <p:cBhvr>
                                        <p:cTn id="145" dur="1250" fill="hold"/>
                                        <p:tgtEl>
                                          <p:spTgt spid="29"/>
                                        </p:tgtEl>
                                        <p:attrNameLst>
                                          <p:attrName>ppt_x</p:attrName>
                                        </p:attrNameLst>
                                      </p:cBhvr>
                                      <p:tavLst>
                                        <p:tav tm="0">
                                          <p:val>
                                            <p:strVal val="#ppt_x"/>
                                          </p:val>
                                        </p:tav>
                                        <p:tav tm="100000">
                                          <p:val>
                                            <p:strVal val="#ppt_x"/>
                                          </p:val>
                                        </p:tav>
                                      </p:tavLst>
                                    </p:anim>
                                    <p:anim calcmode="lin" valueType="num">
                                      <p:cBhvr>
                                        <p:cTn id="146" dur="1250" fill="hold"/>
                                        <p:tgtEl>
                                          <p:spTgt spid="29"/>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32"/>
                                        </p:tgtEl>
                                        <p:attrNameLst>
                                          <p:attrName>style.visibility</p:attrName>
                                        </p:attrNameLst>
                                      </p:cBhvr>
                                      <p:to>
                                        <p:strVal val="visible"/>
                                      </p:to>
                                    </p:set>
                                    <p:animEffect transition="in" filter="fade">
                                      <p:cBhvr>
                                        <p:cTn id="149" dur="1250"/>
                                        <p:tgtEl>
                                          <p:spTgt spid="32"/>
                                        </p:tgtEl>
                                      </p:cBhvr>
                                    </p:animEffect>
                                    <p:anim calcmode="lin" valueType="num">
                                      <p:cBhvr>
                                        <p:cTn id="150" dur="1250" fill="hold"/>
                                        <p:tgtEl>
                                          <p:spTgt spid="32"/>
                                        </p:tgtEl>
                                        <p:attrNameLst>
                                          <p:attrName>ppt_x</p:attrName>
                                        </p:attrNameLst>
                                      </p:cBhvr>
                                      <p:tavLst>
                                        <p:tav tm="0">
                                          <p:val>
                                            <p:strVal val="#ppt_x"/>
                                          </p:val>
                                        </p:tav>
                                        <p:tav tm="100000">
                                          <p:val>
                                            <p:strVal val="#ppt_x"/>
                                          </p:val>
                                        </p:tav>
                                      </p:tavLst>
                                    </p:anim>
                                    <p:anim calcmode="lin" valueType="num">
                                      <p:cBhvr>
                                        <p:cTn id="151" dur="125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49" grpId="0" animBg="1"/>
      <p:bldP spid="48" grpId="0" animBg="1"/>
      <p:bldP spid="47" grpId="0" animBg="1"/>
      <p:bldP spid="8" grpId="0"/>
      <p:bldP spid="9" grpId="0" animBg="1"/>
      <p:bldP spid="10" grpId="0" animBg="1"/>
      <p:bldP spid="11" grpId="0" animBg="1"/>
      <p:bldP spid="12" grpId="0" animBg="1"/>
      <p:bldP spid="16" grpId="0"/>
      <p:bldP spid="17" grpId="0"/>
      <p:bldP spid="27" grpId="0"/>
      <p:bldP spid="28" grpId="0"/>
      <p:bldP spid="29" grpId="0"/>
      <p:bldP spid="30" grpId="0"/>
      <p:bldP spid="31" grpId="0"/>
      <p:bldP spid="32" grpId="0"/>
      <p:bldP spid="36" grpId="0" animBg="1"/>
      <p:bldP spid="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1418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2018-02-19T20:36:14Z</dcterms:modified>
</cp:coreProperties>
</file>