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345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2889789" y="2235848"/>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75E83DB-624E-4DF9-B6BF-03C75C19F6CE}"/>
              </a:ext>
            </a:extLst>
          </p:cNvPr>
          <p:cNvSpPr/>
          <p:nvPr/>
        </p:nvSpPr>
        <p:spPr>
          <a:xfrm>
            <a:off x="3042189" y="3793643"/>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356389" y="5348123"/>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4794789" y="684683"/>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626806" y="62892"/>
            <a:ext cx="4116868" cy="7719904"/>
            <a:chOff x="1404017" y="40590"/>
            <a:chExt cx="4116868" cy="7719904"/>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36807" y="3814262"/>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gradFill flip="none" rotWithShape="1">
              <a:gsLst>
                <a:gs pos="0">
                  <a:schemeClr val="accent3">
                    <a:lumMod val="0"/>
                    <a:lumOff val="100000"/>
                  </a:schemeClr>
                </a:gs>
                <a:gs pos="35000">
                  <a:srgbClr val="E76C0F"/>
                </a:gs>
                <a:gs pos="100000">
                  <a:srgbClr val="BF4400"/>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68837" y="3332168"/>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82754" y="1799899"/>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gradFill flip="none" rotWithShape="1">
              <a:gsLst>
                <a:gs pos="0">
                  <a:schemeClr val="accent3">
                    <a:lumMod val="0"/>
                    <a:lumOff val="100000"/>
                  </a:schemeClr>
                </a:gs>
                <a:gs pos="35000">
                  <a:srgbClr val="C55509"/>
                </a:gs>
                <a:gs pos="100000">
                  <a:srgbClr val="A66618"/>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16387" y="1281191"/>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14800" y="442926"/>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gradFill flip="none" rotWithShape="1">
              <a:gsLst>
                <a:gs pos="0">
                  <a:schemeClr val="accent3">
                    <a:lumMod val="0"/>
                    <a:lumOff val="100000"/>
                  </a:schemeClr>
                </a:gs>
                <a:gs pos="35000">
                  <a:srgbClr val="D06900"/>
                </a:gs>
                <a:gs pos="100000">
                  <a:srgbClr val="D06900"/>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27323" y="40590"/>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79888" y="4770092"/>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gradFill flip="none" rotWithShape="1">
              <a:gsLst>
                <a:gs pos="0">
                  <a:schemeClr val="accent3">
                    <a:lumMod val="0"/>
                    <a:lumOff val="100000"/>
                  </a:schemeClr>
                </a:gs>
                <a:gs pos="35000">
                  <a:srgbClr val="E04621"/>
                </a:gs>
                <a:gs pos="100000">
                  <a:srgbClr val="B81E00"/>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04017" y="4308346"/>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3871201" y="969730"/>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458657" y="243804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121238" y="4037828"/>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1925257" y="548840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526309" y="816907"/>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189" y="897685"/>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81189" y="2423160"/>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81189" y="4069079"/>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81189" y="5532120"/>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526309" y="2380995"/>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526309" y="3902419"/>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526309" y="5455773"/>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42B31B97-02BB-4244-960D-1F0D8B8B2AC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2019-03-28T17:13:23Z</dcterms:modified>
</cp:coreProperties>
</file>