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8204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F8912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F8912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F8912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F8912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dirty="0">
                <a:solidFill>
                  <a:schemeClr val="bg1"/>
                </a:solidFill>
                <a:latin typeface="Bernard MT Condensed" panose="02050806060905020404" pitchFamily="18" charset="0"/>
              </a:rPr>
              <a:t>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CE8E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CE8E4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CE8E4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CE8E4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CE8E4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dirty="0">
                <a:solidFill>
                  <a:schemeClr val="bg1"/>
                </a:solidFill>
                <a:latin typeface="Bernard MT Condensed" panose="02050806060905020404" pitchFamily="18" charset="0"/>
              </a:rPr>
              <a:t>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E76C0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E76C0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E76C0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dirty="0">
                <a:solidFill>
                  <a:schemeClr val="bg1"/>
                </a:solidFill>
                <a:latin typeface="Bernard MT Condensed" panose="02050806060905020404" pitchFamily="18" charset="0"/>
              </a:rPr>
              <a:t>80%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E0462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E0462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E0462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E0462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dirty="0">
                <a:solidFill>
                  <a:schemeClr val="bg1"/>
                </a:solidFill>
                <a:latin typeface="Bernard MT Condensed" panose="02050806060905020404" pitchFamily="18" charset="0"/>
              </a:rPr>
              <a:t>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D3391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D33914">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D33914">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D33914">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D33914">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dirty="0">
                <a:solidFill>
                  <a:schemeClr val="bg1"/>
                </a:solidFill>
                <a:latin typeface="Bernard MT Condensed" panose="02050806060905020404" pitchFamily="18" charset="0"/>
              </a:rPr>
              <a:t>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78" name="Picture 77">
            <a:hlinkClick r:id="rId2"/>
            <a:extLst>
              <a:ext uri="{FF2B5EF4-FFF2-40B4-BE49-F238E27FC236}">
                <a16:creationId xmlns:a16="http://schemas.microsoft.com/office/drawing/2014/main" id="{96B1853D-4018-48A3-8966-AF794A82BE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2019-03-28T17:10:50Z</dcterms:modified>
</cp:coreProperties>
</file>