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55062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4651282" y="4298660"/>
            <a:ext cx="1757172" cy="1752601"/>
            <a:chOff x="2357628" y="4953000"/>
            <a:chExt cx="1757172" cy="1752601"/>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20C92AA4-6D16-4BD1-8367-F0B64117F436}"/>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49" name="Group 48">
            <a:extLst>
              <a:ext uri="{FF2B5EF4-FFF2-40B4-BE49-F238E27FC236}">
                <a16:creationId xmlns:a16="http://schemas.microsoft.com/office/drawing/2014/main" id="{C09DB564-D1E0-4BBA-9D79-2FE8D09AD817}"/>
              </a:ext>
            </a:extLst>
          </p:cNvPr>
          <p:cNvGrpSpPr/>
          <p:nvPr/>
        </p:nvGrpSpPr>
        <p:grpSpPr>
          <a:xfrm>
            <a:off x="4524028" y="564859"/>
            <a:ext cx="2011680" cy="3521035"/>
            <a:chOff x="2230374" y="1219199"/>
            <a:chExt cx="2011680" cy="3521035"/>
          </a:xfrm>
          <a:effectLst>
            <a:outerShdw blurRad="50800" dist="38100" dir="2700000" algn="tl" rotWithShape="0">
              <a:prstClr val="black">
                <a:alpha val="40000"/>
              </a:prstClr>
            </a:outerShdw>
          </a:effectLst>
        </p:grpSpPr>
        <p:grpSp>
          <p:nvGrpSpPr>
            <p:cNvPr id="48" name="Group 47">
              <a:extLst>
                <a:ext uri="{FF2B5EF4-FFF2-40B4-BE49-F238E27FC236}">
                  <a16:creationId xmlns:a16="http://schemas.microsoft.com/office/drawing/2014/main" id="{973BBAA0-5F72-4F5E-9CA4-AD8E2473269E}"/>
                </a:ext>
              </a:extLst>
            </p:cNvPr>
            <p:cNvGrpSpPr/>
            <p:nvPr/>
          </p:nvGrpSpPr>
          <p:grpSpPr>
            <a:xfrm>
              <a:off x="2230374" y="1219199"/>
              <a:ext cx="2011680" cy="3521035"/>
              <a:chOff x="2230374" y="1219199"/>
              <a:chExt cx="2011680" cy="3521035"/>
            </a:xfrm>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 Box 10">
              <a:extLst>
                <a:ext uri="{FF2B5EF4-FFF2-40B4-BE49-F238E27FC236}">
                  <a16:creationId xmlns:a16="http://schemas.microsoft.com/office/drawing/2014/main" id="{132D3472-4873-4D82-90E9-F93CE6603AB5}"/>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4889788" y="3932748"/>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24328" y="4617720"/>
              <a:ext cx="1225296" cy="441364"/>
              <a:chOff x="2624328" y="4617720"/>
              <a:chExt cx="1225296"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6" name="TextBox 45">
            <a:extLst>
              <a:ext uri="{FF2B5EF4-FFF2-40B4-BE49-F238E27FC236}">
                <a16:creationId xmlns:a16="http://schemas.microsoft.com/office/drawing/2014/main" id="{A5EF1C86-14A3-4AD0-B3FE-DF93EB4035BA}"/>
              </a:ext>
            </a:extLst>
          </p:cNvPr>
          <p:cNvSpPr txBox="1"/>
          <p:nvPr/>
        </p:nvSpPr>
        <p:spPr>
          <a:xfrm>
            <a:off x="4499312"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47" name="Graphic 46" descr="Microscope">
            <a:extLst>
              <a:ext uri="{FF2B5EF4-FFF2-40B4-BE49-F238E27FC236}">
                <a16:creationId xmlns:a16="http://schemas.microsoft.com/office/drawing/2014/main" id="{66C9950B-EAB6-4629-BF16-EAAF32AC04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73690" y="1154940"/>
            <a:ext cx="640080" cy="640080"/>
          </a:xfrm>
          <a:prstGeom prst="rect">
            <a:avLst/>
          </a:prstGeom>
        </p:spPr>
      </p:pic>
      <p:grpSp>
        <p:nvGrpSpPr>
          <p:cNvPr id="56" name="Group 55">
            <a:extLst>
              <a:ext uri="{FF2B5EF4-FFF2-40B4-BE49-F238E27FC236}">
                <a16:creationId xmlns:a16="http://schemas.microsoft.com/office/drawing/2014/main" id="{99F0F8A4-057B-47A9-A01A-9490AF245A40}"/>
              </a:ext>
            </a:extLst>
          </p:cNvPr>
          <p:cNvGrpSpPr/>
          <p:nvPr/>
        </p:nvGrpSpPr>
        <p:grpSpPr>
          <a:xfrm>
            <a:off x="7200159" y="4876799"/>
            <a:ext cx="1757172" cy="1752601"/>
            <a:chOff x="2357628" y="4953000"/>
            <a:chExt cx="1757172" cy="1752601"/>
          </a:xfrm>
          <a:effectLst>
            <a:outerShdw blurRad="50800" dist="38100" dir="2700000" algn="tl"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60" name="Group 59">
            <a:extLst>
              <a:ext uri="{FF2B5EF4-FFF2-40B4-BE49-F238E27FC236}">
                <a16:creationId xmlns:a16="http://schemas.microsoft.com/office/drawing/2014/main" id="{CE6CAC89-FF97-4293-8628-77F9293C701E}"/>
              </a:ext>
            </a:extLst>
          </p:cNvPr>
          <p:cNvGrpSpPr/>
          <p:nvPr/>
        </p:nvGrpSpPr>
        <p:grpSpPr>
          <a:xfrm>
            <a:off x="7072905" y="1142998"/>
            <a:ext cx="2011680" cy="3521035"/>
            <a:chOff x="2230374" y="1219199"/>
            <a:chExt cx="2011680" cy="3521035"/>
          </a:xfrm>
          <a:effectLst>
            <a:outerShdw blurRad="50800" dist="38100" dir="2700000" algn="tl" rotWithShape="0">
              <a:prstClr val="black">
                <a:alpha val="40000"/>
              </a:prstClr>
            </a:outerShdw>
          </a:effectLst>
        </p:grpSpPr>
        <p:grpSp>
          <p:nvGrpSpPr>
            <p:cNvPr id="61" name="Group 60">
              <a:extLst>
                <a:ext uri="{FF2B5EF4-FFF2-40B4-BE49-F238E27FC236}">
                  <a16:creationId xmlns:a16="http://schemas.microsoft.com/office/drawing/2014/main" id="{230653FE-BD2F-45C7-A337-EA4074D4D11D}"/>
                </a:ext>
              </a:extLst>
            </p:cNvPr>
            <p:cNvGrpSpPr/>
            <p:nvPr/>
          </p:nvGrpSpPr>
          <p:grpSpPr>
            <a:xfrm>
              <a:off x="2230374" y="1219199"/>
              <a:ext cx="2011680" cy="3521035"/>
              <a:chOff x="2230374" y="1219199"/>
              <a:chExt cx="2011680" cy="3521035"/>
            </a:xfrm>
          </p:grpSpPr>
          <p:sp>
            <p:nvSpPr>
              <p:cNvPr id="63" name="Freeform: Shape 62">
                <a:extLst>
                  <a:ext uri="{FF2B5EF4-FFF2-40B4-BE49-F238E27FC236}">
                    <a16:creationId xmlns:a16="http://schemas.microsoft.com/office/drawing/2014/main" id="{0B366139-428A-48CC-9192-535BABC74B48}"/>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3">
                <a:extLst>
                  <a:ext uri="{FF2B5EF4-FFF2-40B4-BE49-F238E27FC236}">
                    <a16:creationId xmlns:a16="http://schemas.microsoft.com/office/drawing/2014/main" id="{FD19AC55-89BA-4F5F-97FE-986ABB78EC98}"/>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2" name="Text Box 10">
              <a:extLst>
                <a:ext uri="{FF2B5EF4-FFF2-40B4-BE49-F238E27FC236}">
                  <a16:creationId xmlns:a16="http://schemas.microsoft.com/office/drawing/2014/main" id="{0B1F0C85-9F0F-44C7-84C3-85AE1E9E5F96}"/>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AFB26356-8BDC-471E-B318-3A5EF63A346A}"/>
              </a:ext>
            </a:extLst>
          </p:cNvPr>
          <p:cNvGrpSpPr/>
          <p:nvPr/>
        </p:nvGrpSpPr>
        <p:grpSpPr>
          <a:xfrm>
            <a:off x="7438665" y="4510887"/>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7048189" y="2489852"/>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83" name="Group 82">
            <a:extLst>
              <a:ext uri="{FF2B5EF4-FFF2-40B4-BE49-F238E27FC236}">
                <a16:creationId xmlns:a16="http://schemas.microsoft.com/office/drawing/2014/main" id="{DBE1956E-64CF-4A74-9BFC-01A53C8CE7A9}"/>
              </a:ext>
            </a:extLst>
          </p:cNvPr>
          <p:cNvGrpSpPr/>
          <p:nvPr/>
        </p:nvGrpSpPr>
        <p:grpSpPr>
          <a:xfrm>
            <a:off x="9774174" y="4298660"/>
            <a:ext cx="1757172" cy="1752601"/>
            <a:chOff x="2357628" y="4953000"/>
            <a:chExt cx="1757172" cy="1752601"/>
          </a:xfrm>
          <a:effectLst>
            <a:outerShdw blurRad="50800" dist="38100" dir="2700000" algn="tl"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8234AA8F-955C-40C2-9C99-06B4B15647A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03</a:t>
              </a:r>
            </a:p>
            <a:p>
              <a:pPr algn="ctr"/>
              <a:r>
                <a:rPr lang="en-US" sz="1600" b="1" dirty="0">
                  <a:solidFill>
                    <a:srgbClr val="4D4D4D"/>
                  </a:solidFill>
                </a:rPr>
                <a:t>OPTION</a:t>
              </a:r>
            </a:p>
          </p:txBody>
        </p:sp>
      </p:grpSp>
      <p:grpSp>
        <p:nvGrpSpPr>
          <p:cNvPr id="87" name="Group 86">
            <a:extLst>
              <a:ext uri="{FF2B5EF4-FFF2-40B4-BE49-F238E27FC236}">
                <a16:creationId xmlns:a16="http://schemas.microsoft.com/office/drawing/2014/main" id="{9ADFD458-ECCE-49F2-8531-3DCEB3D7A8A3}"/>
              </a:ext>
            </a:extLst>
          </p:cNvPr>
          <p:cNvGrpSpPr/>
          <p:nvPr/>
        </p:nvGrpSpPr>
        <p:grpSpPr>
          <a:xfrm>
            <a:off x="9646920" y="564859"/>
            <a:ext cx="2011680" cy="3521035"/>
            <a:chOff x="2230374" y="1219199"/>
            <a:chExt cx="2011680" cy="3521035"/>
          </a:xfrm>
          <a:effectLst>
            <a:outerShdw blurRad="50800" dist="38100" dir="2700000" algn="tl" rotWithShape="0">
              <a:prstClr val="black">
                <a:alpha val="40000"/>
              </a:prstClr>
            </a:outerShdw>
          </a:effectLst>
        </p:grpSpPr>
        <p:grpSp>
          <p:nvGrpSpPr>
            <p:cNvPr id="88" name="Group 87">
              <a:extLst>
                <a:ext uri="{FF2B5EF4-FFF2-40B4-BE49-F238E27FC236}">
                  <a16:creationId xmlns:a16="http://schemas.microsoft.com/office/drawing/2014/main" id="{FA7CC7B7-1063-4A60-8F0B-5210D7D4197E}"/>
                </a:ext>
              </a:extLst>
            </p:cNvPr>
            <p:cNvGrpSpPr/>
            <p:nvPr/>
          </p:nvGrpSpPr>
          <p:grpSpPr>
            <a:xfrm>
              <a:off x="2230374" y="1219199"/>
              <a:ext cx="2011680" cy="3521035"/>
              <a:chOff x="2230374" y="1219199"/>
              <a:chExt cx="2011680" cy="3521035"/>
            </a:xfrm>
          </p:grpSpPr>
          <p:sp>
            <p:nvSpPr>
              <p:cNvPr id="90" name="Freeform: Shape 89">
                <a:extLst>
                  <a:ext uri="{FF2B5EF4-FFF2-40B4-BE49-F238E27FC236}">
                    <a16:creationId xmlns:a16="http://schemas.microsoft.com/office/drawing/2014/main" id="{7B7A3F3F-060E-4AB4-AEB4-F162A00060A4}"/>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80985C15-27EF-455D-9BC5-B67C477ADAE6}"/>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308197" y="1304668"/>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92" name="Group 91">
            <a:extLst>
              <a:ext uri="{FF2B5EF4-FFF2-40B4-BE49-F238E27FC236}">
                <a16:creationId xmlns:a16="http://schemas.microsoft.com/office/drawing/2014/main" id="{508BB36A-9C03-4FF4-BC6E-B92D18EA05B7}"/>
              </a:ext>
            </a:extLst>
          </p:cNvPr>
          <p:cNvGrpSpPr/>
          <p:nvPr/>
        </p:nvGrpSpPr>
        <p:grpSpPr>
          <a:xfrm>
            <a:off x="10012680" y="3932748"/>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8" name="TextBox 107">
            <a:extLst>
              <a:ext uri="{FF2B5EF4-FFF2-40B4-BE49-F238E27FC236}">
                <a16:creationId xmlns:a16="http://schemas.microsoft.com/office/drawing/2014/main" id="{36995B66-565A-40EE-A2CE-37576B496318}"/>
              </a:ext>
            </a:extLst>
          </p:cNvPr>
          <p:cNvSpPr txBox="1"/>
          <p:nvPr/>
        </p:nvSpPr>
        <p:spPr>
          <a:xfrm>
            <a:off x="9622204" y="1911713"/>
            <a:ext cx="2011680" cy="1692771"/>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D853DF84-F303-470F-81AE-2B349B9A4529}"/>
              </a:ext>
            </a:extLst>
          </p:cNvPr>
          <p:cNvSpPr txBox="1"/>
          <p:nvPr/>
        </p:nvSpPr>
        <p:spPr>
          <a:xfrm>
            <a:off x="424905" y="2024533"/>
            <a:ext cx="3153881" cy="3816429"/>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138" name="TextBox 137">
            <a:extLst>
              <a:ext uri="{FF2B5EF4-FFF2-40B4-BE49-F238E27FC236}">
                <a16:creationId xmlns:a16="http://schemas.microsoft.com/office/drawing/2014/main" id="{7E4F996D-ED0B-4CEC-846D-F7E6F3EA0710}"/>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39" name="Graphic 138" descr="Beaker">
            <a:extLst>
              <a:ext uri="{FF2B5EF4-FFF2-40B4-BE49-F238E27FC236}">
                <a16:creationId xmlns:a16="http://schemas.microsoft.com/office/drawing/2014/main" id="{6C543DFF-C1D8-4865-B2CA-F7C4AE079CB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0577" y="1749010"/>
            <a:ext cx="640080" cy="640080"/>
          </a:xfrm>
          <a:prstGeom prst="rect">
            <a:avLst/>
          </a:prstGeom>
        </p:spPr>
      </p:pic>
      <p:pic>
        <p:nvPicPr>
          <p:cNvPr id="140" name="Graphic 139" descr="Atom">
            <a:extLst>
              <a:ext uri="{FF2B5EF4-FFF2-40B4-BE49-F238E27FC236}">
                <a16:creationId xmlns:a16="http://schemas.microsoft.com/office/drawing/2014/main" id="{D22A1FF5-5D61-4695-B10A-87CB54481D95}"/>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296582" y="1170871"/>
            <a:ext cx="640080" cy="640080"/>
          </a:xfrm>
          <a:prstGeom prst="rect">
            <a:avLst/>
          </a:prstGeom>
        </p:spPr>
      </p:pic>
      <p:pic>
        <p:nvPicPr>
          <p:cNvPr id="109" name="Picture 108">
            <a:hlinkClick r:id="rId8"/>
            <a:extLst>
              <a:ext uri="{FF2B5EF4-FFF2-40B4-BE49-F238E27FC236}">
                <a16:creationId xmlns:a16="http://schemas.microsoft.com/office/drawing/2014/main" id="{1B2B3527-059B-4621-A60C-9319E62A8BA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5083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8"/>
                                        </p:tgtEl>
                                        <p:attrNameLst>
                                          <p:attrName>style.visibility</p:attrName>
                                        </p:attrNameLst>
                                      </p:cBhvr>
                                      <p:to>
                                        <p:strVal val="visible"/>
                                      </p:to>
                                    </p:set>
                                    <p:animEffect transition="in" filter="wipe(left)">
                                      <p:cBhvr>
                                        <p:cTn id="7" dur="1000"/>
                                        <p:tgtEl>
                                          <p:spTgt spid="138"/>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7">
                                            <p:txEl>
                                              <p:pRg st="0" end="0"/>
                                            </p:txEl>
                                          </p:spTgt>
                                        </p:tgtEl>
                                        <p:attrNameLst>
                                          <p:attrName>style.visibility</p:attrName>
                                        </p:attrNameLst>
                                      </p:cBhvr>
                                      <p:to>
                                        <p:strVal val="visible"/>
                                      </p:to>
                                    </p:set>
                                    <p:animEffect transition="in" filter="fade">
                                      <p:cBhvr>
                                        <p:cTn id="11" dur="500"/>
                                        <p:tgtEl>
                                          <p:spTgt spid="137">
                                            <p:txEl>
                                              <p:pRg st="0" end="0"/>
                                            </p:txEl>
                                          </p:spTgt>
                                        </p:tgtEl>
                                      </p:cBhvr>
                                    </p:animEffect>
                                    <p:anim calcmode="lin" valueType="num">
                                      <p:cBhvr>
                                        <p:cTn id="12" dur="500" fill="hold"/>
                                        <p:tgtEl>
                                          <p:spTgt spid="13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Effect transition="in" filter="fade">
                                      <p:cBhvr>
                                        <p:cTn id="17" dur="500"/>
                                        <p:tgtEl>
                                          <p:spTgt spid="137">
                                            <p:txEl>
                                              <p:pRg st="2" end="2"/>
                                            </p:txEl>
                                          </p:spTgt>
                                        </p:tgtEl>
                                      </p:cBhvr>
                                    </p:animEffect>
                                    <p:anim calcmode="lin" valueType="num">
                                      <p:cBhvr>
                                        <p:cTn id="18" dur="500" fill="hold"/>
                                        <p:tgtEl>
                                          <p:spTgt spid="13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7">
                                            <p:txEl>
                                              <p:pRg st="4" end="4"/>
                                            </p:txEl>
                                          </p:spTgt>
                                        </p:tgtEl>
                                        <p:attrNameLst>
                                          <p:attrName>style.visibility</p:attrName>
                                        </p:attrNameLst>
                                      </p:cBhvr>
                                      <p:to>
                                        <p:strVal val="visible"/>
                                      </p:to>
                                    </p:set>
                                    <p:animEffect transition="in" filter="fade">
                                      <p:cBhvr>
                                        <p:cTn id="23" dur="500"/>
                                        <p:tgtEl>
                                          <p:spTgt spid="137">
                                            <p:txEl>
                                              <p:pRg st="4" end="4"/>
                                            </p:txEl>
                                          </p:spTgt>
                                        </p:tgtEl>
                                      </p:cBhvr>
                                    </p:animEffect>
                                    <p:anim calcmode="lin" valueType="num">
                                      <p:cBhvr>
                                        <p:cTn id="24" dur="500" fill="hold"/>
                                        <p:tgtEl>
                                          <p:spTgt spid="137">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37">
                                            <p:txEl>
                                              <p:pRg st="6" end="6"/>
                                            </p:txEl>
                                          </p:spTgt>
                                        </p:tgtEl>
                                        <p:attrNameLst>
                                          <p:attrName>style.visibility</p:attrName>
                                        </p:attrNameLst>
                                      </p:cBhvr>
                                      <p:to>
                                        <p:strVal val="visible"/>
                                      </p:to>
                                    </p:set>
                                    <p:animEffect transition="in" filter="fade">
                                      <p:cBhvr>
                                        <p:cTn id="29" dur="500"/>
                                        <p:tgtEl>
                                          <p:spTgt spid="137">
                                            <p:txEl>
                                              <p:pRg st="6" end="6"/>
                                            </p:txEl>
                                          </p:spTgt>
                                        </p:tgtEl>
                                      </p:cBhvr>
                                    </p:animEffect>
                                    <p:anim calcmode="lin" valueType="num">
                                      <p:cBhvr>
                                        <p:cTn id="30" dur="500" fill="hold"/>
                                        <p:tgtEl>
                                          <p:spTgt spid="137">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37">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7">
                                            <p:txEl>
                                              <p:pRg st="8" end="8"/>
                                            </p:txEl>
                                          </p:spTgt>
                                        </p:tgtEl>
                                        <p:attrNameLst>
                                          <p:attrName>style.visibility</p:attrName>
                                        </p:attrNameLst>
                                      </p:cBhvr>
                                      <p:to>
                                        <p:strVal val="visible"/>
                                      </p:to>
                                    </p:set>
                                    <p:animEffect transition="in" filter="fade">
                                      <p:cBhvr>
                                        <p:cTn id="35" dur="500"/>
                                        <p:tgtEl>
                                          <p:spTgt spid="137">
                                            <p:txEl>
                                              <p:pRg st="8" end="8"/>
                                            </p:txEl>
                                          </p:spTgt>
                                        </p:tgtEl>
                                      </p:cBhvr>
                                    </p:animEffect>
                                    <p:anim calcmode="lin" valueType="num">
                                      <p:cBhvr>
                                        <p:cTn id="36" dur="500" fill="hold"/>
                                        <p:tgtEl>
                                          <p:spTgt spid="137">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137">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37" presetClass="entr" presetSubtype="0" fill="hold" nodeType="after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fade">
                                      <p:cBhvr>
                                        <p:cTn id="41" dur="1000"/>
                                        <p:tgtEl>
                                          <p:spTgt spid="49"/>
                                        </p:tgtEl>
                                      </p:cBhvr>
                                    </p:animEffect>
                                    <p:anim calcmode="lin" valueType="num">
                                      <p:cBhvr>
                                        <p:cTn id="42" dur="1000" fill="hold"/>
                                        <p:tgtEl>
                                          <p:spTgt spid="49"/>
                                        </p:tgtEl>
                                        <p:attrNameLst>
                                          <p:attrName>ppt_x</p:attrName>
                                        </p:attrNameLst>
                                      </p:cBhvr>
                                      <p:tavLst>
                                        <p:tav tm="0">
                                          <p:val>
                                            <p:strVal val="#ppt_x"/>
                                          </p:val>
                                        </p:tav>
                                        <p:tav tm="100000">
                                          <p:val>
                                            <p:strVal val="#ppt_x"/>
                                          </p:val>
                                        </p:tav>
                                      </p:tavLst>
                                    </p:anim>
                                    <p:anim calcmode="lin" valueType="num">
                                      <p:cBhvr>
                                        <p:cTn id="43" dur="900" decel="100000" fill="hold"/>
                                        <p:tgtEl>
                                          <p:spTgt spid="49"/>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wipe(up)">
                                      <p:cBhvr>
                                        <p:cTn id="48" dur="1000"/>
                                        <p:tgtEl>
                                          <p:spTgt spid="55"/>
                                        </p:tgtEl>
                                      </p:cBhvr>
                                    </p:animEffect>
                                  </p:childTnLst>
                                </p:cTn>
                              </p:par>
                              <p:par>
                                <p:cTn id="49" presetID="47" presetClass="entr" presetSubtype="0" fill="hold" nodeType="withEffect">
                                  <p:stCondLst>
                                    <p:cond delay="0"/>
                                  </p:stCondLst>
                                  <p:childTnLst>
                                    <p:set>
                                      <p:cBhvr>
                                        <p:cTn id="50" dur="1" fill="hold">
                                          <p:stCondLst>
                                            <p:cond delay="0"/>
                                          </p:stCondLst>
                                        </p:cTn>
                                        <p:tgtEl>
                                          <p:spTgt spid="54"/>
                                        </p:tgtEl>
                                        <p:attrNameLst>
                                          <p:attrName>style.visibility</p:attrName>
                                        </p:attrNameLst>
                                      </p:cBhvr>
                                      <p:to>
                                        <p:strVal val="visible"/>
                                      </p:to>
                                    </p:set>
                                    <p:animEffect transition="in" filter="fade">
                                      <p:cBhvr>
                                        <p:cTn id="51" dur="1000"/>
                                        <p:tgtEl>
                                          <p:spTgt spid="54"/>
                                        </p:tgtEl>
                                      </p:cBhvr>
                                    </p:animEffect>
                                    <p:anim calcmode="lin" valueType="num">
                                      <p:cBhvr>
                                        <p:cTn id="52" dur="1000" fill="hold"/>
                                        <p:tgtEl>
                                          <p:spTgt spid="54"/>
                                        </p:tgtEl>
                                        <p:attrNameLst>
                                          <p:attrName>ppt_x</p:attrName>
                                        </p:attrNameLst>
                                      </p:cBhvr>
                                      <p:tavLst>
                                        <p:tav tm="0">
                                          <p:val>
                                            <p:strVal val="#ppt_x"/>
                                          </p:val>
                                        </p:tav>
                                        <p:tav tm="100000">
                                          <p:val>
                                            <p:strVal val="#ppt_x"/>
                                          </p:val>
                                        </p:tav>
                                      </p:tavLst>
                                    </p:anim>
                                    <p:anim calcmode="lin" valueType="num">
                                      <p:cBhvr>
                                        <p:cTn id="53" dur="1000" fill="hold"/>
                                        <p:tgtEl>
                                          <p:spTgt spid="5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7"/>
                                        </p:tgtEl>
                                        <p:attrNameLst>
                                          <p:attrName>style.visibility</p:attrName>
                                        </p:attrNameLst>
                                      </p:cBhvr>
                                      <p:to>
                                        <p:strVal val="visible"/>
                                      </p:to>
                                    </p:set>
                                    <p:anim calcmode="lin" valueType="num">
                                      <p:cBhvr>
                                        <p:cTn id="57" dur="500" fill="hold"/>
                                        <p:tgtEl>
                                          <p:spTgt spid="47"/>
                                        </p:tgtEl>
                                        <p:attrNameLst>
                                          <p:attrName>ppt_w</p:attrName>
                                        </p:attrNameLst>
                                      </p:cBhvr>
                                      <p:tavLst>
                                        <p:tav tm="0">
                                          <p:val>
                                            <p:fltVal val="0"/>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animEffect transition="in" filter="fade">
                                      <p:cBhvr>
                                        <p:cTn id="59" dur="500"/>
                                        <p:tgtEl>
                                          <p:spTgt spid="47"/>
                                        </p:tgtEl>
                                      </p:cBhvr>
                                    </p:animEffect>
                                  </p:childTnLst>
                                </p:cTn>
                              </p:par>
                            </p:childTnLst>
                          </p:cTn>
                        </p:par>
                        <p:par>
                          <p:cTn id="60" fill="hold">
                            <p:stCondLst>
                              <p:cond delay="6000"/>
                            </p:stCondLst>
                            <p:childTnLst>
                              <p:par>
                                <p:cTn id="61" presetID="22" presetClass="entr" presetSubtype="1" fill="hold" grpId="0"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wipe(up)">
                                      <p:cBhvr>
                                        <p:cTn id="63" dur="500"/>
                                        <p:tgtEl>
                                          <p:spTgt spid="46"/>
                                        </p:tgtEl>
                                      </p:cBhvr>
                                    </p:animEffect>
                                  </p:childTnLst>
                                </p:cTn>
                              </p:par>
                            </p:childTnLst>
                          </p:cTn>
                        </p:par>
                        <p:par>
                          <p:cTn id="64" fill="hold">
                            <p:stCondLst>
                              <p:cond delay="6500"/>
                            </p:stCondLst>
                            <p:childTnLst>
                              <p:par>
                                <p:cTn id="65" presetID="37" presetClass="entr" presetSubtype="0" fill="hold" nodeType="afterEffect">
                                  <p:stCondLst>
                                    <p:cond delay="0"/>
                                  </p:stCondLst>
                                  <p:childTnLst>
                                    <p:set>
                                      <p:cBhvr>
                                        <p:cTn id="66" dur="1" fill="hold">
                                          <p:stCondLst>
                                            <p:cond delay="0"/>
                                          </p:stCondLst>
                                        </p:cTn>
                                        <p:tgtEl>
                                          <p:spTgt spid="60"/>
                                        </p:tgtEl>
                                        <p:attrNameLst>
                                          <p:attrName>style.visibility</p:attrName>
                                        </p:attrNameLst>
                                      </p:cBhvr>
                                      <p:to>
                                        <p:strVal val="visible"/>
                                      </p:to>
                                    </p:set>
                                    <p:animEffect transition="in" filter="fade">
                                      <p:cBhvr>
                                        <p:cTn id="67" dur="1000"/>
                                        <p:tgtEl>
                                          <p:spTgt spid="60"/>
                                        </p:tgtEl>
                                      </p:cBhvr>
                                    </p:animEffect>
                                    <p:anim calcmode="lin" valueType="num">
                                      <p:cBhvr>
                                        <p:cTn id="68" dur="1000" fill="hold"/>
                                        <p:tgtEl>
                                          <p:spTgt spid="60"/>
                                        </p:tgtEl>
                                        <p:attrNameLst>
                                          <p:attrName>ppt_x</p:attrName>
                                        </p:attrNameLst>
                                      </p:cBhvr>
                                      <p:tavLst>
                                        <p:tav tm="0">
                                          <p:val>
                                            <p:strVal val="#ppt_x"/>
                                          </p:val>
                                        </p:tav>
                                        <p:tav tm="100000">
                                          <p:val>
                                            <p:strVal val="#ppt_x"/>
                                          </p:val>
                                        </p:tav>
                                      </p:tavLst>
                                    </p:anim>
                                    <p:anim calcmode="lin" valueType="num">
                                      <p:cBhvr>
                                        <p:cTn id="69" dur="900" decel="100000" fill="hold"/>
                                        <p:tgtEl>
                                          <p:spTgt spid="60"/>
                                        </p:tgtEl>
                                        <p:attrNameLst>
                                          <p:attrName>ppt_y</p:attrName>
                                        </p:attrNameLst>
                                      </p:cBhvr>
                                      <p:tavLst>
                                        <p:tav tm="0">
                                          <p:val>
                                            <p:strVal val="#ppt_y+1"/>
                                          </p:val>
                                        </p:tav>
                                        <p:tav tm="100000">
                                          <p:val>
                                            <p:strVal val="#ppt_y-.03"/>
                                          </p:val>
                                        </p:tav>
                                      </p:tavLst>
                                    </p:anim>
                                    <p:anim calcmode="lin" valueType="num">
                                      <p:cBhvr>
                                        <p:cTn id="70" dur="100" accel="100000" fill="hold">
                                          <p:stCondLst>
                                            <p:cond delay="900"/>
                                          </p:stCondLst>
                                        </p:cTn>
                                        <p:tgtEl>
                                          <p:spTgt spid="60"/>
                                        </p:tgtEl>
                                        <p:attrNameLst>
                                          <p:attrName>ppt_y</p:attrName>
                                        </p:attrNameLst>
                                      </p:cBhvr>
                                      <p:tavLst>
                                        <p:tav tm="0">
                                          <p:val>
                                            <p:strVal val="#ppt_y-.03"/>
                                          </p:val>
                                        </p:tav>
                                        <p:tav tm="100000">
                                          <p:val>
                                            <p:strVal val="#ppt_y"/>
                                          </p:val>
                                        </p:tav>
                                      </p:tavLst>
                                    </p:anim>
                                  </p:childTnLst>
                                </p:cTn>
                              </p:par>
                            </p:childTnLst>
                          </p:cTn>
                        </p:par>
                        <p:par>
                          <p:cTn id="71" fill="hold">
                            <p:stCondLst>
                              <p:cond delay="7500"/>
                            </p:stCondLst>
                            <p:childTnLst>
                              <p:par>
                                <p:cTn id="72" presetID="22" presetClass="entr" presetSubtype="1" fill="hold" nodeType="afterEffect">
                                  <p:stCondLst>
                                    <p:cond delay="0"/>
                                  </p:stCondLst>
                                  <p:childTnLst>
                                    <p:set>
                                      <p:cBhvr>
                                        <p:cTn id="73" dur="1" fill="hold">
                                          <p:stCondLst>
                                            <p:cond delay="0"/>
                                          </p:stCondLst>
                                        </p:cTn>
                                        <p:tgtEl>
                                          <p:spTgt spid="65"/>
                                        </p:tgtEl>
                                        <p:attrNameLst>
                                          <p:attrName>style.visibility</p:attrName>
                                        </p:attrNameLst>
                                      </p:cBhvr>
                                      <p:to>
                                        <p:strVal val="visible"/>
                                      </p:to>
                                    </p:set>
                                    <p:animEffect transition="in" filter="wipe(up)">
                                      <p:cBhvr>
                                        <p:cTn id="74" dur="1000"/>
                                        <p:tgtEl>
                                          <p:spTgt spid="65"/>
                                        </p:tgtEl>
                                      </p:cBhvr>
                                    </p:animEffect>
                                  </p:childTnLst>
                                </p:cTn>
                              </p:par>
                              <p:par>
                                <p:cTn id="75" presetID="47" presetClass="entr" presetSubtype="0" fill="hold" nodeType="with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fade">
                                      <p:cBhvr>
                                        <p:cTn id="77" dur="1000"/>
                                        <p:tgtEl>
                                          <p:spTgt spid="56"/>
                                        </p:tgtEl>
                                      </p:cBhvr>
                                    </p:animEffect>
                                    <p:anim calcmode="lin" valueType="num">
                                      <p:cBhvr>
                                        <p:cTn id="78" dur="1000" fill="hold"/>
                                        <p:tgtEl>
                                          <p:spTgt spid="56"/>
                                        </p:tgtEl>
                                        <p:attrNameLst>
                                          <p:attrName>ppt_x</p:attrName>
                                        </p:attrNameLst>
                                      </p:cBhvr>
                                      <p:tavLst>
                                        <p:tav tm="0">
                                          <p:val>
                                            <p:strVal val="#ppt_x"/>
                                          </p:val>
                                        </p:tav>
                                        <p:tav tm="100000">
                                          <p:val>
                                            <p:strVal val="#ppt_x"/>
                                          </p:val>
                                        </p:tav>
                                      </p:tavLst>
                                    </p:anim>
                                    <p:anim calcmode="lin" valueType="num">
                                      <p:cBhvr>
                                        <p:cTn id="79" dur="1000" fill="hold"/>
                                        <p:tgtEl>
                                          <p:spTgt spid="56"/>
                                        </p:tgtEl>
                                        <p:attrNameLst>
                                          <p:attrName>ppt_y</p:attrName>
                                        </p:attrNameLst>
                                      </p:cBhvr>
                                      <p:tavLst>
                                        <p:tav tm="0">
                                          <p:val>
                                            <p:strVal val="#ppt_y-.1"/>
                                          </p:val>
                                        </p:tav>
                                        <p:tav tm="100000">
                                          <p:val>
                                            <p:strVal val="#ppt_y"/>
                                          </p:val>
                                        </p:tav>
                                      </p:tavLst>
                                    </p:anim>
                                  </p:childTnLst>
                                </p:cTn>
                              </p:par>
                            </p:childTnLst>
                          </p:cTn>
                        </p:par>
                        <p:par>
                          <p:cTn id="80" fill="hold">
                            <p:stCondLst>
                              <p:cond delay="8500"/>
                            </p:stCondLst>
                            <p:childTnLst>
                              <p:par>
                                <p:cTn id="81" presetID="53" presetClass="entr" presetSubtype="16" fill="hold" nodeType="afterEffect">
                                  <p:stCondLst>
                                    <p:cond delay="0"/>
                                  </p:stCondLst>
                                  <p:childTnLst>
                                    <p:set>
                                      <p:cBhvr>
                                        <p:cTn id="82" dur="1" fill="hold">
                                          <p:stCondLst>
                                            <p:cond delay="0"/>
                                          </p:stCondLst>
                                        </p:cTn>
                                        <p:tgtEl>
                                          <p:spTgt spid="139"/>
                                        </p:tgtEl>
                                        <p:attrNameLst>
                                          <p:attrName>style.visibility</p:attrName>
                                        </p:attrNameLst>
                                      </p:cBhvr>
                                      <p:to>
                                        <p:strVal val="visible"/>
                                      </p:to>
                                    </p:set>
                                    <p:anim calcmode="lin" valueType="num">
                                      <p:cBhvr>
                                        <p:cTn id="83" dur="1000" fill="hold"/>
                                        <p:tgtEl>
                                          <p:spTgt spid="139"/>
                                        </p:tgtEl>
                                        <p:attrNameLst>
                                          <p:attrName>ppt_w</p:attrName>
                                        </p:attrNameLst>
                                      </p:cBhvr>
                                      <p:tavLst>
                                        <p:tav tm="0">
                                          <p:val>
                                            <p:fltVal val="0"/>
                                          </p:val>
                                        </p:tav>
                                        <p:tav tm="100000">
                                          <p:val>
                                            <p:strVal val="#ppt_w"/>
                                          </p:val>
                                        </p:tav>
                                      </p:tavLst>
                                    </p:anim>
                                    <p:anim calcmode="lin" valueType="num">
                                      <p:cBhvr>
                                        <p:cTn id="84" dur="1000" fill="hold"/>
                                        <p:tgtEl>
                                          <p:spTgt spid="139"/>
                                        </p:tgtEl>
                                        <p:attrNameLst>
                                          <p:attrName>ppt_h</p:attrName>
                                        </p:attrNameLst>
                                      </p:cBhvr>
                                      <p:tavLst>
                                        <p:tav tm="0">
                                          <p:val>
                                            <p:fltVal val="0"/>
                                          </p:val>
                                        </p:tav>
                                        <p:tav tm="100000">
                                          <p:val>
                                            <p:strVal val="#ppt_h"/>
                                          </p:val>
                                        </p:tav>
                                      </p:tavLst>
                                    </p:anim>
                                    <p:animEffect transition="in" filter="fade">
                                      <p:cBhvr>
                                        <p:cTn id="85" dur="1000"/>
                                        <p:tgtEl>
                                          <p:spTgt spid="139"/>
                                        </p:tgtEl>
                                      </p:cBhvr>
                                    </p:animEffect>
                                  </p:childTnLst>
                                </p:cTn>
                              </p:par>
                            </p:childTnLst>
                          </p:cTn>
                        </p:par>
                        <p:par>
                          <p:cTn id="86" fill="hold">
                            <p:stCondLst>
                              <p:cond delay="9500"/>
                            </p:stCondLst>
                            <p:childTnLst>
                              <p:par>
                                <p:cTn id="87" presetID="22" presetClass="entr" presetSubtype="1"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wipe(up)">
                                      <p:cBhvr>
                                        <p:cTn id="89" dur="500"/>
                                        <p:tgtEl>
                                          <p:spTgt spid="81"/>
                                        </p:tgtEl>
                                      </p:cBhvr>
                                    </p:animEffect>
                                  </p:childTnLst>
                                </p:cTn>
                              </p:par>
                            </p:childTnLst>
                          </p:cTn>
                        </p:par>
                        <p:par>
                          <p:cTn id="90" fill="hold">
                            <p:stCondLst>
                              <p:cond delay="10000"/>
                            </p:stCondLst>
                            <p:childTnLst>
                              <p:par>
                                <p:cTn id="91" presetID="37" presetClass="entr" presetSubtype="0" fill="hold" nodeType="afterEffect">
                                  <p:stCondLst>
                                    <p:cond delay="0"/>
                                  </p:stCondLst>
                                  <p:childTnLst>
                                    <p:set>
                                      <p:cBhvr>
                                        <p:cTn id="92" dur="1" fill="hold">
                                          <p:stCondLst>
                                            <p:cond delay="0"/>
                                          </p:stCondLst>
                                        </p:cTn>
                                        <p:tgtEl>
                                          <p:spTgt spid="87"/>
                                        </p:tgtEl>
                                        <p:attrNameLst>
                                          <p:attrName>style.visibility</p:attrName>
                                        </p:attrNameLst>
                                      </p:cBhvr>
                                      <p:to>
                                        <p:strVal val="visible"/>
                                      </p:to>
                                    </p:set>
                                    <p:animEffect transition="in" filter="fade">
                                      <p:cBhvr>
                                        <p:cTn id="93" dur="1000"/>
                                        <p:tgtEl>
                                          <p:spTgt spid="87"/>
                                        </p:tgtEl>
                                      </p:cBhvr>
                                    </p:animEffect>
                                    <p:anim calcmode="lin" valueType="num">
                                      <p:cBhvr>
                                        <p:cTn id="94" dur="1000" fill="hold"/>
                                        <p:tgtEl>
                                          <p:spTgt spid="87"/>
                                        </p:tgtEl>
                                        <p:attrNameLst>
                                          <p:attrName>ppt_x</p:attrName>
                                        </p:attrNameLst>
                                      </p:cBhvr>
                                      <p:tavLst>
                                        <p:tav tm="0">
                                          <p:val>
                                            <p:strVal val="#ppt_x"/>
                                          </p:val>
                                        </p:tav>
                                        <p:tav tm="100000">
                                          <p:val>
                                            <p:strVal val="#ppt_x"/>
                                          </p:val>
                                        </p:tav>
                                      </p:tavLst>
                                    </p:anim>
                                    <p:anim calcmode="lin" valueType="num">
                                      <p:cBhvr>
                                        <p:cTn id="95" dur="900" decel="100000" fill="hold"/>
                                        <p:tgtEl>
                                          <p:spTgt spid="87"/>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87"/>
                                        </p:tgtEl>
                                        <p:attrNameLst>
                                          <p:attrName>ppt_y</p:attrName>
                                        </p:attrNameLst>
                                      </p:cBhvr>
                                      <p:tavLst>
                                        <p:tav tm="0">
                                          <p:val>
                                            <p:strVal val="#ppt_y-.03"/>
                                          </p:val>
                                        </p:tav>
                                        <p:tav tm="100000">
                                          <p:val>
                                            <p:strVal val="#ppt_y"/>
                                          </p:val>
                                        </p:tav>
                                      </p:tavLst>
                                    </p:anim>
                                  </p:childTnLst>
                                </p:cTn>
                              </p:par>
                            </p:childTnLst>
                          </p:cTn>
                        </p:par>
                        <p:par>
                          <p:cTn id="97" fill="hold">
                            <p:stCondLst>
                              <p:cond delay="11000"/>
                            </p:stCondLst>
                            <p:childTnLst>
                              <p:par>
                                <p:cTn id="98" presetID="22" presetClass="entr" presetSubtype="1" fill="hold" nodeType="afterEffect">
                                  <p:stCondLst>
                                    <p:cond delay="0"/>
                                  </p:stCondLst>
                                  <p:childTnLst>
                                    <p:set>
                                      <p:cBhvr>
                                        <p:cTn id="99" dur="1" fill="hold">
                                          <p:stCondLst>
                                            <p:cond delay="0"/>
                                          </p:stCondLst>
                                        </p:cTn>
                                        <p:tgtEl>
                                          <p:spTgt spid="92"/>
                                        </p:tgtEl>
                                        <p:attrNameLst>
                                          <p:attrName>style.visibility</p:attrName>
                                        </p:attrNameLst>
                                      </p:cBhvr>
                                      <p:to>
                                        <p:strVal val="visible"/>
                                      </p:to>
                                    </p:set>
                                    <p:animEffect transition="in" filter="wipe(up)">
                                      <p:cBhvr>
                                        <p:cTn id="100" dur="1000"/>
                                        <p:tgtEl>
                                          <p:spTgt spid="92"/>
                                        </p:tgtEl>
                                      </p:cBhvr>
                                    </p:animEffect>
                                  </p:childTnLst>
                                </p:cTn>
                              </p:par>
                              <p:par>
                                <p:cTn id="101" presetID="47" presetClass="entr" presetSubtype="0" fill="hold" nodeType="withEffect">
                                  <p:stCondLst>
                                    <p:cond delay="0"/>
                                  </p:stCondLst>
                                  <p:childTnLst>
                                    <p:set>
                                      <p:cBhvr>
                                        <p:cTn id="102" dur="1" fill="hold">
                                          <p:stCondLst>
                                            <p:cond delay="0"/>
                                          </p:stCondLst>
                                        </p:cTn>
                                        <p:tgtEl>
                                          <p:spTgt spid="83"/>
                                        </p:tgtEl>
                                        <p:attrNameLst>
                                          <p:attrName>style.visibility</p:attrName>
                                        </p:attrNameLst>
                                      </p:cBhvr>
                                      <p:to>
                                        <p:strVal val="visible"/>
                                      </p:to>
                                    </p:set>
                                    <p:animEffect transition="in" filter="fade">
                                      <p:cBhvr>
                                        <p:cTn id="103" dur="1000"/>
                                        <p:tgtEl>
                                          <p:spTgt spid="83"/>
                                        </p:tgtEl>
                                      </p:cBhvr>
                                    </p:animEffect>
                                    <p:anim calcmode="lin" valueType="num">
                                      <p:cBhvr>
                                        <p:cTn id="104" dur="1000" fill="hold"/>
                                        <p:tgtEl>
                                          <p:spTgt spid="83"/>
                                        </p:tgtEl>
                                        <p:attrNameLst>
                                          <p:attrName>ppt_x</p:attrName>
                                        </p:attrNameLst>
                                      </p:cBhvr>
                                      <p:tavLst>
                                        <p:tav tm="0">
                                          <p:val>
                                            <p:strVal val="#ppt_x"/>
                                          </p:val>
                                        </p:tav>
                                        <p:tav tm="100000">
                                          <p:val>
                                            <p:strVal val="#ppt_x"/>
                                          </p:val>
                                        </p:tav>
                                      </p:tavLst>
                                    </p:anim>
                                    <p:anim calcmode="lin" valueType="num">
                                      <p:cBhvr>
                                        <p:cTn id="105" dur="1000" fill="hold"/>
                                        <p:tgtEl>
                                          <p:spTgt spid="83"/>
                                        </p:tgtEl>
                                        <p:attrNameLst>
                                          <p:attrName>ppt_y</p:attrName>
                                        </p:attrNameLst>
                                      </p:cBhvr>
                                      <p:tavLst>
                                        <p:tav tm="0">
                                          <p:val>
                                            <p:strVal val="#ppt_y-.1"/>
                                          </p:val>
                                        </p:tav>
                                        <p:tav tm="100000">
                                          <p:val>
                                            <p:strVal val="#ppt_y"/>
                                          </p:val>
                                        </p:tav>
                                      </p:tavLst>
                                    </p:anim>
                                  </p:childTnLst>
                                </p:cTn>
                              </p:par>
                            </p:childTnLst>
                          </p:cTn>
                        </p:par>
                        <p:par>
                          <p:cTn id="106" fill="hold">
                            <p:stCondLst>
                              <p:cond delay="12000"/>
                            </p:stCondLst>
                            <p:childTnLst>
                              <p:par>
                                <p:cTn id="107" presetID="53" presetClass="entr" presetSubtype="16" fill="hold" nodeType="afterEffect">
                                  <p:stCondLst>
                                    <p:cond delay="0"/>
                                  </p:stCondLst>
                                  <p:childTnLst>
                                    <p:set>
                                      <p:cBhvr>
                                        <p:cTn id="108" dur="1" fill="hold">
                                          <p:stCondLst>
                                            <p:cond delay="0"/>
                                          </p:stCondLst>
                                        </p:cTn>
                                        <p:tgtEl>
                                          <p:spTgt spid="140"/>
                                        </p:tgtEl>
                                        <p:attrNameLst>
                                          <p:attrName>style.visibility</p:attrName>
                                        </p:attrNameLst>
                                      </p:cBhvr>
                                      <p:to>
                                        <p:strVal val="visible"/>
                                      </p:to>
                                    </p:set>
                                    <p:anim calcmode="lin" valueType="num">
                                      <p:cBhvr>
                                        <p:cTn id="109" dur="1000" fill="hold"/>
                                        <p:tgtEl>
                                          <p:spTgt spid="140"/>
                                        </p:tgtEl>
                                        <p:attrNameLst>
                                          <p:attrName>ppt_w</p:attrName>
                                        </p:attrNameLst>
                                      </p:cBhvr>
                                      <p:tavLst>
                                        <p:tav tm="0">
                                          <p:val>
                                            <p:fltVal val="0"/>
                                          </p:val>
                                        </p:tav>
                                        <p:tav tm="100000">
                                          <p:val>
                                            <p:strVal val="#ppt_w"/>
                                          </p:val>
                                        </p:tav>
                                      </p:tavLst>
                                    </p:anim>
                                    <p:anim calcmode="lin" valueType="num">
                                      <p:cBhvr>
                                        <p:cTn id="110" dur="1000" fill="hold"/>
                                        <p:tgtEl>
                                          <p:spTgt spid="140"/>
                                        </p:tgtEl>
                                        <p:attrNameLst>
                                          <p:attrName>ppt_h</p:attrName>
                                        </p:attrNameLst>
                                      </p:cBhvr>
                                      <p:tavLst>
                                        <p:tav tm="0">
                                          <p:val>
                                            <p:fltVal val="0"/>
                                          </p:val>
                                        </p:tav>
                                        <p:tav tm="100000">
                                          <p:val>
                                            <p:strVal val="#ppt_h"/>
                                          </p:val>
                                        </p:tav>
                                      </p:tavLst>
                                    </p:anim>
                                    <p:animEffect transition="in" filter="fade">
                                      <p:cBhvr>
                                        <p:cTn id="111" dur="1000"/>
                                        <p:tgtEl>
                                          <p:spTgt spid="140"/>
                                        </p:tgtEl>
                                      </p:cBhvr>
                                    </p:animEffect>
                                  </p:childTnLst>
                                </p:cTn>
                              </p:par>
                            </p:childTnLst>
                          </p:cTn>
                        </p:par>
                        <p:par>
                          <p:cTn id="112" fill="hold">
                            <p:stCondLst>
                              <p:cond delay="13000"/>
                            </p:stCondLst>
                            <p:childTnLst>
                              <p:par>
                                <p:cTn id="113" presetID="22" presetClass="entr" presetSubtype="1" fill="hold" grpId="0" nodeType="afterEffect">
                                  <p:stCondLst>
                                    <p:cond delay="0"/>
                                  </p:stCondLst>
                                  <p:childTnLst>
                                    <p:set>
                                      <p:cBhvr>
                                        <p:cTn id="114" dur="1" fill="hold">
                                          <p:stCondLst>
                                            <p:cond delay="0"/>
                                          </p:stCondLst>
                                        </p:cTn>
                                        <p:tgtEl>
                                          <p:spTgt spid="108"/>
                                        </p:tgtEl>
                                        <p:attrNameLst>
                                          <p:attrName>style.visibility</p:attrName>
                                        </p:attrNameLst>
                                      </p:cBhvr>
                                      <p:to>
                                        <p:strVal val="visible"/>
                                      </p:to>
                                    </p:set>
                                    <p:animEffect transition="in" filter="wipe(up)">
                                      <p:cBhvr>
                                        <p:cTn id="115"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81" grpId="0"/>
      <p:bldP spid="108" grpId="0"/>
      <p:bldP spid="137" grpId="0" build="p"/>
      <p:bldP spid="1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TotalTime>
  <Words>1454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399</cp:revision>
  <dcterms:created xsi:type="dcterms:W3CDTF">2016-09-28T22:08:47Z</dcterms:created>
  <dcterms:modified xsi:type="dcterms:W3CDTF">2019-03-28T17:09:56Z</dcterms:modified>
</cp:coreProperties>
</file>