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88"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14" y="4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67364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F4A82A38-BBAA-4DC0-BD89-F77FABFC0B33}"/>
              </a:ext>
            </a:extLst>
          </p:cNvPr>
          <p:cNvGrpSpPr/>
          <p:nvPr/>
        </p:nvGrpSpPr>
        <p:grpSpPr>
          <a:xfrm>
            <a:off x="6553200" y="1417319"/>
            <a:ext cx="4550664" cy="3383280"/>
            <a:chOff x="6637189" y="1325880"/>
            <a:chExt cx="4550664" cy="3383280"/>
          </a:xfrm>
        </p:grpSpPr>
        <p:grpSp>
          <p:nvGrpSpPr>
            <p:cNvPr id="5" name="Group 4">
              <a:extLst>
                <a:ext uri="{FF2B5EF4-FFF2-40B4-BE49-F238E27FC236}">
                  <a16:creationId xmlns:a16="http://schemas.microsoft.com/office/drawing/2014/main" id="{4860B1F6-2648-4EF5-AEA7-93ADDEF5D70A}"/>
                </a:ext>
              </a:extLst>
            </p:cNvPr>
            <p:cNvGrpSpPr>
              <a:grpSpLocks noChangeAspect="1"/>
            </p:cNvGrpSpPr>
            <p:nvPr/>
          </p:nvGrpSpPr>
          <p:grpSpPr>
            <a:xfrm>
              <a:off x="6637189" y="1325880"/>
              <a:ext cx="4550664" cy="3383280"/>
              <a:chOff x="6494235" y="1286305"/>
              <a:chExt cx="4749013" cy="3530746"/>
            </a:xfrm>
          </p:grpSpPr>
          <p:sp>
            <p:nvSpPr>
              <p:cNvPr id="119" name="Freeform: Shape 118">
                <a:extLst>
                  <a:ext uri="{FF2B5EF4-FFF2-40B4-BE49-F238E27FC236}">
                    <a16:creationId xmlns:a16="http://schemas.microsoft.com/office/drawing/2014/main" id="{0824F9FE-821F-472C-B68A-F8B8D2B036AD}"/>
                  </a:ext>
                </a:extLst>
              </p:cNvPr>
              <p:cNvSpPr/>
              <p:nvPr/>
            </p:nvSpPr>
            <p:spPr>
              <a:xfrm>
                <a:off x="6494235" y="1286307"/>
                <a:ext cx="4747559" cy="3530744"/>
              </a:xfrm>
              <a:custGeom>
                <a:avLst/>
                <a:gdLst>
                  <a:gd name="connsiteX0" fmla="*/ 2786680 w 4747559"/>
                  <a:gd name="connsiteY0" fmla="*/ 0 h 3530744"/>
                  <a:gd name="connsiteX1" fmla="*/ 4696758 w 4747559"/>
                  <a:gd name="connsiteY1" fmla="*/ 0 h 3530744"/>
                  <a:gd name="connsiteX2" fmla="*/ 4747559 w 4747559"/>
                  <a:gd name="connsiteY2" fmla="*/ 50801 h 3530744"/>
                  <a:gd name="connsiteX3" fmla="*/ 4747559 w 4747559"/>
                  <a:gd name="connsiteY3" fmla="*/ 88751 h 3530744"/>
                  <a:gd name="connsiteX4" fmla="*/ 4747559 w 4747559"/>
                  <a:gd name="connsiteY4" fmla="*/ 253999 h 3530744"/>
                  <a:gd name="connsiteX5" fmla="*/ 4747559 w 4747559"/>
                  <a:gd name="connsiteY5" fmla="*/ 3267035 h 3530744"/>
                  <a:gd name="connsiteX6" fmla="*/ 4747559 w 4747559"/>
                  <a:gd name="connsiteY6" fmla="*/ 3356083 h 3530744"/>
                  <a:gd name="connsiteX7" fmla="*/ 4747559 w 4747559"/>
                  <a:gd name="connsiteY7" fmla="*/ 3470233 h 3530744"/>
                  <a:gd name="connsiteX8" fmla="*/ 4696758 w 4747559"/>
                  <a:gd name="connsiteY8" fmla="*/ 3521034 h 3530744"/>
                  <a:gd name="connsiteX9" fmla="*/ 3230682 w 4747559"/>
                  <a:gd name="connsiteY9" fmla="*/ 3521034 h 3530744"/>
                  <a:gd name="connsiteX10" fmla="*/ 2786680 w 4747559"/>
                  <a:gd name="connsiteY10" fmla="*/ 3521034 h 3530744"/>
                  <a:gd name="connsiteX11" fmla="*/ 1989134 w 4747559"/>
                  <a:gd name="connsiteY11" fmla="*/ 3521034 h 3530744"/>
                  <a:gd name="connsiteX12" fmla="*/ 1980653 w 4747559"/>
                  <a:gd name="connsiteY12" fmla="*/ 3526752 h 3530744"/>
                  <a:gd name="connsiteX13" fmla="*/ 1960879 w 4747559"/>
                  <a:gd name="connsiteY13" fmla="*/ 3530744 h 3530744"/>
                  <a:gd name="connsiteX14" fmla="*/ 50801 w 4747559"/>
                  <a:gd name="connsiteY14" fmla="*/ 3530744 h 3530744"/>
                  <a:gd name="connsiteX15" fmla="*/ 0 w 4747559"/>
                  <a:gd name="connsiteY15" fmla="*/ 3479943 h 3530744"/>
                  <a:gd name="connsiteX16" fmla="*/ 0 w 4747559"/>
                  <a:gd name="connsiteY16" fmla="*/ 3365793 h 3530744"/>
                  <a:gd name="connsiteX17" fmla="*/ 0 w 4747559"/>
                  <a:gd name="connsiteY17" fmla="*/ 3276745 h 3530744"/>
                  <a:gd name="connsiteX18" fmla="*/ 0 w 4747559"/>
                  <a:gd name="connsiteY18" fmla="*/ 263709 h 3530744"/>
                  <a:gd name="connsiteX19" fmla="*/ 0 w 4747559"/>
                  <a:gd name="connsiteY19" fmla="*/ 98461 h 3530744"/>
                  <a:gd name="connsiteX20" fmla="*/ 0 w 4747559"/>
                  <a:gd name="connsiteY20" fmla="*/ 60511 h 3530744"/>
                  <a:gd name="connsiteX21" fmla="*/ 50801 w 4747559"/>
                  <a:gd name="connsiteY21" fmla="*/ 9710 h 3530744"/>
                  <a:gd name="connsiteX22" fmla="*/ 1292349 w 4747559"/>
                  <a:gd name="connsiteY22" fmla="*/ 9710 h 3530744"/>
                  <a:gd name="connsiteX23" fmla="*/ 1300830 w 4747559"/>
                  <a:gd name="connsiteY23" fmla="*/ 3992 h 3530744"/>
                  <a:gd name="connsiteX24" fmla="*/ 1320604 w 4747559"/>
                  <a:gd name="connsiteY24" fmla="*/ 0 h 3530744"/>
                  <a:gd name="connsiteX25" fmla="*/ 2786680 w 4747559"/>
                  <a:gd name="connsiteY25" fmla="*/ 0 h 35307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4747559" h="3530744">
                    <a:moveTo>
                      <a:pt x="2786680" y="0"/>
                    </a:moveTo>
                    <a:lnTo>
                      <a:pt x="4696758" y="0"/>
                    </a:lnTo>
                    <a:cubicBezTo>
                      <a:pt x="4724815" y="0"/>
                      <a:pt x="4747559" y="22744"/>
                      <a:pt x="4747559" y="50801"/>
                    </a:cubicBezTo>
                    <a:lnTo>
                      <a:pt x="4747559" y="88751"/>
                    </a:lnTo>
                    <a:lnTo>
                      <a:pt x="4747559" y="253999"/>
                    </a:lnTo>
                    <a:lnTo>
                      <a:pt x="4747559" y="3267035"/>
                    </a:lnTo>
                    <a:lnTo>
                      <a:pt x="4747559" y="3356083"/>
                    </a:lnTo>
                    <a:lnTo>
                      <a:pt x="4747559" y="3470233"/>
                    </a:lnTo>
                    <a:cubicBezTo>
                      <a:pt x="4747559" y="3498290"/>
                      <a:pt x="4724815" y="3521034"/>
                      <a:pt x="4696758" y="3521034"/>
                    </a:cubicBezTo>
                    <a:lnTo>
                      <a:pt x="3230682" y="3521034"/>
                    </a:lnTo>
                    <a:lnTo>
                      <a:pt x="2786680" y="3521034"/>
                    </a:lnTo>
                    <a:lnTo>
                      <a:pt x="1989134" y="3521034"/>
                    </a:lnTo>
                    <a:lnTo>
                      <a:pt x="1980653" y="3526752"/>
                    </a:lnTo>
                    <a:cubicBezTo>
                      <a:pt x="1974575" y="3529323"/>
                      <a:pt x="1967893" y="3530744"/>
                      <a:pt x="1960879" y="3530744"/>
                    </a:cubicBezTo>
                    <a:lnTo>
                      <a:pt x="50801" y="3530744"/>
                    </a:lnTo>
                    <a:cubicBezTo>
                      <a:pt x="22744" y="3530744"/>
                      <a:pt x="0" y="3508000"/>
                      <a:pt x="0" y="3479943"/>
                    </a:cubicBezTo>
                    <a:lnTo>
                      <a:pt x="0" y="3365793"/>
                    </a:lnTo>
                    <a:lnTo>
                      <a:pt x="0" y="3276745"/>
                    </a:lnTo>
                    <a:lnTo>
                      <a:pt x="0" y="263709"/>
                    </a:lnTo>
                    <a:lnTo>
                      <a:pt x="0" y="98461"/>
                    </a:lnTo>
                    <a:lnTo>
                      <a:pt x="0" y="60511"/>
                    </a:lnTo>
                    <a:cubicBezTo>
                      <a:pt x="0" y="32454"/>
                      <a:pt x="22744" y="9710"/>
                      <a:pt x="50801" y="9710"/>
                    </a:cubicBezTo>
                    <a:lnTo>
                      <a:pt x="1292349" y="9710"/>
                    </a:lnTo>
                    <a:lnTo>
                      <a:pt x="1300830" y="3992"/>
                    </a:lnTo>
                    <a:cubicBezTo>
                      <a:pt x="1306908" y="1422"/>
                      <a:pt x="1313590" y="0"/>
                      <a:pt x="1320604" y="0"/>
                    </a:cubicBezTo>
                    <a:lnTo>
                      <a:pt x="2786680" y="0"/>
                    </a:lnTo>
                    <a:close/>
                  </a:path>
                </a:pathLst>
              </a:custGeom>
              <a:solidFill>
                <a:srgbClr val="E76C0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22" name="Freeform: Shape 121">
                <a:extLst>
                  <a:ext uri="{FF2B5EF4-FFF2-40B4-BE49-F238E27FC236}">
                    <a16:creationId xmlns:a16="http://schemas.microsoft.com/office/drawing/2014/main" id="{D1C1C179-0FDA-447C-9181-87C1364C7713}"/>
                  </a:ext>
                </a:extLst>
              </p:cNvPr>
              <p:cNvSpPr/>
              <p:nvPr/>
            </p:nvSpPr>
            <p:spPr>
              <a:xfrm>
                <a:off x="6496454" y="1286305"/>
                <a:ext cx="4746794" cy="468452"/>
              </a:xfrm>
              <a:custGeom>
                <a:avLst/>
                <a:gdLst>
                  <a:gd name="connsiteX0" fmla="*/ 1311665 w 4746794"/>
                  <a:gd name="connsiteY0" fmla="*/ 0 h 468452"/>
                  <a:gd name="connsiteX1" fmla="*/ 2785915 w 4746794"/>
                  <a:gd name="connsiteY1" fmla="*/ 0 h 468452"/>
                  <a:gd name="connsiteX2" fmla="*/ 3221743 w 4746794"/>
                  <a:gd name="connsiteY2" fmla="*/ 0 h 468452"/>
                  <a:gd name="connsiteX3" fmla="*/ 4695993 w 4746794"/>
                  <a:gd name="connsiteY3" fmla="*/ 0 h 468452"/>
                  <a:gd name="connsiteX4" fmla="*/ 4746794 w 4746794"/>
                  <a:gd name="connsiteY4" fmla="*/ 50801 h 468452"/>
                  <a:gd name="connsiteX5" fmla="*/ 4746794 w 4746794"/>
                  <a:gd name="connsiteY5" fmla="*/ 88751 h 468452"/>
                  <a:gd name="connsiteX6" fmla="*/ 4746794 w 4746794"/>
                  <a:gd name="connsiteY6" fmla="*/ 253999 h 468452"/>
                  <a:gd name="connsiteX7" fmla="*/ 4746794 w 4746794"/>
                  <a:gd name="connsiteY7" fmla="*/ 468451 h 468452"/>
                  <a:gd name="connsiteX8" fmla="*/ 3272544 w 4746794"/>
                  <a:gd name="connsiteY8" fmla="*/ 468451 h 468452"/>
                  <a:gd name="connsiteX9" fmla="*/ 2735114 w 4746794"/>
                  <a:gd name="connsiteY9" fmla="*/ 468451 h 468452"/>
                  <a:gd name="connsiteX10" fmla="*/ 2011680 w 4746794"/>
                  <a:gd name="connsiteY10" fmla="*/ 468451 h 468452"/>
                  <a:gd name="connsiteX11" fmla="*/ 2011680 w 4746794"/>
                  <a:gd name="connsiteY11" fmla="*/ 468452 h 468452"/>
                  <a:gd name="connsiteX12" fmla="*/ 0 w 4746794"/>
                  <a:gd name="connsiteY12" fmla="*/ 468452 h 468452"/>
                  <a:gd name="connsiteX13" fmla="*/ 0 w 4746794"/>
                  <a:gd name="connsiteY13" fmla="*/ 254000 h 468452"/>
                  <a:gd name="connsiteX14" fmla="*/ 0 w 4746794"/>
                  <a:gd name="connsiteY14" fmla="*/ 88752 h 468452"/>
                  <a:gd name="connsiteX15" fmla="*/ 0 w 4746794"/>
                  <a:gd name="connsiteY15" fmla="*/ 50802 h 468452"/>
                  <a:gd name="connsiteX16" fmla="*/ 50801 w 4746794"/>
                  <a:gd name="connsiteY16" fmla="*/ 1 h 468452"/>
                  <a:gd name="connsiteX17" fmla="*/ 1311660 w 4746794"/>
                  <a:gd name="connsiteY17" fmla="*/ 1 h 468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4746794" h="468452">
                    <a:moveTo>
                      <a:pt x="1311665" y="0"/>
                    </a:moveTo>
                    <a:lnTo>
                      <a:pt x="2785915" y="0"/>
                    </a:lnTo>
                    <a:lnTo>
                      <a:pt x="3221743" y="0"/>
                    </a:lnTo>
                    <a:lnTo>
                      <a:pt x="4695993" y="0"/>
                    </a:lnTo>
                    <a:cubicBezTo>
                      <a:pt x="4724050" y="0"/>
                      <a:pt x="4746794" y="22744"/>
                      <a:pt x="4746794" y="50801"/>
                    </a:cubicBezTo>
                    <a:lnTo>
                      <a:pt x="4746794" y="88751"/>
                    </a:lnTo>
                    <a:lnTo>
                      <a:pt x="4746794" y="253999"/>
                    </a:lnTo>
                    <a:lnTo>
                      <a:pt x="4746794" y="468451"/>
                    </a:lnTo>
                    <a:lnTo>
                      <a:pt x="3272544" y="468451"/>
                    </a:lnTo>
                    <a:lnTo>
                      <a:pt x="2735114" y="468451"/>
                    </a:lnTo>
                    <a:lnTo>
                      <a:pt x="2011680" y="468451"/>
                    </a:lnTo>
                    <a:lnTo>
                      <a:pt x="2011680" y="468452"/>
                    </a:lnTo>
                    <a:lnTo>
                      <a:pt x="0" y="468452"/>
                    </a:lnTo>
                    <a:lnTo>
                      <a:pt x="0" y="254000"/>
                    </a:lnTo>
                    <a:lnTo>
                      <a:pt x="0" y="88752"/>
                    </a:lnTo>
                    <a:lnTo>
                      <a:pt x="0" y="50802"/>
                    </a:lnTo>
                    <a:cubicBezTo>
                      <a:pt x="0" y="22745"/>
                      <a:pt x="22744" y="1"/>
                      <a:pt x="50801" y="1"/>
                    </a:cubicBezTo>
                    <a:lnTo>
                      <a:pt x="1311660" y="1"/>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124" name="Text Box 10">
              <a:extLst>
                <a:ext uri="{FF2B5EF4-FFF2-40B4-BE49-F238E27FC236}">
                  <a16:creationId xmlns:a16="http://schemas.microsoft.com/office/drawing/2014/main" id="{BDEA75F2-3F58-4F69-B15F-B1F437745218}"/>
                </a:ext>
              </a:extLst>
            </p:cNvPr>
            <p:cNvSpPr txBox="1">
              <a:spLocks noChangeArrowheads="1"/>
            </p:cNvSpPr>
            <p:nvPr/>
          </p:nvSpPr>
          <p:spPr bwMode="auto">
            <a:xfrm>
              <a:off x="7761400" y="1397623"/>
              <a:ext cx="1806603" cy="307777"/>
            </a:xfrm>
            <a:prstGeom prst="rect">
              <a:avLst/>
            </a:prstGeom>
            <a:noFill/>
            <a:ln w="9525">
              <a:noFill/>
              <a:miter lim="800000"/>
              <a:headEnd/>
              <a:tailEnd/>
            </a:ln>
          </p:spPr>
          <p:txBody>
            <a:bodyPr wrap="square" lIns="60960" tIns="30480" rIns="60960" bIns="30480">
              <a:spAutoFit/>
            </a:bodyPr>
            <a:lstStyle/>
            <a:p>
              <a:pPr algn="ctr"/>
              <a:r>
                <a:rPr lang="en-US" sz="1600" dirty="0">
                  <a:solidFill>
                    <a:srgbClr val="4D4D4D"/>
                  </a:solidFill>
                  <a:latin typeface="Bernard MT Condensed" panose="02050806060905020404" pitchFamily="18" charset="0"/>
                </a:rPr>
                <a:t>LOREM IPSUM DOLOR</a:t>
              </a:r>
            </a:p>
          </p:txBody>
        </p:sp>
      </p:grpSp>
      <p:grpSp>
        <p:nvGrpSpPr>
          <p:cNvPr id="6" name="Group 5">
            <a:extLst>
              <a:ext uri="{FF2B5EF4-FFF2-40B4-BE49-F238E27FC236}">
                <a16:creationId xmlns:a16="http://schemas.microsoft.com/office/drawing/2014/main" id="{8AE8B4D5-4541-4A92-8E06-1ACA833521CE}"/>
              </a:ext>
            </a:extLst>
          </p:cNvPr>
          <p:cNvGrpSpPr/>
          <p:nvPr/>
        </p:nvGrpSpPr>
        <p:grpSpPr>
          <a:xfrm>
            <a:off x="1011936" y="1417319"/>
            <a:ext cx="4550664" cy="3383280"/>
            <a:chOff x="970845" y="1325880"/>
            <a:chExt cx="4550664" cy="3383280"/>
          </a:xfrm>
        </p:grpSpPr>
        <p:grpSp>
          <p:nvGrpSpPr>
            <p:cNvPr id="3" name="Group 2">
              <a:extLst>
                <a:ext uri="{FF2B5EF4-FFF2-40B4-BE49-F238E27FC236}">
                  <a16:creationId xmlns:a16="http://schemas.microsoft.com/office/drawing/2014/main" id="{123F3761-2D9B-4CD8-B1AF-C332B2E03645}"/>
                </a:ext>
              </a:extLst>
            </p:cNvPr>
            <p:cNvGrpSpPr>
              <a:grpSpLocks noChangeAspect="1"/>
            </p:cNvGrpSpPr>
            <p:nvPr/>
          </p:nvGrpSpPr>
          <p:grpSpPr>
            <a:xfrm>
              <a:off x="970845" y="1325880"/>
              <a:ext cx="4550664" cy="3383280"/>
              <a:chOff x="757341" y="1286305"/>
              <a:chExt cx="4749013" cy="3530746"/>
            </a:xfrm>
          </p:grpSpPr>
          <p:sp>
            <p:nvSpPr>
              <p:cNvPr id="111" name="Freeform: Shape 110">
                <a:extLst>
                  <a:ext uri="{FF2B5EF4-FFF2-40B4-BE49-F238E27FC236}">
                    <a16:creationId xmlns:a16="http://schemas.microsoft.com/office/drawing/2014/main" id="{B0C0FA1F-DC87-487D-91E8-79B586CE402D}"/>
                  </a:ext>
                </a:extLst>
              </p:cNvPr>
              <p:cNvSpPr/>
              <p:nvPr/>
            </p:nvSpPr>
            <p:spPr>
              <a:xfrm>
                <a:off x="757341" y="1286307"/>
                <a:ext cx="4747559" cy="3530744"/>
              </a:xfrm>
              <a:custGeom>
                <a:avLst/>
                <a:gdLst>
                  <a:gd name="connsiteX0" fmla="*/ 2786680 w 4747559"/>
                  <a:gd name="connsiteY0" fmla="*/ 0 h 3530744"/>
                  <a:gd name="connsiteX1" fmla="*/ 4696758 w 4747559"/>
                  <a:gd name="connsiteY1" fmla="*/ 0 h 3530744"/>
                  <a:gd name="connsiteX2" fmla="*/ 4747559 w 4747559"/>
                  <a:gd name="connsiteY2" fmla="*/ 50801 h 3530744"/>
                  <a:gd name="connsiteX3" fmla="*/ 4747559 w 4747559"/>
                  <a:gd name="connsiteY3" fmla="*/ 88751 h 3530744"/>
                  <a:gd name="connsiteX4" fmla="*/ 4747559 w 4747559"/>
                  <a:gd name="connsiteY4" fmla="*/ 253999 h 3530744"/>
                  <a:gd name="connsiteX5" fmla="*/ 4747559 w 4747559"/>
                  <a:gd name="connsiteY5" fmla="*/ 3267035 h 3530744"/>
                  <a:gd name="connsiteX6" fmla="*/ 4747559 w 4747559"/>
                  <a:gd name="connsiteY6" fmla="*/ 3356083 h 3530744"/>
                  <a:gd name="connsiteX7" fmla="*/ 4747559 w 4747559"/>
                  <a:gd name="connsiteY7" fmla="*/ 3470233 h 3530744"/>
                  <a:gd name="connsiteX8" fmla="*/ 4696758 w 4747559"/>
                  <a:gd name="connsiteY8" fmla="*/ 3521034 h 3530744"/>
                  <a:gd name="connsiteX9" fmla="*/ 3230682 w 4747559"/>
                  <a:gd name="connsiteY9" fmla="*/ 3521034 h 3530744"/>
                  <a:gd name="connsiteX10" fmla="*/ 2786680 w 4747559"/>
                  <a:gd name="connsiteY10" fmla="*/ 3521034 h 3530744"/>
                  <a:gd name="connsiteX11" fmla="*/ 1989134 w 4747559"/>
                  <a:gd name="connsiteY11" fmla="*/ 3521034 h 3530744"/>
                  <a:gd name="connsiteX12" fmla="*/ 1980653 w 4747559"/>
                  <a:gd name="connsiteY12" fmla="*/ 3526752 h 3530744"/>
                  <a:gd name="connsiteX13" fmla="*/ 1960879 w 4747559"/>
                  <a:gd name="connsiteY13" fmla="*/ 3530744 h 3530744"/>
                  <a:gd name="connsiteX14" fmla="*/ 50801 w 4747559"/>
                  <a:gd name="connsiteY14" fmla="*/ 3530744 h 3530744"/>
                  <a:gd name="connsiteX15" fmla="*/ 0 w 4747559"/>
                  <a:gd name="connsiteY15" fmla="*/ 3479943 h 3530744"/>
                  <a:gd name="connsiteX16" fmla="*/ 0 w 4747559"/>
                  <a:gd name="connsiteY16" fmla="*/ 3365793 h 3530744"/>
                  <a:gd name="connsiteX17" fmla="*/ 0 w 4747559"/>
                  <a:gd name="connsiteY17" fmla="*/ 3276745 h 3530744"/>
                  <a:gd name="connsiteX18" fmla="*/ 0 w 4747559"/>
                  <a:gd name="connsiteY18" fmla="*/ 263709 h 3530744"/>
                  <a:gd name="connsiteX19" fmla="*/ 0 w 4747559"/>
                  <a:gd name="connsiteY19" fmla="*/ 98461 h 3530744"/>
                  <a:gd name="connsiteX20" fmla="*/ 0 w 4747559"/>
                  <a:gd name="connsiteY20" fmla="*/ 60511 h 3530744"/>
                  <a:gd name="connsiteX21" fmla="*/ 50801 w 4747559"/>
                  <a:gd name="connsiteY21" fmla="*/ 9710 h 3530744"/>
                  <a:gd name="connsiteX22" fmla="*/ 1292349 w 4747559"/>
                  <a:gd name="connsiteY22" fmla="*/ 9710 h 3530744"/>
                  <a:gd name="connsiteX23" fmla="*/ 1300830 w 4747559"/>
                  <a:gd name="connsiteY23" fmla="*/ 3992 h 3530744"/>
                  <a:gd name="connsiteX24" fmla="*/ 1320604 w 4747559"/>
                  <a:gd name="connsiteY24" fmla="*/ 0 h 3530744"/>
                  <a:gd name="connsiteX25" fmla="*/ 2786680 w 4747559"/>
                  <a:gd name="connsiteY25" fmla="*/ 0 h 35307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4747559" h="3530744">
                    <a:moveTo>
                      <a:pt x="2786680" y="0"/>
                    </a:moveTo>
                    <a:lnTo>
                      <a:pt x="4696758" y="0"/>
                    </a:lnTo>
                    <a:cubicBezTo>
                      <a:pt x="4724815" y="0"/>
                      <a:pt x="4747559" y="22744"/>
                      <a:pt x="4747559" y="50801"/>
                    </a:cubicBezTo>
                    <a:lnTo>
                      <a:pt x="4747559" y="88751"/>
                    </a:lnTo>
                    <a:lnTo>
                      <a:pt x="4747559" y="253999"/>
                    </a:lnTo>
                    <a:lnTo>
                      <a:pt x="4747559" y="3267035"/>
                    </a:lnTo>
                    <a:lnTo>
                      <a:pt x="4747559" y="3356083"/>
                    </a:lnTo>
                    <a:lnTo>
                      <a:pt x="4747559" y="3470233"/>
                    </a:lnTo>
                    <a:cubicBezTo>
                      <a:pt x="4747559" y="3498290"/>
                      <a:pt x="4724815" y="3521034"/>
                      <a:pt x="4696758" y="3521034"/>
                    </a:cubicBezTo>
                    <a:lnTo>
                      <a:pt x="3230682" y="3521034"/>
                    </a:lnTo>
                    <a:lnTo>
                      <a:pt x="2786680" y="3521034"/>
                    </a:lnTo>
                    <a:lnTo>
                      <a:pt x="1989134" y="3521034"/>
                    </a:lnTo>
                    <a:lnTo>
                      <a:pt x="1980653" y="3526752"/>
                    </a:lnTo>
                    <a:cubicBezTo>
                      <a:pt x="1974575" y="3529323"/>
                      <a:pt x="1967893" y="3530744"/>
                      <a:pt x="1960879" y="3530744"/>
                    </a:cubicBezTo>
                    <a:lnTo>
                      <a:pt x="50801" y="3530744"/>
                    </a:lnTo>
                    <a:cubicBezTo>
                      <a:pt x="22744" y="3530744"/>
                      <a:pt x="0" y="3508000"/>
                      <a:pt x="0" y="3479943"/>
                    </a:cubicBezTo>
                    <a:lnTo>
                      <a:pt x="0" y="3365793"/>
                    </a:lnTo>
                    <a:lnTo>
                      <a:pt x="0" y="3276745"/>
                    </a:lnTo>
                    <a:lnTo>
                      <a:pt x="0" y="263709"/>
                    </a:lnTo>
                    <a:lnTo>
                      <a:pt x="0" y="98461"/>
                    </a:lnTo>
                    <a:lnTo>
                      <a:pt x="0" y="60511"/>
                    </a:lnTo>
                    <a:cubicBezTo>
                      <a:pt x="0" y="32454"/>
                      <a:pt x="22744" y="9710"/>
                      <a:pt x="50801" y="9710"/>
                    </a:cubicBezTo>
                    <a:lnTo>
                      <a:pt x="1292349" y="9710"/>
                    </a:lnTo>
                    <a:lnTo>
                      <a:pt x="1300830" y="3992"/>
                    </a:lnTo>
                    <a:cubicBezTo>
                      <a:pt x="1306908" y="1422"/>
                      <a:pt x="1313590" y="0"/>
                      <a:pt x="1320604" y="0"/>
                    </a:cubicBezTo>
                    <a:lnTo>
                      <a:pt x="2786680" y="0"/>
                    </a:lnTo>
                    <a:close/>
                  </a:path>
                </a:pathLst>
              </a:custGeom>
              <a:solidFill>
                <a:srgbClr val="CE8E4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14" name="Freeform: Shape 113">
                <a:extLst>
                  <a:ext uri="{FF2B5EF4-FFF2-40B4-BE49-F238E27FC236}">
                    <a16:creationId xmlns:a16="http://schemas.microsoft.com/office/drawing/2014/main" id="{1DD0F210-F425-4A8D-966A-05E61B68AFD7}"/>
                  </a:ext>
                </a:extLst>
              </p:cNvPr>
              <p:cNvSpPr/>
              <p:nvPr/>
            </p:nvSpPr>
            <p:spPr>
              <a:xfrm>
                <a:off x="759560" y="1286305"/>
                <a:ext cx="4746794" cy="468452"/>
              </a:xfrm>
              <a:custGeom>
                <a:avLst/>
                <a:gdLst>
                  <a:gd name="connsiteX0" fmla="*/ 1311665 w 4746794"/>
                  <a:gd name="connsiteY0" fmla="*/ 0 h 468452"/>
                  <a:gd name="connsiteX1" fmla="*/ 2785915 w 4746794"/>
                  <a:gd name="connsiteY1" fmla="*/ 0 h 468452"/>
                  <a:gd name="connsiteX2" fmla="*/ 3221743 w 4746794"/>
                  <a:gd name="connsiteY2" fmla="*/ 0 h 468452"/>
                  <a:gd name="connsiteX3" fmla="*/ 4695993 w 4746794"/>
                  <a:gd name="connsiteY3" fmla="*/ 0 h 468452"/>
                  <a:gd name="connsiteX4" fmla="*/ 4746794 w 4746794"/>
                  <a:gd name="connsiteY4" fmla="*/ 50801 h 468452"/>
                  <a:gd name="connsiteX5" fmla="*/ 4746794 w 4746794"/>
                  <a:gd name="connsiteY5" fmla="*/ 88751 h 468452"/>
                  <a:gd name="connsiteX6" fmla="*/ 4746794 w 4746794"/>
                  <a:gd name="connsiteY6" fmla="*/ 253999 h 468452"/>
                  <a:gd name="connsiteX7" fmla="*/ 4746794 w 4746794"/>
                  <a:gd name="connsiteY7" fmla="*/ 468451 h 468452"/>
                  <a:gd name="connsiteX8" fmla="*/ 3272544 w 4746794"/>
                  <a:gd name="connsiteY8" fmla="*/ 468451 h 468452"/>
                  <a:gd name="connsiteX9" fmla="*/ 2735114 w 4746794"/>
                  <a:gd name="connsiteY9" fmla="*/ 468451 h 468452"/>
                  <a:gd name="connsiteX10" fmla="*/ 2011680 w 4746794"/>
                  <a:gd name="connsiteY10" fmla="*/ 468451 h 468452"/>
                  <a:gd name="connsiteX11" fmla="*/ 2011680 w 4746794"/>
                  <a:gd name="connsiteY11" fmla="*/ 468452 h 468452"/>
                  <a:gd name="connsiteX12" fmla="*/ 0 w 4746794"/>
                  <a:gd name="connsiteY12" fmla="*/ 468452 h 468452"/>
                  <a:gd name="connsiteX13" fmla="*/ 0 w 4746794"/>
                  <a:gd name="connsiteY13" fmla="*/ 254000 h 468452"/>
                  <a:gd name="connsiteX14" fmla="*/ 0 w 4746794"/>
                  <a:gd name="connsiteY14" fmla="*/ 88752 h 468452"/>
                  <a:gd name="connsiteX15" fmla="*/ 0 w 4746794"/>
                  <a:gd name="connsiteY15" fmla="*/ 50802 h 468452"/>
                  <a:gd name="connsiteX16" fmla="*/ 50801 w 4746794"/>
                  <a:gd name="connsiteY16" fmla="*/ 1 h 468452"/>
                  <a:gd name="connsiteX17" fmla="*/ 1311660 w 4746794"/>
                  <a:gd name="connsiteY17" fmla="*/ 1 h 468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4746794" h="468452">
                    <a:moveTo>
                      <a:pt x="1311665" y="0"/>
                    </a:moveTo>
                    <a:lnTo>
                      <a:pt x="2785915" y="0"/>
                    </a:lnTo>
                    <a:lnTo>
                      <a:pt x="3221743" y="0"/>
                    </a:lnTo>
                    <a:lnTo>
                      <a:pt x="4695993" y="0"/>
                    </a:lnTo>
                    <a:cubicBezTo>
                      <a:pt x="4724050" y="0"/>
                      <a:pt x="4746794" y="22744"/>
                      <a:pt x="4746794" y="50801"/>
                    </a:cubicBezTo>
                    <a:lnTo>
                      <a:pt x="4746794" y="88751"/>
                    </a:lnTo>
                    <a:lnTo>
                      <a:pt x="4746794" y="253999"/>
                    </a:lnTo>
                    <a:lnTo>
                      <a:pt x="4746794" y="468451"/>
                    </a:lnTo>
                    <a:lnTo>
                      <a:pt x="3272544" y="468451"/>
                    </a:lnTo>
                    <a:lnTo>
                      <a:pt x="2735114" y="468451"/>
                    </a:lnTo>
                    <a:lnTo>
                      <a:pt x="2011680" y="468451"/>
                    </a:lnTo>
                    <a:lnTo>
                      <a:pt x="2011680" y="468452"/>
                    </a:lnTo>
                    <a:lnTo>
                      <a:pt x="0" y="468452"/>
                    </a:lnTo>
                    <a:lnTo>
                      <a:pt x="0" y="254000"/>
                    </a:lnTo>
                    <a:lnTo>
                      <a:pt x="0" y="88752"/>
                    </a:lnTo>
                    <a:lnTo>
                      <a:pt x="0" y="50802"/>
                    </a:lnTo>
                    <a:cubicBezTo>
                      <a:pt x="0" y="22745"/>
                      <a:pt x="22744" y="1"/>
                      <a:pt x="50801" y="1"/>
                    </a:cubicBezTo>
                    <a:lnTo>
                      <a:pt x="1311660" y="1"/>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89" name="Text Box 10">
              <a:extLst>
                <a:ext uri="{FF2B5EF4-FFF2-40B4-BE49-F238E27FC236}">
                  <a16:creationId xmlns:a16="http://schemas.microsoft.com/office/drawing/2014/main" id="{ADE06ED5-EED3-45CA-8A31-E11483C87FDE}"/>
                </a:ext>
              </a:extLst>
            </p:cNvPr>
            <p:cNvSpPr txBox="1">
              <a:spLocks noChangeArrowheads="1"/>
            </p:cNvSpPr>
            <p:nvPr/>
          </p:nvSpPr>
          <p:spPr bwMode="auto">
            <a:xfrm>
              <a:off x="2028112" y="1396434"/>
              <a:ext cx="1806603" cy="307777"/>
            </a:xfrm>
            <a:prstGeom prst="rect">
              <a:avLst/>
            </a:prstGeom>
            <a:noFill/>
            <a:ln w="9525">
              <a:noFill/>
              <a:miter lim="800000"/>
              <a:headEnd/>
              <a:tailEnd/>
            </a:ln>
          </p:spPr>
          <p:txBody>
            <a:bodyPr wrap="square" lIns="60960" tIns="30480" rIns="60960" bIns="30480">
              <a:spAutoFit/>
            </a:bodyPr>
            <a:lstStyle/>
            <a:p>
              <a:pPr algn="ctr"/>
              <a:r>
                <a:rPr lang="en-US" sz="1600" dirty="0">
                  <a:solidFill>
                    <a:srgbClr val="4D4D4D"/>
                  </a:solidFill>
                  <a:latin typeface="Bernard MT Condensed" panose="02050806060905020404" pitchFamily="18" charset="0"/>
                </a:rPr>
                <a:t>LOREM IPSUM DOLOR</a:t>
              </a:r>
            </a:p>
          </p:txBody>
        </p:sp>
      </p:grpSp>
      <p:grpSp>
        <p:nvGrpSpPr>
          <p:cNvPr id="56" name="Group 55">
            <a:extLst>
              <a:ext uri="{FF2B5EF4-FFF2-40B4-BE49-F238E27FC236}">
                <a16:creationId xmlns:a16="http://schemas.microsoft.com/office/drawing/2014/main" id="{99F0F8A4-057B-47A9-A01A-9490AF245A40}"/>
              </a:ext>
            </a:extLst>
          </p:cNvPr>
          <p:cNvGrpSpPr/>
          <p:nvPr/>
        </p:nvGrpSpPr>
        <p:grpSpPr>
          <a:xfrm>
            <a:off x="1293819" y="5029199"/>
            <a:ext cx="1757172" cy="1752601"/>
            <a:chOff x="2357628" y="4953000"/>
            <a:chExt cx="1757172" cy="1752601"/>
          </a:xfrm>
          <a:effectLst>
            <a:outerShdw blurRad="50800" dist="38100" dir="2700000" algn="tl" rotWithShape="0">
              <a:prstClr val="black">
                <a:alpha val="40000"/>
              </a:prstClr>
            </a:outerShdw>
          </a:effectLst>
        </p:grpSpPr>
        <p:sp>
          <p:nvSpPr>
            <p:cNvPr id="57" name="Freeform: Shape 56">
              <a:extLst>
                <a:ext uri="{FF2B5EF4-FFF2-40B4-BE49-F238E27FC236}">
                  <a16:creationId xmlns:a16="http://schemas.microsoft.com/office/drawing/2014/main" id="{1681767C-824C-4DC1-9C91-FAED8FDC4198}"/>
                </a:ext>
              </a:extLst>
            </p:cNvPr>
            <p:cNvSpPr/>
            <p:nvPr/>
          </p:nvSpPr>
          <p:spPr>
            <a:xfrm>
              <a:off x="2357628" y="4953000"/>
              <a:ext cx="1757172" cy="1752601"/>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Shape 57">
              <a:extLst>
                <a:ext uri="{FF2B5EF4-FFF2-40B4-BE49-F238E27FC236}">
                  <a16:creationId xmlns:a16="http://schemas.microsoft.com/office/drawing/2014/main" id="{0175E8B9-7A63-40C9-AF58-01A5F6277F7C}"/>
                </a:ext>
              </a:extLst>
            </p:cNvPr>
            <p:cNvSpPr>
              <a:spLocks noChangeAspect="1"/>
            </p:cNvSpPr>
            <p:nvPr/>
          </p:nvSpPr>
          <p:spPr>
            <a:xfrm>
              <a:off x="2436114" y="5031281"/>
              <a:ext cx="1600200" cy="1596038"/>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noFill/>
            <a:ln w="25400" cmpd="dbl">
              <a:solidFill>
                <a:srgbClr val="3B3838"/>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TextBox 58">
              <a:extLst>
                <a:ext uri="{FF2B5EF4-FFF2-40B4-BE49-F238E27FC236}">
                  <a16:creationId xmlns:a16="http://schemas.microsoft.com/office/drawing/2014/main" id="{88336BB2-A61C-4B91-827A-ED536020310D}"/>
                </a:ext>
              </a:extLst>
            </p:cNvPr>
            <p:cNvSpPr txBox="1"/>
            <p:nvPr/>
          </p:nvSpPr>
          <p:spPr>
            <a:xfrm>
              <a:off x="2647183" y="5318373"/>
              <a:ext cx="1105787" cy="1077218"/>
            </a:xfrm>
            <a:prstGeom prst="rect">
              <a:avLst/>
            </a:prstGeom>
            <a:noFill/>
          </p:spPr>
          <p:txBody>
            <a:bodyPr wrap="square" rtlCol="0">
              <a:spAutoFit/>
            </a:bodyPr>
            <a:lstStyle/>
            <a:p>
              <a:pPr algn="ctr"/>
              <a:r>
                <a:rPr lang="en-US" sz="4800" dirty="0">
                  <a:solidFill>
                    <a:srgbClr val="4D4D4D"/>
                  </a:solidFill>
                  <a:latin typeface="Bernard MT Condensed" panose="02050806060905020404" pitchFamily="18" charset="0"/>
                </a:rPr>
                <a:t>01</a:t>
              </a:r>
            </a:p>
            <a:p>
              <a:pPr algn="ctr"/>
              <a:r>
                <a:rPr lang="en-US" sz="1600" b="1" dirty="0">
                  <a:solidFill>
                    <a:srgbClr val="4D4D4D"/>
                  </a:solidFill>
                </a:rPr>
                <a:t>OPTION</a:t>
              </a:r>
            </a:p>
          </p:txBody>
        </p:sp>
      </p:grpSp>
      <p:grpSp>
        <p:nvGrpSpPr>
          <p:cNvPr id="83" name="Group 82">
            <a:extLst>
              <a:ext uri="{FF2B5EF4-FFF2-40B4-BE49-F238E27FC236}">
                <a16:creationId xmlns:a16="http://schemas.microsoft.com/office/drawing/2014/main" id="{DBE1956E-64CF-4A74-9BFC-01A53C8CE7A9}"/>
              </a:ext>
            </a:extLst>
          </p:cNvPr>
          <p:cNvGrpSpPr/>
          <p:nvPr/>
        </p:nvGrpSpPr>
        <p:grpSpPr>
          <a:xfrm>
            <a:off x="3461725" y="5029199"/>
            <a:ext cx="1757172" cy="1752601"/>
            <a:chOff x="2357628" y="4953000"/>
            <a:chExt cx="1757172" cy="1752601"/>
          </a:xfrm>
          <a:effectLst>
            <a:outerShdw blurRad="50800" dist="38100" dir="2700000" algn="tl" rotWithShape="0">
              <a:prstClr val="black">
                <a:alpha val="40000"/>
              </a:prstClr>
            </a:outerShdw>
          </a:effectLst>
        </p:grpSpPr>
        <p:sp>
          <p:nvSpPr>
            <p:cNvPr id="84" name="Freeform: Shape 83">
              <a:extLst>
                <a:ext uri="{FF2B5EF4-FFF2-40B4-BE49-F238E27FC236}">
                  <a16:creationId xmlns:a16="http://schemas.microsoft.com/office/drawing/2014/main" id="{CACF0BA4-5B7A-47AE-9C58-DBD2009346A5}"/>
                </a:ext>
              </a:extLst>
            </p:cNvPr>
            <p:cNvSpPr/>
            <p:nvPr/>
          </p:nvSpPr>
          <p:spPr>
            <a:xfrm>
              <a:off x="2357628" y="4953000"/>
              <a:ext cx="1757172" cy="1752601"/>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Freeform: Shape 84">
              <a:extLst>
                <a:ext uri="{FF2B5EF4-FFF2-40B4-BE49-F238E27FC236}">
                  <a16:creationId xmlns:a16="http://schemas.microsoft.com/office/drawing/2014/main" id="{98CACA9F-FDC9-474A-BEB3-96C3E64F411F}"/>
                </a:ext>
              </a:extLst>
            </p:cNvPr>
            <p:cNvSpPr>
              <a:spLocks noChangeAspect="1"/>
            </p:cNvSpPr>
            <p:nvPr/>
          </p:nvSpPr>
          <p:spPr>
            <a:xfrm>
              <a:off x="2436114" y="5031281"/>
              <a:ext cx="1600200" cy="1596038"/>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blipFill>
              <a:blip r:embed="rId2"/>
              <a:stretch>
                <a:fillRect/>
              </a:stretch>
            </a:blipFill>
            <a:ln w="25400" cmpd="dbl">
              <a:solidFill>
                <a:srgbClr val="3B3838"/>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5" name="TextBox 114">
            <a:extLst>
              <a:ext uri="{FF2B5EF4-FFF2-40B4-BE49-F238E27FC236}">
                <a16:creationId xmlns:a16="http://schemas.microsoft.com/office/drawing/2014/main" id="{C02F3B7D-4DEF-468C-8CA9-9C844D3B59BA}"/>
              </a:ext>
            </a:extLst>
          </p:cNvPr>
          <p:cNvSpPr txBox="1"/>
          <p:nvPr/>
        </p:nvSpPr>
        <p:spPr>
          <a:xfrm>
            <a:off x="1105098" y="2133288"/>
            <a:ext cx="4146751" cy="2077492"/>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a:t>
            </a:r>
            <a:endParaRPr lang="en-US" sz="600" b="1" dirty="0">
              <a:solidFill>
                <a:schemeClr val="bg1"/>
              </a:solidFill>
              <a:latin typeface="Candara" panose="020E0502030303020204" pitchFamily="34" charset="0"/>
            </a:endParaRPr>
          </a:p>
          <a:p>
            <a:endParaRPr lang="en-US" sz="600" b="1" dirty="0">
              <a:solidFill>
                <a:schemeClr val="bg1"/>
              </a:solidFill>
              <a:latin typeface="Candara" panose="020E0502030303020204" pitchFamily="34" charset="0"/>
            </a:endParaRPr>
          </a:p>
          <a:p>
            <a:endParaRPr lang="en-US" sz="600" b="1" dirty="0">
              <a:solidFill>
                <a:schemeClr val="bg1"/>
              </a:solidFill>
              <a:latin typeface="Candara" panose="020E0502030303020204" pitchFamily="34" charset="0"/>
            </a:endParaRPr>
          </a:p>
        </p:txBody>
      </p:sp>
      <p:grpSp>
        <p:nvGrpSpPr>
          <p:cNvPr id="117" name="Group 116">
            <a:extLst>
              <a:ext uri="{FF2B5EF4-FFF2-40B4-BE49-F238E27FC236}">
                <a16:creationId xmlns:a16="http://schemas.microsoft.com/office/drawing/2014/main" id="{E6B0B9C4-B49C-43C6-B9B4-A5C50EB26C71}"/>
              </a:ext>
            </a:extLst>
          </p:cNvPr>
          <p:cNvGrpSpPr/>
          <p:nvPr/>
        </p:nvGrpSpPr>
        <p:grpSpPr>
          <a:xfrm>
            <a:off x="6902027" y="5029199"/>
            <a:ext cx="1757172" cy="1752601"/>
            <a:chOff x="2357628" y="4953000"/>
            <a:chExt cx="1757172" cy="1752601"/>
          </a:xfrm>
          <a:effectLst>
            <a:outerShdw blurRad="50800" dist="38100" dir="2700000" algn="tl" rotWithShape="0">
              <a:prstClr val="black">
                <a:alpha val="40000"/>
              </a:prstClr>
            </a:outerShdw>
          </a:effectLst>
        </p:grpSpPr>
        <p:sp>
          <p:nvSpPr>
            <p:cNvPr id="161" name="Freeform: Shape 160">
              <a:extLst>
                <a:ext uri="{FF2B5EF4-FFF2-40B4-BE49-F238E27FC236}">
                  <a16:creationId xmlns:a16="http://schemas.microsoft.com/office/drawing/2014/main" id="{86B89E0C-4820-4B56-A046-1DE22772ACAB}"/>
                </a:ext>
              </a:extLst>
            </p:cNvPr>
            <p:cNvSpPr/>
            <p:nvPr/>
          </p:nvSpPr>
          <p:spPr>
            <a:xfrm>
              <a:off x="2357628" y="4953000"/>
              <a:ext cx="1757172" cy="1752601"/>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2" name="Freeform: Shape 161">
              <a:extLst>
                <a:ext uri="{FF2B5EF4-FFF2-40B4-BE49-F238E27FC236}">
                  <a16:creationId xmlns:a16="http://schemas.microsoft.com/office/drawing/2014/main" id="{1B327CE3-136D-461A-ADB3-0416F379DDA3}"/>
                </a:ext>
              </a:extLst>
            </p:cNvPr>
            <p:cNvSpPr>
              <a:spLocks noChangeAspect="1"/>
            </p:cNvSpPr>
            <p:nvPr/>
          </p:nvSpPr>
          <p:spPr>
            <a:xfrm>
              <a:off x="2436114" y="5031281"/>
              <a:ext cx="1600200" cy="1596038"/>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noFill/>
            <a:ln w="25400" cmpd="dbl">
              <a:solidFill>
                <a:srgbClr val="3B3838"/>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3" name="TextBox 162">
              <a:extLst>
                <a:ext uri="{FF2B5EF4-FFF2-40B4-BE49-F238E27FC236}">
                  <a16:creationId xmlns:a16="http://schemas.microsoft.com/office/drawing/2014/main" id="{8D045F20-5195-40CD-A78A-B4CF180BB6C2}"/>
                </a:ext>
              </a:extLst>
            </p:cNvPr>
            <p:cNvSpPr txBox="1"/>
            <p:nvPr/>
          </p:nvSpPr>
          <p:spPr>
            <a:xfrm>
              <a:off x="2647183" y="5318373"/>
              <a:ext cx="1105787" cy="1077218"/>
            </a:xfrm>
            <a:prstGeom prst="rect">
              <a:avLst/>
            </a:prstGeom>
            <a:noFill/>
          </p:spPr>
          <p:txBody>
            <a:bodyPr wrap="square" rtlCol="0">
              <a:spAutoFit/>
            </a:bodyPr>
            <a:lstStyle/>
            <a:p>
              <a:pPr algn="ctr"/>
              <a:r>
                <a:rPr lang="en-US" sz="4800" dirty="0">
                  <a:solidFill>
                    <a:srgbClr val="4D4D4D"/>
                  </a:solidFill>
                  <a:latin typeface="Bernard MT Condensed" panose="02050806060905020404" pitchFamily="18" charset="0"/>
                </a:rPr>
                <a:t>02</a:t>
              </a:r>
            </a:p>
            <a:p>
              <a:pPr algn="ctr"/>
              <a:r>
                <a:rPr lang="en-US" sz="1600" b="1" dirty="0">
                  <a:solidFill>
                    <a:srgbClr val="4D4D4D"/>
                  </a:solidFill>
                </a:rPr>
                <a:t>OPTION</a:t>
              </a:r>
            </a:p>
          </p:txBody>
        </p:sp>
      </p:grpSp>
      <p:grpSp>
        <p:nvGrpSpPr>
          <p:cNvPr id="118" name="Group 117">
            <a:extLst>
              <a:ext uri="{FF2B5EF4-FFF2-40B4-BE49-F238E27FC236}">
                <a16:creationId xmlns:a16="http://schemas.microsoft.com/office/drawing/2014/main" id="{770E1856-6F36-4F39-901A-3D1AEF21EC79}"/>
              </a:ext>
            </a:extLst>
          </p:cNvPr>
          <p:cNvGrpSpPr/>
          <p:nvPr/>
        </p:nvGrpSpPr>
        <p:grpSpPr>
          <a:xfrm>
            <a:off x="9073539" y="5029199"/>
            <a:ext cx="1757172" cy="1752601"/>
            <a:chOff x="2357628" y="4953000"/>
            <a:chExt cx="1757172" cy="1752601"/>
          </a:xfrm>
          <a:effectLst>
            <a:outerShdw blurRad="50800" dist="38100" dir="2700000" algn="tl" rotWithShape="0">
              <a:prstClr val="black">
                <a:alpha val="40000"/>
              </a:prstClr>
            </a:outerShdw>
          </a:effectLst>
        </p:grpSpPr>
        <p:sp>
          <p:nvSpPr>
            <p:cNvPr id="159" name="Freeform: Shape 158">
              <a:extLst>
                <a:ext uri="{FF2B5EF4-FFF2-40B4-BE49-F238E27FC236}">
                  <a16:creationId xmlns:a16="http://schemas.microsoft.com/office/drawing/2014/main" id="{50F83A99-6B4F-414D-8A43-D05618D9010E}"/>
                </a:ext>
              </a:extLst>
            </p:cNvPr>
            <p:cNvSpPr/>
            <p:nvPr/>
          </p:nvSpPr>
          <p:spPr>
            <a:xfrm>
              <a:off x="2357628" y="4953000"/>
              <a:ext cx="1757172" cy="1752601"/>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0" name="Freeform: Shape 159">
              <a:extLst>
                <a:ext uri="{FF2B5EF4-FFF2-40B4-BE49-F238E27FC236}">
                  <a16:creationId xmlns:a16="http://schemas.microsoft.com/office/drawing/2014/main" id="{FB3925EE-2AA7-4697-B075-3FFCD54AC41E}"/>
                </a:ext>
              </a:extLst>
            </p:cNvPr>
            <p:cNvSpPr>
              <a:spLocks noChangeAspect="1"/>
            </p:cNvSpPr>
            <p:nvPr/>
          </p:nvSpPr>
          <p:spPr>
            <a:xfrm>
              <a:off x="2436114" y="5031281"/>
              <a:ext cx="1600200" cy="1596038"/>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blipFill>
              <a:blip r:embed="rId3"/>
              <a:stretch>
                <a:fillRect/>
              </a:stretch>
            </a:blipFill>
            <a:ln w="25400" cmpd="dbl">
              <a:solidFill>
                <a:srgbClr val="3B3838"/>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23" name="TextBox 122">
            <a:extLst>
              <a:ext uri="{FF2B5EF4-FFF2-40B4-BE49-F238E27FC236}">
                <a16:creationId xmlns:a16="http://schemas.microsoft.com/office/drawing/2014/main" id="{3D7109ED-F534-48D8-815B-42B43070C43D}"/>
              </a:ext>
            </a:extLst>
          </p:cNvPr>
          <p:cNvSpPr txBox="1"/>
          <p:nvPr/>
        </p:nvSpPr>
        <p:spPr>
          <a:xfrm>
            <a:off x="6716912" y="2133288"/>
            <a:ext cx="4146751" cy="2077492"/>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a:t>
            </a:r>
            <a:endParaRPr lang="en-US" sz="600" b="1" dirty="0">
              <a:solidFill>
                <a:schemeClr val="bg1"/>
              </a:solidFill>
              <a:latin typeface="Candara" panose="020E0502030303020204" pitchFamily="34" charset="0"/>
            </a:endParaRPr>
          </a:p>
          <a:p>
            <a:endParaRPr lang="en-US" sz="600" b="1" dirty="0">
              <a:solidFill>
                <a:schemeClr val="bg1"/>
              </a:solidFill>
              <a:latin typeface="Candara" panose="020E0502030303020204" pitchFamily="34" charset="0"/>
            </a:endParaRPr>
          </a:p>
          <a:p>
            <a:endParaRPr lang="en-US" sz="600" b="1" dirty="0">
              <a:solidFill>
                <a:schemeClr val="bg1"/>
              </a:solidFill>
              <a:latin typeface="Candara" panose="020E0502030303020204" pitchFamily="34" charset="0"/>
            </a:endParaRPr>
          </a:p>
        </p:txBody>
      </p:sp>
      <p:sp>
        <p:nvSpPr>
          <p:cNvPr id="164" name="TextBox 163">
            <a:extLst>
              <a:ext uri="{FF2B5EF4-FFF2-40B4-BE49-F238E27FC236}">
                <a16:creationId xmlns:a16="http://schemas.microsoft.com/office/drawing/2014/main" id="{B5B62B37-C0CC-4A68-90C6-370B58B1386D}"/>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grpSp>
        <p:nvGrpSpPr>
          <p:cNvPr id="92" name="Group 91">
            <a:extLst>
              <a:ext uri="{FF2B5EF4-FFF2-40B4-BE49-F238E27FC236}">
                <a16:creationId xmlns:a16="http://schemas.microsoft.com/office/drawing/2014/main" id="{508BB36A-9C03-4FF4-BC6E-B92D18EA05B7}"/>
              </a:ext>
            </a:extLst>
          </p:cNvPr>
          <p:cNvGrpSpPr/>
          <p:nvPr/>
        </p:nvGrpSpPr>
        <p:grpSpPr>
          <a:xfrm>
            <a:off x="3707947" y="4658254"/>
            <a:ext cx="1280160" cy="498490"/>
            <a:chOff x="2596134" y="4587088"/>
            <a:chExt cx="1280160" cy="498490"/>
          </a:xfrm>
        </p:grpSpPr>
        <p:grpSp>
          <p:nvGrpSpPr>
            <p:cNvPr id="93" name="Group 92">
              <a:extLst>
                <a:ext uri="{FF2B5EF4-FFF2-40B4-BE49-F238E27FC236}">
                  <a16:creationId xmlns:a16="http://schemas.microsoft.com/office/drawing/2014/main" id="{EE560A1A-BE87-4A4B-BBC0-F990087221CA}"/>
                </a:ext>
              </a:extLst>
            </p:cNvPr>
            <p:cNvGrpSpPr>
              <a:grpSpLocks noChangeAspect="1"/>
            </p:cNvGrpSpPr>
            <p:nvPr/>
          </p:nvGrpSpPr>
          <p:grpSpPr>
            <a:xfrm>
              <a:off x="2596134" y="4983480"/>
              <a:ext cx="1280160" cy="102098"/>
              <a:chOff x="914400" y="1066800"/>
              <a:chExt cx="1490472" cy="118872"/>
            </a:xfrm>
          </p:grpSpPr>
          <p:sp>
            <p:nvSpPr>
              <p:cNvPr id="104" name="Oval 103">
                <a:extLst>
                  <a:ext uri="{FF2B5EF4-FFF2-40B4-BE49-F238E27FC236}">
                    <a16:creationId xmlns:a16="http://schemas.microsoft.com/office/drawing/2014/main" id="{4D907269-0D48-4DDC-B3AC-6509595AA01A}"/>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CCC08D29-C677-41BC-A1EB-961445196201}"/>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Oval 105">
                <a:extLst>
                  <a:ext uri="{FF2B5EF4-FFF2-40B4-BE49-F238E27FC236}">
                    <a16:creationId xmlns:a16="http://schemas.microsoft.com/office/drawing/2014/main" id="{A7A6A1C0-3D8A-4CF9-B0F6-CE04927EAE8E}"/>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 name="Oval 106">
                <a:extLst>
                  <a:ext uri="{FF2B5EF4-FFF2-40B4-BE49-F238E27FC236}">
                    <a16:creationId xmlns:a16="http://schemas.microsoft.com/office/drawing/2014/main" id="{2A1E7B76-1DA8-424F-88CF-85972F030FA9}"/>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4" name="Group 93">
              <a:extLst>
                <a:ext uri="{FF2B5EF4-FFF2-40B4-BE49-F238E27FC236}">
                  <a16:creationId xmlns:a16="http://schemas.microsoft.com/office/drawing/2014/main" id="{7B103F90-CA17-44C0-B2D1-F44738484D50}"/>
                </a:ext>
              </a:extLst>
            </p:cNvPr>
            <p:cNvGrpSpPr>
              <a:grpSpLocks noChangeAspect="1"/>
            </p:cNvGrpSpPr>
            <p:nvPr/>
          </p:nvGrpSpPr>
          <p:grpSpPr>
            <a:xfrm>
              <a:off x="2596134" y="4587088"/>
              <a:ext cx="1280160" cy="102098"/>
              <a:chOff x="914400" y="1066800"/>
              <a:chExt cx="1490472" cy="118872"/>
            </a:xfrm>
          </p:grpSpPr>
          <p:sp>
            <p:nvSpPr>
              <p:cNvPr id="100" name="Oval 99">
                <a:extLst>
                  <a:ext uri="{FF2B5EF4-FFF2-40B4-BE49-F238E27FC236}">
                    <a16:creationId xmlns:a16="http://schemas.microsoft.com/office/drawing/2014/main" id="{CCFC70F2-A202-472D-802D-A47DECC2C78E}"/>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Oval 100">
                <a:extLst>
                  <a:ext uri="{FF2B5EF4-FFF2-40B4-BE49-F238E27FC236}">
                    <a16:creationId xmlns:a16="http://schemas.microsoft.com/office/drawing/2014/main" id="{50C3894C-C5CD-4F12-9F60-554DF66516E0}"/>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Oval 101">
                <a:extLst>
                  <a:ext uri="{FF2B5EF4-FFF2-40B4-BE49-F238E27FC236}">
                    <a16:creationId xmlns:a16="http://schemas.microsoft.com/office/drawing/2014/main" id="{0C5F4F3A-B6A4-442B-BA34-7E075B0F8754}"/>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Oval 102">
                <a:extLst>
                  <a:ext uri="{FF2B5EF4-FFF2-40B4-BE49-F238E27FC236}">
                    <a16:creationId xmlns:a16="http://schemas.microsoft.com/office/drawing/2014/main" id="{BEE8B992-AA04-4CAE-8A2B-5C791BE8E0B6}"/>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5" name="Group 94">
              <a:extLst>
                <a:ext uri="{FF2B5EF4-FFF2-40B4-BE49-F238E27FC236}">
                  <a16:creationId xmlns:a16="http://schemas.microsoft.com/office/drawing/2014/main" id="{B91A6C03-962D-4E72-BC99-C750D725D1E7}"/>
                </a:ext>
              </a:extLst>
            </p:cNvPr>
            <p:cNvGrpSpPr/>
            <p:nvPr/>
          </p:nvGrpSpPr>
          <p:grpSpPr>
            <a:xfrm>
              <a:off x="2624328" y="4617720"/>
              <a:ext cx="1225296" cy="441364"/>
              <a:chOff x="2624328" y="4617720"/>
              <a:chExt cx="1225296" cy="441364"/>
            </a:xfrm>
          </p:grpSpPr>
          <p:sp>
            <p:nvSpPr>
              <p:cNvPr id="96" name="Freeform: Shape 95">
                <a:extLst>
                  <a:ext uri="{FF2B5EF4-FFF2-40B4-BE49-F238E27FC236}">
                    <a16:creationId xmlns:a16="http://schemas.microsoft.com/office/drawing/2014/main" id="{78BE2267-8D22-4074-B525-43BEB66315A5}"/>
                  </a:ext>
                </a:extLst>
              </p:cNvPr>
              <p:cNvSpPr>
                <a:spLocks noChangeAspect="1"/>
              </p:cNvSpPr>
              <p:nvPr/>
            </p:nvSpPr>
            <p:spPr>
              <a:xfrm>
                <a:off x="3794760"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Freeform: Shape 96">
                <a:extLst>
                  <a:ext uri="{FF2B5EF4-FFF2-40B4-BE49-F238E27FC236}">
                    <a16:creationId xmlns:a16="http://schemas.microsoft.com/office/drawing/2014/main" id="{23B0D2C8-68DE-4ACB-A5DD-5BBCFCA089E0}"/>
                  </a:ext>
                </a:extLst>
              </p:cNvPr>
              <p:cNvSpPr>
                <a:spLocks noChangeAspect="1"/>
              </p:cNvSpPr>
              <p:nvPr/>
            </p:nvSpPr>
            <p:spPr>
              <a:xfrm>
                <a:off x="2624328"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Freeform: Shape 97">
                <a:extLst>
                  <a:ext uri="{FF2B5EF4-FFF2-40B4-BE49-F238E27FC236}">
                    <a16:creationId xmlns:a16="http://schemas.microsoft.com/office/drawing/2014/main" id="{B73B2AB8-A07D-4977-9628-5CC28FB7CF96}"/>
                  </a:ext>
                </a:extLst>
              </p:cNvPr>
              <p:cNvSpPr>
                <a:spLocks noChangeAspect="1"/>
              </p:cNvSpPr>
              <p:nvPr/>
            </p:nvSpPr>
            <p:spPr>
              <a:xfrm>
                <a:off x="3011714"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Shape 98">
                <a:extLst>
                  <a:ext uri="{FF2B5EF4-FFF2-40B4-BE49-F238E27FC236}">
                    <a16:creationId xmlns:a16="http://schemas.microsoft.com/office/drawing/2014/main" id="{0222CA65-52EE-4FF9-B8DA-1D62AA286169}"/>
                  </a:ext>
                </a:extLst>
              </p:cNvPr>
              <p:cNvSpPr>
                <a:spLocks noChangeAspect="1"/>
              </p:cNvSpPr>
              <p:nvPr/>
            </p:nvSpPr>
            <p:spPr>
              <a:xfrm>
                <a:off x="340843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65" name="Group 64">
            <a:extLst>
              <a:ext uri="{FF2B5EF4-FFF2-40B4-BE49-F238E27FC236}">
                <a16:creationId xmlns:a16="http://schemas.microsoft.com/office/drawing/2014/main" id="{AFB26356-8BDC-471E-B318-3A5EF63A346A}"/>
              </a:ext>
            </a:extLst>
          </p:cNvPr>
          <p:cNvGrpSpPr/>
          <p:nvPr/>
        </p:nvGrpSpPr>
        <p:grpSpPr>
          <a:xfrm>
            <a:off x="1510330" y="4658254"/>
            <a:ext cx="1280160" cy="498490"/>
            <a:chOff x="2596134" y="4587088"/>
            <a:chExt cx="1280160" cy="498490"/>
          </a:xfrm>
        </p:grpSpPr>
        <p:grpSp>
          <p:nvGrpSpPr>
            <p:cNvPr id="66" name="Group 65">
              <a:extLst>
                <a:ext uri="{FF2B5EF4-FFF2-40B4-BE49-F238E27FC236}">
                  <a16:creationId xmlns:a16="http://schemas.microsoft.com/office/drawing/2014/main" id="{DF280899-5837-43E9-A02D-6840B57B1E23}"/>
                </a:ext>
              </a:extLst>
            </p:cNvPr>
            <p:cNvGrpSpPr>
              <a:grpSpLocks noChangeAspect="1"/>
            </p:cNvGrpSpPr>
            <p:nvPr/>
          </p:nvGrpSpPr>
          <p:grpSpPr>
            <a:xfrm>
              <a:off x="2596134" y="4983480"/>
              <a:ext cx="1280160" cy="102098"/>
              <a:chOff x="914400" y="1066800"/>
              <a:chExt cx="1490472" cy="118872"/>
            </a:xfrm>
          </p:grpSpPr>
          <p:sp>
            <p:nvSpPr>
              <p:cNvPr id="77" name="Oval 76">
                <a:extLst>
                  <a:ext uri="{FF2B5EF4-FFF2-40B4-BE49-F238E27FC236}">
                    <a16:creationId xmlns:a16="http://schemas.microsoft.com/office/drawing/2014/main" id="{75973D33-4E9A-44DE-B602-2B9F7AFC67C4}"/>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Oval 77">
                <a:extLst>
                  <a:ext uri="{FF2B5EF4-FFF2-40B4-BE49-F238E27FC236}">
                    <a16:creationId xmlns:a16="http://schemas.microsoft.com/office/drawing/2014/main" id="{8F6AA2E2-1790-4A11-B760-2E6934D2DB13}"/>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Oval 78">
                <a:extLst>
                  <a:ext uri="{FF2B5EF4-FFF2-40B4-BE49-F238E27FC236}">
                    <a16:creationId xmlns:a16="http://schemas.microsoft.com/office/drawing/2014/main" id="{1AFBD851-9F8D-48F0-80F4-B3B82C613F5A}"/>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Oval 79">
                <a:extLst>
                  <a:ext uri="{FF2B5EF4-FFF2-40B4-BE49-F238E27FC236}">
                    <a16:creationId xmlns:a16="http://schemas.microsoft.com/office/drawing/2014/main" id="{7D058A18-49A1-4895-BF75-75342E595059}"/>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7" name="Group 66">
              <a:extLst>
                <a:ext uri="{FF2B5EF4-FFF2-40B4-BE49-F238E27FC236}">
                  <a16:creationId xmlns:a16="http://schemas.microsoft.com/office/drawing/2014/main" id="{17CE0B20-7959-4846-AE30-3257A1C7FFDE}"/>
                </a:ext>
              </a:extLst>
            </p:cNvPr>
            <p:cNvGrpSpPr>
              <a:grpSpLocks noChangeAspect="1"/>
            </p:cNvGrpSpPr>
            <p:nvPr/>
          </p:nvGrpSpPr>
          <p:grpSpPr>
            <a:xfrm>
              <a:off x="2596134" y="4587088"/>
              <a:ext cx="1280160" cy="102098"/>
              <a:chOff x="914400" y="1066800"/>
              <a:chExt cx="1490472" cy="118872"/>
            </a:xfrm>
          </p:grpSpPr>
          <p:sp>
            <p:nvSpPr>
              <p:cNvPr id="73" name="Oval 72">
                <a:extLst>
                  <a:ext uri="{FF2B5EF4-FFF2-40B4-BE49-F238E27FC236}">
                    <a16:creationId xmlns:a16="http://schemas.microsoft.com/office/drawing/2014/main" id="{359F3160-6AEA-4B70-85A9-23E5D5A24BE4}"/>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Oval 73">
                <a:extLst>
                  <a:ext uri="{FF2B5EF4-FFF2-40B4-BE49-F238E27FC236}">
                    <a16:creationId xmlns:a16="http://schemas.microsoft.com/office/drawing/2014/main" id="{D231C5E7-3774-4C97-B392-CE5E3B444742}"/>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Oval 74">
                <a:extLst>
                  <a:ext uri="{FF2B5EF4-FFF2-40B4-BE49-F238E27FC236}">
                    <a16:creationId xmlns:a16="http://schemas.microsoft.com/office/drawing/2014/main" id="{D27798B8-DC0B-4B84-93BD-A927AC9B9A52}"/>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Oval 75">
                <a:extLst>
                  <a:ext uri="{FF2B5EF4-FFF2-40B4-BE49-F238E27FC236}">
                    <a16:creationId xmlns:a16="http://schemas.microsoft.com/office/drawing/2014/main" id="{EBE62451-F1A1-4053-9689-28D09B66EB2C}"/>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8" name="Group 67">
              <a:extLst>
                <a:ext uri="{FF2B5EF4-FFF2-40B4-BE49-F238E27FC236}">
                  <a16:creationId xmlns:a16="http://schemas.microsoft.com/office/drawing/2014/main" id="{73A00888-ECFB-4864-8235-F0C62E2E2EB1}"/>
                </a:ext>
              </a:extLst>
            </p:cNvPr>
            <p:cNvGrpSpPr/>
            <p:nvPr/>
          </p:nvGrpSpPr>
          <p:grpSpPr>
            <a:xfrm>
              <a:off x="2624328" y="4617720"/>
              <a:ext cx="1225296" cy="441364"/>
              <a:chOff x="2624328" y="4617720"/>
              <a:chExt cx="1225296" cy="441364"/>
            </a:xfrm>
          </p:grpSpPr>
          <p:sp>
            <p:nvSpPr>
              <p:cNvPr id="69" name="Freeform: Shape 68">
                <a:extLst>
                  <a:ext uri="{FF2B5EF4-FFF2-40B4-BE49-F238E27FC236}">
                    <a16:creationId xmlns:a16="http://schemas.microsoft.com/office/drawing/2014/main" id="{4555750F-2BA7-40AD-816F-2CE7DB5DCEE0}"/>
                  </a:ext>
                </a:extLst>
              </p:cNvPr>
              <p:cNvSpPr>
                <a:spLocks noChangeAspect="1"/>
              </p:cNvSpPr>
              <p:nvPr/>
            </p:nvSpPr>
            <p:spPr>
              <a:xfrm>
                <a:off x="3794760"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Shape 69">
                <a:extLst>
                  <a:ext uri="{FF2B5EF4-FFF2-40B4-BE49-F238E27FC236}">
                    <a16:creationId xmlns:a16="http://schemas.microsoft.com/office/drawing/2014/main" id="{EC07A57A-4880-44D8-9502-06B29B4474D0}"/>
                  </a:ext>
                </a:extLst>
              </p:cNvPr>
              <p:cNvSpPr>
                <a:spLocks noChangeAspect="1"/>
              </p:cNvSpPr>
              <p:nvPr/>
            </p:nvSpPr>
            <p:spPr>
              <a:xfrm>
                <a:off x="2624328"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Shape 70">
                <a:extLst>
                  <a:ext uri="{FF2B5EF4-FFF2-40B4-BE49-F238E27FC236}">
                    <a16:creationId xmlns:a16="http://schemas.microsoft.com/office/drawing/2014/main" id="{40D88FFC-33DD-4E13-B5A4-8D9AF37254C7}"/>
                  </a:ext>
                </a:extLst>
              </p:cNvPr>
              <p:cNvSpPr>
                <a:spLocks noChangeAspect="1"/>
              </p:cNvSpPr>
              <p:nvPr/>
            </p:nvSpPr>
            <p:spPr>
              <a:xfrm>
                <a:off x="3011714"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Freeform: Shape 71">
                <a:extLst>
                  <a:ext uri="{FF2B5EF4-FFF2-40B4-BE49-F238E27FC236}">
                    <a16:creationId xmlns:a16="http://schemas.microsoft.com/office/drawing/2014/main" id="{1951ED29-D67F-4E05-8495-A44A79A3A0EC}"/>
                  </a:ext>
                </a:extLst>
              </p:cNvPr>
              <p:cNvSpPr>
                <a:spLocks noChangeAspect="1"/>
              </p:cNvSpPr>
              <p:nvPr/>
            </p:nvSpPr>
            <p:spPr>
              <a:xfrm>
                <a:off x="340843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120" name="Group 119">
            <a:extLst>
              <a:ext uri="{FF2B5EF4-FFF2-40B4-BE49-F238E27FC236}">
                <a16:creationId xmlns:a16="http://schemas.microsoft.com/office/drawing/2014/main" id="{F09D3E81-ABAB-449C-8860-8255662636DF}"/>
              </a:ext>
            </a:extLst>
          </p:cNvPr>
          <p:cNvGrpSpPr/>
          <p:nvPr/>
        </p:nvGrpSpPr>
        <p:grpSpPr>
          <a:xfrm>
            <a:off x="9319761" y="4658254"/>
            <a:ext cx="1280160" cy="498490"/>
            <a:chOff x="2596134" y="4587088"/>
            <a:chExt cx="1280160" cy="498490"/>
          </a:xfrm>
        </p:grpSpPr>
        <p:grpSp>
          <p:nvGrpSpPr>
            <p:cNvPr id="144" name="Group 143">
              <a:extLst>
                <a:ext uri="{FF2B5EF4-FFF2-40B4-BE49-F238E27FC236}">
                  <a16:creationId xmlns:a16="http://schemas.microsoft.com/office/drawing/2014/main" id="{AF47AB5B-A222-4575-9EC7-3C0DB31439EC}"/>
                </a:ext>
              </a:extLst>
            </p:cNvPr>
            <p:cNvGrpSpPr>
              <a:grpSpLocks noChangeAspect="1"/>
            </p:cNvGrpSpPr>
            <p:nvPr/>
          </p:nvGrpSpPr>
          <p:grpSpPr>
            <a:xfrm>
              <a:off x="2596134" y="4983480"/>
              <a:ext cx="1280160" cy="102098"/>
              <a:chOff x="914400" y="1066800"/>
              <a:chExt cx="1490472" cy="118872"/>
            </a:xfrm>
          </p:grpSpPr>
          <p:sp>
            <p:nvSpPr>
              <p:cNvPr id="155" name="Oval 154">
                <a:extLst>
                  <a:ext uri="{FF2B5EF4-FFF2-40B4-BE49-F238E27FC236}">
                    <a16:creationId xmlns:a16="http://schemas.microsoft.com/office/drawing/2014/main" id="{C06800D5-BDEF-4A63-AAC5-B8AFEE9E4CF2}"/>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6" name="Oval 155">
                <a:extLst>
                  <a:ext uri="{FF2B5EF4-FFF2-40B4-BE49-F238E27FC236}">
                    <a16:creationId xmlns:a16="http://schemas.microsoft.com/office/drawing/2014/main" id="{7B5A544E-A4FC-4818-8809-92C775C284DD}"/>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7" name="Oval 156">
                <a:extLst>
                  <a:ext uri="{FF2B5EF4-FFF2-40B4-BE49-F238E27FC236}">
                    <a16:creationId xmlns:a16="http://schemas.microsoft.com/office/drawing/2014/main" id="{31753CF5-F179-4786-ACAA-37545AD18F09}"/>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8" name="Oval 157">
                <a:extLst>
                  <a:ext uri="{FF2B5EF4-FFF2-40B4-BE49-F238E27FC236}">
                    <a16:creationId xmlns:a16="http://schemas.microsoft.com/office/drawing/2014/main" id="{FA4CB2C2-0948-4CE0-B487-9D63128501BA}"/>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45" name="Group 144">
              <a:extLst>
                <a:ext uri="{FF2B5EF4-FFF2-40B4-BE49-F238E27FC236}">
                  <a16:creationId xmlns:a16="http://schemas.microsoft.com/office/drawing/2014/main" id="{6130470D-FB20-4337-9FD8-59BD848A681A}"/>
                </a:ext>
              </a:extLst>
            </p:cNvPr>
            <p:cNvGrpSpPr>
              <a:grpSpLocks noChangeAspect="1"/>
            </p:cNvGrpSpPr>
            <p:nvPr/>
          </p:nvGrpSpPr>
          <p:grpSpPr>
            <a:xfrm>
              <a:off x="2596134" y="4587088"/>
              <a:ext cx="1280160" cy="102098"/>
              <a:chOff x="914400" y="1066800"/>
              <a:chExt cx="1490472" cy="118872"/>
            </a:xfrm>
          </p:grpSpPr>
          <p:sp>
            <p:nvSpPr>
              <p:cNvPr id="151" name="Oval 150">
                <a:extLst>
                  <a:ext uri="{FF2B5EF4-FFF2-40B4-BE49-F238E27FC236}">
                    <a16:creationId xmlns:a16="http://schemas.microsoft.com/office/drawing/2014/main" id="{F585CB16-3D12-4FA7-8E6D-EC49B4094EF6}"/>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2" name="Oval 151">
                <a:extLst>
                  <a:ext uri="{FF2B5EF4-FFF2-40B4-BE49-F238E27FC236}">
                    <a16:creationId xmlns:a16="http://schemas.microsoft.com/office/drawing/2014/main" id="{038EF4AA-653D-42E2-8A1B-682C5E1DE92D}"/>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 name="Oval 152">
                <a:extLst>
                  <a:ext uri="{FF2B5EF4-FFF2-40B4-BE49-F238E27FC236}">
                    <a16:creationId xmlns:a16="http://schemas.microsoft.com/office/drawing/2014/main" id="{5463E49B-4B8D-42D2-9A76-DFE902995FAE}"/>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4" name="Oval 153">
                <a:extLst>
                  <a:ext uri="{FF2B5EF4-FFF2-40B4-BE49-F238E27FC236}">
                    <a16:creationId xmlns:a16="http://schemas.microsoft.com/office/drawing/2014/main" id="{44E46362-E47F-46B4-82F5-7B376CED2A7D}"/>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46" name="Group 145">
              <a:extLst>
                <a:ext uri="{FF2B5EF4-FFF2-40B4-BE49-F238E27FC236}">
                  <a16:creationId xmlns:a16="http://schemas.microsoft.com/office/drawing/2014/main" id="{5AD8F524-5D9F-498F-8B9B-A5CFFFE7B600}"/>
                </a:ext>
              </a:extLst>
            </p:cNvPr>
            <p:cNvGrpSpPr/>
            <p:nvPr/>
          </p:nvGrpSpPr>
          <p:grpSpPr>
            <a:xfrm>
              <a:off x="2624328" y="4617720"/>
              <a:ext cx="1225296" cy="441364"/>
              <a:chOff x="2624328" y="4617720"/>
              <a:chExt cx="1225296" cy="441364"/>
            </a:xfrm>
          </p:grpSpPr>
          <p:sp>
            <p:nvSpPr>
              <p:cNvPr id="147" name="Freeform: Shape 146">
                <a:extLst>
                  <a:ext uri="{FF2B5EF4-FFF2-40B4-BE49-F238E27FC236}">
                    <a16:creationId xmlns:a16="http://schemas.microsoft.com/office/drawing/2014/main" id="{8250C982-39A6-4FD0-A966-E872794A3CBD}"/>
                  </a:ext>
                </a:extLst>
              </p:cNvPr>
              <p:cNvSpPr>
                <a:spLocks noChangeAspect="1"/>
              </p:cNvSpPr>
              <p:nvPr/>
            </p:nvSpPr>
            <p:spPr>
              <a:xfrm>
                <a:off x="3794760"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8" name="Freeform: Shape 147">
                <a:extLst>
                  <a:ext uri="{FF2B5EF4-FFF2-40B4-BE49-F238E27FC236}">
                    <a16:creationId xmlns:a16="http://schemas.microsoft.com/office/drawing/2014/main" id="{E0E22380-A5AD-4A0C-B8B0-D13B91E5485E}"/>
                  </a:ext>
                </a:extLst>
              </p:cNvPr>
              <p:cNvSpPr>
                <a:spLocks noChangeAspect="1"/>
              </p:cNvSpPr>
              <p:nvPr/>
            </p:nvSpPr>
            <p:spPr>
              <a:xfrm>
                <a:off x="2624328"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9" name="Freeform: Shape 148">
                <a:extLst>
                  <a:ext uri="{FF2B5EF4-FFF2-40B4-BE49-F238E27FC236}">
                    <a16:creationId xmlns:a16="http://schemas.microsoft.com/office/drawing/2014/main" id="{1C73A476-5225-4C66-9FE0-C5C476610E86}"/>
                  </a:ext>
                </a:extLst>
              </p:cNvPr>
              <p:cNvSpPr>
                <a:spLocks noChangeAspect="1"/>
              </p:cNvSpPr>
              <p:nvPr/>
            </p:nvSpPr>
            <p:spPr>
              <a:xfrm>
                <a:off x="3011714"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0" name="Freeform: Shape 149">
                <a:extLst>
                  <a:ext uri="{FF2B5EF4-FFF2-40B4-BE49-F238E27FC236}">
                    <a16:creationId xmlns:a16="http://schemas.microsoft.com/office/drawing/2014/main" id="{FB1963A6-DB10-4016-A882-B23572BE45BC}"/>
                  </a:ext>
                </a:extLst>
              </p:cNvPr>
              <p:cNvSpPr>
                <a:spLocks noChangeAspect="1"/>
              </p:cNvSpPr>
              <p:nvPr/>
            </p:nvSpPr>
            <p:spPr>
              <a:xfrm>
                <a:off x="340843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121" name="Group 120">
            <a:extLst>
              <a:ext uri="{FF2B5EF4-FFF2-40B4-BE49-F238E27FC236}">
                <a16:creationId xmlns:a16="http://schemas.microsoft.com/office/drawing/2014/main" id="{DA020C46-F0AC-48B5-97F6-EDDE62AE9808}"/>
              </a:ext>
            </a:extLst>
          </p:cNvPr>
          <p:cNvGrpSpPr/>
          <p:nvPr/>
        </p:nvGrpSpPr>
        <p:grpSpPr>
          <a:xfrm>
            <a:off x="7122144" y="4658254"/>
            <a:ext cx="1280160" cy="498490"/>
            <a:chOff x="2596134" y="4587088"/>
            <a:chExt cx="1280160" cy="498490"/>
          </a:xfrm>
        </p:grpSpPr>
        <p:grpSp>
          <p:nvGrpSpPr>
            <p:cNvPr id="125" name="Group 124">
              <a:extLst>
                <a:ext uri="{FF2B5EF4-FFF2-40B4-BE49-F238E27FC236}">
                  <a16:creationId xmlns:a16="http://schemas.microsoft.com/office/drawing/2014/main" id="{37DB3D04-5EDA-4BEC-86BE-69EDC21A6334}"/>
                </a:ext>
              </a:extLst>
            </p:cNvPr>
            <p:cNvGrpSpPr>
              <a:grpSpLocks noChangeAspect="1"/>
            </p:cNvGrpSpPr>
            <p:nvPr/>
          </p:nvGrpSpPr>
          <p:grpSpPr>
            <a:xfrm>
              <a:off x="2596134" y="4983480"/>
              <a:ext cx="1280160" cy="102098"/>
              <a:chOff x="914400" y="1066800"/>
              <a:chExt cx="1490472" cy="118872"/>
            </a:xfrm>
          </p:grpSpPr>
          <p:sp>
            <p:nvSpPr>
              <p:cNvPr id="136" name="Oval 135">
                <a:extLst>
                  <a:ext uri="{FF2B5EF4-FFF2-40B4-BE49-F238E27FC236}">
                    <a16:creationId xmlns:a16="http://schemas.microsoft.com/office/drawing/2014/main" id="{FB5446E7-761C-4CA3-8C7B-D0D7E2C31FAE}"/>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Oval 140">
                <a:extLst>
                  <a:ext uri="{FF2B5EF4-FFF2-40B4-BE49-F238E27FC236}">
                    <a16:creationId xmlns:a16="http://schemas.microsoft.com/office/drawing/2014/main" id="{4150F2C9-1CAB-4B18-9ED8-3325F25F7E14}"/>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Oval 141">
                <a:extLst>
                  <a:ext uri="{FF2B5EF4-FFF2-40B4-BE49-F238E27FC236}">
                    <a16:creationId xmlns:a16="http://schemas.microsoft.com/office/drawing/2014/main" id="{F5A1AEFA-4C23-4152-9570-1E4BFED1D821}"/>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Oval 142">
                <a:extLst>
                  <a:ext uri="{FF2B5EF4-FFF2-40B4-BE49-F238E27FC236}">
                    <a16:creationId xmlns:a16="http://schemas.microsoft.com/office/drawing/2014/main" id="{FB7A655B-B8A4-49F3-B548-4B7212D0D889}"/>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6" name="Group 125">
              <a:extLst>
                <a:ext uri="{FF2B5EF4-FFF2-40B4-BE49-F238E27FC236}">
                  <a16:creationId xmlns:a16="http://schemas.microsoft.com/office/drawing/2014/main" id="{39E8773F-C7BC-4E58-88C7-7A653E192083}"/>
                </a:ext>
              </a:extLst>
            </p:cNvPr>
            <p:cNvGrpSpPr>
              <a:grpSpLocks noChangeAspect="1"/>
            </p:cNvGrpSpPr>
            <p:nvPr/>
          </p:nvGrpSpPr>
          <p:grpSpPr>
            <a:xfrm>
              <a:off x="2596134" y="4587088"/>
              <a:ext cx="1280160" cy="102098"/>
              <a:chOff x="914400" y="1066800"/>
              <a:chExt cx="1490472" cy="118872"/>
            </a:xfrm>
          </p:grpSpPr>
          <p:sp>
            <p:nvSpPr>
              <p:cNvPr id="132" name="Oval 131">
                <a:extLst>
                  <a:ext uri="{FF2B5EF4-FFF2-40B4-BE49-F238E27FC236}">
                    <a16:creationId xmlns:a16="http://schemas.microsoft.com/office/drawing/2014/main" id="{11F53AD9-88E4-4D67-9A14-869F2B3212FC}"/>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 name="Oval 132">
                <a:extLst>
                  <a:ext uri="{FF2B5EF4-FFF2-40B4-BE49-F238E27FC236}">
                    <a16:creationId xmlns:a16="http://schemas.microsoft.com/office/drawing/2014/main" id="{1A5968C3-C794-4A80-B855-5DA799C399E2}"/>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4" name="Oval 133">
                <a:extLst>
                  <a:ext uri="{FF2B5EF4-FFF2-40B4-BE49-F238E27FC236}">
                    <a16:creationId xmlns:a16="http://schemas.microsoft.com/office/drawing/2014/main" id="{0D04676F-07D6-44DA-A921-77B9CEE4DF75}"/>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5" name="Oval 134">
                <a:extLst>
                  <a:ext uri="{FF2B5EF4-FFF2-40B4-BE49-F238E27FC236}">
                    <a16:creationId xmlns:a16="http://schemas.microsoft.com/office/drawing/2014/main" id="{D2E59FC6-FBD9-491B-A3D3-E0DD3384A71D}"/>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7" name="Group 126">
              <a:extLst>
                <a:ext uri="{FF2B5EF4-FFF2-40B4-BE49-F238E27FC236}">
                  <a16:creationId xmlns:a16="http://schemas.microsoft.com/office/drawing/2014/main" id="{AD2D0699-8A0E-4AD8-B94F-2835AEB48C8E}"/>
                </a:ext>
              </a:extLst>
            </p:cNvPr>
            <p:cNvGrpSpPr/>
            <p:nvPr/>
          </p:nvGrpSpPr>
          <p:grpSpPr>
            <a:xfrm>
              <a:off x="2624328" y="4617720"/>
              <a:ext cx="1225296" cy="441364"/>
              <a:chOff x="2624328" y="4617720"/>
              <a:chExt cx="1225296" cy="441364"/>
            </a:xfrm>
          </p:grpSpPr>
          <p:sp>
            <p:nvSpPr>
              <p:cNvPr id="128" name="Freeform: Shape 127">
                <a:extLst>
                  <a:ext uri="{FF2B5EF4-FFF2-40B4-BE49-F238E27FC236}">
                    <a16:creationId xmlns:a16="http://schemas.microsoft.com/office/drawing/2014/main" id="{C69BDDAD-8BD1-481C-A83A-BF40D5667406}"/>
                  </a:ext>
                </a:extLst>
              </p:cNvPr>
              <p:cNvSpPr>
                <a:spLocks noChangeAspect="1"/>
              </p:cNvSpPr>
              <p:nvPr/>
            </p:nvSpPr>
            <p:spPr>
              <a:xfrm>
                <a:off x="3794760"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Freeform: Shape 128">
                <a:extLst>
                  <a:ext uri="{FF2B5EF4-FFF2-40B4-BE49-F238E27FC236}">
                    <a16:creationId xmlns:a16="http://schemas.microsoft.com/office/drawing/2014/main" id="{47075B5D-A3E5-4F76-8EBC-6D147700E1FC}"/>
                  </a:ext>
                </a:extLst>
              </p:cNvPr>
              <p:cNvSpPr>
                <a:spLocks noChangeAspect="1"/>
              </p:cNvSpPr>
              <p:nvPr/>
            </p:nvSpPr>
            <p:spPr>
              <a:xfrm>
                <a:off x="2624328"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Freeform: Shape 129">
                <a:extLst>
                  <a:ext uri="{FF2B5EF4-FFF2-40B4-BE49-F238E27FC236}">
                    <a16:creationId xmlns:a16="http://schemas.microsoft.com/office/drawing/2014/main" id="{9FC3B579-EC60-477A-BC3A-85FD64FCAC1C}"/>
                  </a:ext>
                </a:extLst>
              </p:cNvPr>
              <p:cNvSpPr>
                <a:spLocks noChangeAspect="1"/>
              </p:cNvSpPr>
              <p:nvPr/>
            </p:nvSpPr>
            <p:spPr>
              <a:xfrm>
                <a:off x="3011714"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1" name="Freeform: Shape 130">
                <a:extLst>
                  <a:ext uri="{FF2B5EF4-FFF2-40B4-BE49-F238E27FC236}">
                    <a16:creationId xmlns:a16="http://schemas.microsoft.com/office/drawing/2014/main" id="{285E4981-A6A9-4030-BA32-75D563760E68}"/>
                  </a:ext>
                </a:extLst>
              </p:cNvPr>
              <p:cNvSpPr>
                <a:spLocks noChangeAspect="1"/>
              </p:cNvSpPr>
              <p:nvPr/>
            </p:nvSpPr>
            <p:spPr>
              <a:xfrm>
                <a:off x="340843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pic>
        <p:nvPicPr>
          <p:cNvPr id="108" name="Picture 107">
            <a:hlinkClick r:id="rId4"/>
            <a:extLst>
              <a:ext uri="{FF2B5EF4-FFF2-40B4-BE49-F238E27FC236}">
                <a16:creationId xmlns:a16="http://schemas.microsoft.com/office/drawing/2014/main" id="{ABD762B2-C9A5-4D03-9E76-6A855DBAECDA}"/>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636719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64"/>
                                        </p:tgtEl>
                                        <p:attrNameLst>
                                          <p:attrName>style.visibility</p:attrName>
                                        </p:attrNameLst>
                                      </p:cBhvr>
                                      <p:to>
                                        <p:strVal val="visible"/>
                                      </p:to>
                                    </p:set>
                                    <p:animEffect transition="in" filter="wipe(left)">
                                      <p:cBhvr>
                                        <p:cTn id="7" dur="1000"/>
                                        <p:tgtEl>
                                          <p:spTgt spid="164"/>
                                        </p:tgtEl>
                                      </p:cBhvr>
                                    </p:animEffect>
                                  </p:childTnLst>
                                </p:cTn>
                              </p:par>
                            </p:childTnLst>
                          </p:cTn>
                        </p:par>
                        <p:par>
                          <p:cTn id="8" fill="hold">
                            <p:stCondLst>
                              <p:cond delay="1000"/>
                            </p:stCondLst>
                            <p:childTnLst>
                              <p:par>
                                <p:cTn id="9" presetID="37" presetClass="entr" presetSubtype="0"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1000"/>
                                        <p:tgtEl>
                                          <p:spTgt spid="6"/>
                                        </p:tgtEl>
                                      </p:cBhvr>
                                    </p:animEffect>
                                    <p:anim calcmode="lin" valueType="num">
                                      <p:cBhvr>
                                        <p:cTn id="12" dur="1000" fill="hold"/>
                                        <p:tgtEl>
                                          <p:spTgt spid="6"/>
                                        </p:tgtEl>
                                        <p:attrNameLst>
                                          <p:attrName>ppt_x</p:attrName>
                                        </p:attrNameLst>
                                      </p:cBhvr>
                                      <p:tavLst>
                                        <p:tav tm="0">
                                          <p:val>
                                            <p:strVal val="#ppt_x"/>
                                          </p:val>
                                        </p:tav>
                                        <p:tav tm="100000">
                                          <p:val>
                                            <p:strVal val="#ppt_x"/>
                                          </p:val>
                                        </p:tav>
                                      </p:tavLst>
                                    </p:anim>
                                    <p:anim calcmode="lin" valueType="num">
                                      <p:cBhvr>
                                        <p:cTn id="13" dur="900" decel="100000" fill="hold"/>
                                        <p:tgtEl>
                                          <p:spTgt spid="6"/>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6"/>
                                        </p:tgtEl>
                                        <p:attrNameLst>
                                          <p:attrName>ppt_y</p:attrName>
                                        </p:attrNameLst>
                                      </p:cBhvr>
                                      <p:tavLst>
                                        <p:tav tm="0">
                                          <p:val>
                                            <p:strVal val="#ppt_y-.03"/>
                                          </p:val>
                                        </p:tav>
                                        <p:tav tm="100000">
                                          <p:val>
                                            <p:strVal val="#ppt_y"/>
                                          </p:val>
                                        </p:tav>
                                      </p:tavLst>
                                    </p:anim>
                                  </p:childTnLst>
                                </p:cTn>
                              </p:par>
                            </p:childTnLst>
                          </p:cTn>
                        </p:par>
                        <p:par>
                          <p:cTn id="15" fill="hold">
                            <p:stCondLst>
                              <p:cond delay="2000"/>
                            </p:stCondLst>
                            <p:childTnLst>
                              <p:par>
                                <p:cTn id="16" presetID="22" presetClass="entr" presetSubtype="1" fill="hold" grpId="0" nodeType="afterEffect">
                                  <p:stCondLst>
                                    <p:cond delay="0"/>
                                  </p:stCondLst>
                                  <p:childTnLst>
                                    <p:set>
                                      <p:cBhvr>
                                        <p:cTn id="17" dur="1" fill="hold">
                                          <p:stCondLst>
                                            <p:cond delay="0"/>
                                          </p:stCondLst>
                                        </p:cTn>
                                        <p:tgtEl>
                                          <p:spTgt spid="115"/>
                                        </p:tgtEl>
                                        <p:attrNameLst>
                                          <p:attrName>style.visibility</p:attrName>
                                        </p:attrNameLst>
                                      </p:cBhvr>
                                      <p:to>
                                        <p:strVal val="visible"/>
                                      </p:to>
                                    </p:set>
                                    <p:animEffect transition="in" filter="wipe(up)">
                                      <p:cBhvr>
                                        <p:cTn id="18" dur="750"/>
                                        <p:tgtEl>
                                          <p:spTgt spid="115"/>
                                        </p:tgtEl>
                                      </p:cBhvr>
                                    </p:animEffect>
                                  </p:childTnLst>
                                </p:cTn>
                              </p:par>
                            </p:childTnLst>
                          </p:cTn>
                        </p:par>
                        <p:par>
                          <p:cTn id="19" fill="hold">
                            <p:stCondLst>
                              <p:cond delay="2750"/>
                            </p:stCondLst>
                            <p:childTnLst>
                              <p:par>
                                <p:cTn id="20" presetID="22" presetClass="entr" presetSubtype="1" fill="hold" nodeType="afterEffect">
                                  <p:stCondLst>
                                    <p:cond delay="0"/>
                                  </p:stCondLst>
                                  <p:childTnLst>
                                    <p:set>
                                      <p:cBhvr>
                                        <p:cTn id="21" dur="1" fill="hold">
                                          <p:stCondLst>
                                            <p:cond delay="0"/>
                                          </p:stCondLst>
                                        </p:cTn>
                                        <p:tgtEl>
                                          <p:spTgt spid="65"/>
                                        </p:tgtEl>
                                        <p:attrNameLst>
                                          <p:attrName>style.visibility</p:attrName>
                                        </p:attrNameLst>
                                      </p:cBhvr>
                                      <p:to>
                                        <p:strVal val="visible"/>
                                      </p:to>
                                    </p:set>
                                    <p:animEffect transition="in" filter="wipe(up)">
                                      <p:cBhvr>
                                        <p:cTn id="22" dur="1000"/>
                                        <p:tgtEl>
                                          <p:spTgt spid="65"/>
                                        </p:tgtEl>
                                      </p:cBhvr>
                                    </p:animEffect>
                                  </p:childTnLst>
                                </p:cTn>
                              </p:par>
                              <p:par>
                                <p:cTn id="23" presetID="42" presetClass="entr" presetSubtype="0" fill="hold" nodeType="withEffect">
                                  <p:stCondLst>
                                    <p:cond delay="0"/>
                                  </p:stCondLst>
                                  <p:childTnLst>
                                    <p:set>
                                      <p:cBhvr>
                                        <p:cTn id="24" dur="1" fill="hold">
                                          <p:stCondLst>
                                            <p:cond delay="0"/>
                                          </p:stCondLst>
                                        </p:cTn>
                                        <p:tgtEl>
                                          <p:spTgt spid="56"/>
                                        </p:tgtEl>
                                        <p:attrNameLst>
                                          <p:attrName>style.visibility</p:attrName>
                                        </p:attrNameLst>
                                      </p:cBhvr>
                                      <p:to>
                                        <p:strVal val="visible"/>
                                      </p:to>
                                    </p:set>
                                    <p:animEffect transition="in" filter="fade">
                                      <p:cBhvr>
                                        <p:cTn id="25" dur="1000"/>
                                        <p:tgtEl>
                                          <p:spTgt spid="56"/>
                                        </p:tgtEl>
                                      </p:cBhvr>
                                    </p:animEffect>
                                    <p:anim calcmode="lin" valueType="num">
                                      <p:cBhvr>
                                        <p:cTn id="26" dur="1000" fill="hold"/>
                                        <p:tgtEl>
                                          <p:spTgt spid="56"/>
                                        </p:tgtEl>
                                        <p:attrNameLst>
                                          <p:attrName>ppt_x</p:attrName>
                                        </p:attrNameLst>
                                      </p:cBhvr>
                                      <p:tavLst>
                                        <p:tav tm="0">
                                          <p:val>
                                            <p:strVal val="#ppt_x"/>
                                          </p:val>
                                        </p:tav>
                                        <p:tav tm="100000">
                                          <p:val>
                                            <p:strVal val="#ppt_x"/>
                                          </p:val>
                                        </p:tav>
                                      </p:tavLst>
                                    </p:anim>
                                    <p:anim calcmode="lin" valueType="num">
                                      <p:cBhvr>
                                        <p:cTn id="27" dur="1000" fill="hold"/>
                                        <p:tgtEl>
                                          <p:spTgt spid="56"/>
                                        </p:tgtEl>
                                        <p:attrNameLst>
                                          <p:attrName>ppt_y</p:attrName>
                                        </p:attrNameLst>
                                      </p:cBhvr>
                                      <p:tavLst>
                                        <p:tav tm="0">
                                          <p:val>
                                            <p:strVal val="#ppt_y+.1"/>
                                          </p:val>
                                        </p:tav>
                                        <p:tav tm="100000">
                                          <p:val>
                                            <p:strVal val="#ppt_y"/>
                                          </p:val>
                                        </p:tav>
                                      </p:tavLst>
                                    </p:anim>
                                  </p:childTnLst>
                                </p:cTn>
                              </p:par>
                            </p:childTnLst>
                          </p:cTn>
                        </p:par>
                        <p:par>
                          <p:cTn id="28" fill="hold">
                            <p:stCondLst>
                              <p:cond delay="3750"/>
                            </p:stCondLst>
                            <p:childTnLst>
                              <p:par>
                                <p:cTn id="29" presetID="22" presetClass="entr" presetSubtype="1" fill="hold" nodeType="afterEffect">
                                  <p:stCondLst>
                                    <p:cond delay="0"/>
                                  </p:stCondLst>
                                  <p:childTnLst>
                                    <p:set>
                                      <p:cBhvr>
                                        <p:cTn id="30" dur="1" fill="hold">
                                          <p:stCondLst>
                                            <p:cond delay="0"/>
                                          </p:stCondLst>
                                        </p:cTn>
                                        <p:tgtEl>
                                          <p:spTgt spid="92"/>
                                        </p:tgtEl>
                                        <p:attrNameLst>
                                          <p:attrName>style.visibility</p:attrName>
                                        </p:attrNameLst>
                                      </p:cBhvr>
                                      <p:to>
                                        <p:strVal val="visible"/>
                                      </p:to>
                                    </p:set>
                                    <p:animEffect transition="in" filter="wipe(up)">
                                      <p:cBhvr>
                                        <p:cTn id="31" dur="1000"/>
                                        <p:tgtEl>
                                          <p:spTgt spid="92"/>
                                        </p:tgtEl>
                                      </p:cBhvr>
                                    </p:animEffect>
                                  </p:childTnLst>
                                </p:cTn>
                              </p:par>
                              <p:par>
                                <p:cTn id="32" presetID="42" presetClass="entr" presetSubtype="0" fill="hold" nodeType="withEffect">
                                  <p:stCondLst>
                                    <p:cond delay="0"/>
                                  </p:stCondLst>
                                  <p:childTnLst>
                                    <p:set>
                                      <p:cBhvr>
                                        <p:cTn id="33" dur="1" fill="hold">
                                          <p:stCondLst>
                                            <p:cond delay="0"/>
                                          </p:stCondLst>
                                        </p:cTn>
                                        <p:tgtEl>
                                          <p:spTgt spid="83"/>
                                        </p:tgtEl>
                                        <p:attrNameLst>
                                          <p:attrName>style.visibility</p:attrName>
                                        </p:attrNameLst>
                                      </p:cBhvr>
                                      <p:to>
                                        <p:strVal val="visible"/>
                                      </p:to>
                                    </p:set>
                                    <p:animEffect transition="in" filter="fade">
                                      <p:cBhvr>
                                        <p:cTn id="34" dur="1000"/>
                                        <p:tgtEl>
                                          <p:spTgt spid="83"/>
                                        </p:tgtEl>
                                      </p:cBhvr>
                                    </p:animEffect>
                                    <p:anim calcmode="lin" valueType="num">
                                      <p:cBhvr>
                                        <p:cTn id="35" dur="1000" fill="hold"/>
                                        <p:tgtEl>
                                          <p:spTgt spid="83"/>
                                        </p:tgtEl>
                                        <p:attrNameLst>
                                          <p:attrName>ppt_x</p:attrName>
                                        </p:attrNameLst>
                                      </p:cBhvr>
                                      <p:tavLst>
                                        <p:tav tm="0">
                                          <p:val>
                                            <p:strVal val="#ppt_x"/>
                                          </p:val>
                                        </p:tav>
                                        <p:tav tm="100000">
                                          <p:val>
                                            <p:strVal val="#ppt_x"/>
                                          </p:val>
                                        </p:tav>
                                      </p:tavLst>
                                    </p:anim>
                                    <p:anim calcmode="lin" valueType="num">
                                      <p:cBhvr>
                                        <p:cTn id="36" dur="1000" fill="hold"/>
                                        <p:tgtEl>
                                          <p:spTgt spid="83"/>
                                        </p:tgtEl>
                                        <p:attrNameLst>
                                          <p:attrName>ppt_y</p:attrName>
                                        </p:attrNameLst>
                                      </p:cBhvr>
                                      <p:tavLst>
                                        <p:tav tm="0">
                                          <p:val>
                                            <p:strVal val="#ppt_y+.1"/>
                                          </p:val>
                                        </p:tav>
                                        <p:tav tm="100000">
                                          <p:val>
                                            <p:strVal val="#ppt_y"/>
                                          </p:val>
                                        </p:tav>
                                      </p:tavLst>
                                    </p:anim>
                                  </p:childTnLst>
                                </p:cTn>
                              </p:par>
                            </p:childTnLst>
                          </p:cTn>
                        </p:par>
                        <p:par>
                          <p:cTn id="37" fill="hold">
                            <p:stCondLst>
                              <p:cond delay="4750"/>
                            </p:stCondLst>
                            <p:childTnLst>
                              <p:par>
                                <p:cTn id="38" presetID="37" presetClass="entr" presetSubtype="0" fill="hold" nodeType="afterEffect">
                                  <p:stCondLst>
                                    <p:cond delay="0"/>
                                  </p:stCondLst>
                                  <p:childTnLst>
                                    <p:set>
                                      <p:cBhvr>
                                        <p:cTn id="39" dur="1" fill="hold">
                                          <p:stCondLst>
                                            <p:cond delay="0"/>
                                          </p:stCondLst>
                                        </p:cTn>
                                        <p:tgtEl>
                                          <p:spTgt spid="7"/>
                                        </p:tgtEl>
                                        <p:attrNameLst>
                                          <p:attrName>style.visibility</p:attrName>
                                        </p:attrNameLst>
                                      </p:cBhvr>
                                      <p:to>
                                        <p:strVal val="visible"/>
                                      </p:to>
                                    </p:set>
                                    <p:animEffect transition="in" filter="fade">
                                      <p:cBhvr>
                                        <p:cTn id="40" dur="1000"/>
                                        <p:tgtEl>
                                          <p:spTgt spid="7"/>
                                        </p:tgtEl>
                                      </p:cBhvr>
                                    </p:animEffect>
                                    <p:anim calcmode="lin" valueType="num">
                                      <p:cBhvr>
                                        <p:cTn id="41" dur="1000" fill="hold"/>
                                        <p:tgtEl>
                                          <p:spTgt spid="7"/>
                                        </p:tgtEl>
                                        <p:attrNameLst>
                                          <p:attrName>ppt_x</p:attrName>
                                        </p:attrNameLst>
                                      </p:cBhvr>
                                      <p:tavLst>
                                        <p:tav tm="0">
                                          <p:val>
                                            <p:strVal val="#ppt_x"/>
                                          </p:val>
                                        </p:tav>
                                        <p:tav tm="100000">
                                          <p:val>
                                            <p:strVal val="#ppt_x"/>
                                          </p:val>
                                        </p:tav>
                                      </p:tavLst>
                                    </p:anim>
                                    <p:anim calcmode="lin" valueType="num">
                                      <p:cBhvr>
                                        <p:cTn id="42" dur="900" decel="100000" fill="hold"/>
                                        <p:tgtEl>
                                          <p:spTgt spid="7"/>
                                        </p:tgtEl>
                                        <p:attrNameLst>
                                          <p:attrName>ppt_y</p:attrName>
                                        </p:attrNameLst>
                                      </p:cBhvr>
                                      <p:tavLst>
                                        <p:tav tm="0">
                                          <p:val>
                                            <p:strVal val="#ppt_y+1"/>
                                          </p:val>
                                        </p:tav>
                                        <p:tav tm="100000">
                                          <p:val>
                                            <p:strVal val="#ppt_y-.03"/>
                                          </p:val>
                                        </p:tav>
                                      </p:tavLst>
                                    </p:anim>
                                    <p:anim calcmode="lin" valueType="num">
                                      <p:cBhvr>
                                        <p:cTn id="43" dur="100" accel="100000" fill="hold">
                                          <p:stCondLst>
                                            <p:cond delay="900"/>
                                          </p:stCondLst>
                                        </p:cTn>
                                        <p:tgtEl>
                                          <p:spTgt spid="7"/>
                                        </p:tgtEl>
                                        <p:attrNameLst>
                                          <p:attrName>ppt_y</p:attrName>
                                        </p:attrNameLst>
                                      </p:cBhvr>
                                      <p:tavLst>
                                        <p:tav tm="0">
                                          <p:val>
                                            <p:strVal val="#ppt_y-.03"/>
                                          </p:val>
                                        </p:tav>
                                        <p:tav tm="100000">
                                          <p:val>
                                            <p:strVal val="#ppt_y"/>
                                          </p:val>
                                        </p:tav>
                                      </p:tavLst>
                                    </p:anim>
                                  </p:childTnLst>
                                </p:cTn>
                              </p:par>
                            </p:childTnLst>
                          </p:cTn>
                        </p:par>
                        <p:par>
                          <p:cTn id="44" fill="hold">
                            <p:stCondLst>
                              <p:cond delay="5750"/>
                            </p:stCondLst>
                            <p:childTnLst>
                              <p:par>
                                <p:cTn id="45" presetID="22" presetClass="entr" presetSubtype="1" fill="hold" grpId="0" nodeType="afterEffect">
                                  <p:stCondLst>
                                    <p:cond delay="0"/>
                                  </p:stCondLst>
                                  <p:childTnLst>
                                    <p:set>
                                      <p:cBhvr>
                                        <p:cTn id="46" dur="1" fill="hold">
                                          <p:stCondLst>
                                            <p:cond delay="0"/>
                                          </p:stCondLst>
                                        </p:cTn>
                                        <p:tgtEl>
                                          <p:spTgt spid="123"/>
                                        </p:tgtEl>
                                        <p:attrNameLst>
                                          <p:attrName>style.visibility</p:attrName>
                                        </p:attrNameLst>
                                      </p:cBhvr>
                                      <p:to>
                                        <p:strVal val="visible"/>
                                      </p:to>
                                    </p:set>
                                    <p:animEffect transition="in" filter="wipe(up)">
                                      <p:cBhvr>
                                        <p:cTn id="47" dur="750"/>
                                        <p:tgtEl>
                                          <p:spTgt spid="123"/>
                                        </p:tgtEl>
                                      </p:cBhvr>
                                    </p:animEffect>
                                  </p:childTnLst>
                                </p:cTn>
                              </p:par>
                            </p:childTnLst>
                          </p:cTn>
                        </p:par>
                        <p:par>
                          <p:cTn id="48" fill="hold">
                            <p:stCondLst>
                              <p:cond delay="6500"/>
                            </p:stCondLst>
                            <p:childTnLst>
                              <p:par>
                                <p:cTn id="49" presetID="22" presetClass="entr" presetSubtype="1" fill="hold" nodeType="afterEffect">
                                  <p:stCondLst>
                                    <p:cond delay="0"/>
                                  </p:stCondLst>
                                  <p:childTnLst>
                                    <p:set>
                                      <p:cBhvr>
                                        <p:cTn id="50" dur="1" fill="hold">
                                          <p:stCondLst>
                                            <p:cond delay="0"/>
                                          </p:stCondLst>
                                        </p:cTn>
                                        <p:tgtEl>
                                          <p:spTgt spid="121"/>
                                        </p:tgtEl>
                                        <p:attrNameLst>
                                          <p:attrName>style.visibility</p:attrName>
                                        </p:attrNameLst>
                                      </p:cBhvr>
                                      <p:to>
                                        <p:strVal val="visible"/>
                                      </p:to>
                                    </p:set>
                                    <p:animEffect transition="in" filter="wipe(up)">
                                      <p:cBhvr>
                                        <p:cTn id="51" dur="1000"/>
                                        <p:tgtEl>
                                          <p:spTgt spid="121"/>
                                        </p:tgtEl>
                                      </p:cBhvr>
                                    </p:animEffect>
                                  </p:childTnLst>
                                </p:cTn>
                              </p:par>
                              <p:par>
                                <p:cTn id="52" presetID="42" presetClass="entr" presetSubtype="0" fill="hold" nodeType="withEffect">
                                  <p:stCondLst>
                                    <p:cond delay="0"/>
                                  </p:stCondLst>
                                  <p:childTnLst>
                                    <p:set>
                                      <p:cBhvr>
                                        <p:cTn id="53" dur="1" fill="hold">
                                          <p:stCondLst>
                                            <p:cond delay="0"/>
                                          </p:stCondLst>
                                        </p:cTn>
                                        <p:tgtEl>
                                          <p:spTgt spid="117"/>
                                        </p:tgtEl>
                                        <p:attrNameLst>
                                          <p:attrName>style.visibility</p:attrName>
                                        </p:attrNameLst>
                                      </p:cBhvr>
                                      <p:to>
                                        <p:strVal val="visible"/>
                                      </p:to>
                                    </p:set>
                                    <p:animEffect transition="in" filter="fade">
                                      <p:cBhvr>
                                        <p:cTn id="54" dur="1000"/>
                                        <p:tgtEl>
                                          <p:spTgt spid="117"/>
                                        </p:tgtEl>
                                      </p:cBhvr>
                                    </p:animEffect>
                                    <p:anim calcmode="lin" valueType="num">
                                      <p:cBhvr>
                                        <p:cTn id="55" dur="1000" fill="hold"/>
                                        <p:tgtEl>
                                          <p:spTgt spid="117"/>
                                        </p:tgtEl>
                                        <p:attrNameLst>
                                          <p:attrName>ppt_x</p:attrName>
                                        </p:attrNameLst>
                                      </p:cBhvr>
                                      <p:tavLst>
                                        <p:tav tm="0">
                                          <p:val>
                                            <p:strVal val="#ppt_x"/>
                                          </p:val>
                                        </p:tav>
                                        <p:tav tm="100000">
                                          <p:val>
                                            <p:strVal val="#ppt_x"/>
                                          </p:val>
                                        </p:tav>
                                      </p:tavLst>
                                    </p:anim>
                                    <p:anim calcmode="lin" valueType="num">
                                      <p:cBhvr>
                                        <p:cTn id="56" dur="1000" fill="hold"/>
                                        <p:tgtEl>
                                          <p:spTgt spid="117"/>
                                        </p:tgtEl>
                                        <p:attrNameLst>
                                          <p:attrName>ppt_y</p:attrName>
                                        </p:attrNameLst>
                                      </p:cBhvr>
                                      <p:tavLst>
                                        <p:tav tm="0">
                                          <p:val>
                                            <p:strVal val="#ppt_y+.1"/>
                                          </p:val>
                                        </p:tav>
                                        <p:tav tm="100000">
                                          <p:val>
                                            <p:strVal val="#ppt_y"/>
                                          </p:val>
                                        </p:tav>
                                      </p:tavLst>
                                    </p:anim>
                                  </p:childTnLst>
                                </p:cTn>
                              </p:par>
                            </p:childTnLst>
                          </p:cTn>
                        </p:par>
                        <p:par>
                          <p:cTn id="57" fill="hold">
                            <p:stCondLst>
                              <p:cond delay="7500"/>
                            </p:stCondLst>
                            <p:childTnLst>
                              <p:par>
                                <p:cTn id="58" presetID="22" presetClass="entr" presetSubtype="1" fill="hold" nodeType="afterEffect">
                                  <p:stCondLst>
                                    <p:cond delay="0"/>
                                  </p:stCondLst>
                                  <p:childTnLst>
                                    <p:set>
                                      <p:cBhvr>
                                        <p:cTn id="59" dur="1" fill="hold">
                                          <p:stCondLst>
                                            <p:cond delay="0"/>
                                          </p:stCondLst>
                                        </p:cTn>
                                        <p:tgtEl>
                                          <p:spTgt spid="120"/>
                                        </p:tgtEl>
                                        <p:attrNameLst>
                                          <p:attrName>style.visibility</p:attrName>
                                        </p:attrNameLst>
                                      </p:cBhvr>
                                      <p:to>
                                        <p:strVal val="visible"/>
                                      </p:to>
                                    </p:set>
                                    <p:animEffect transition="in" filter="wipe(up)">
                                      <p:cBhvr>
                                        <p:cTn id="60" dur="1000"/>
                                        <p:tgtEl>
                                          <p:spTgt spid="120"/>
                                        </p:tgtEl>
                                      </p:cBhvr>
                                    </p:animEffect>
                                  </p:childTnLst>
                                </p:cTn>
                              </p:par>
                              <p:par>
                                <p:cTn id="61" presetID="42" presetClass="entr" presetSubtype="0" fill="hold" nodeType="withEffect">
                                  <p:stCondLst>
                                    <p:cond delay="0"/>
                                  </p:stCondLst>
                                  <p:childTnLst>
                                    <p:set>
                                      <p:cBhvr>
                                        <p:cTn id="62" dur="1" fill="hold">
                                          <p:stCondLst>
                                            <p:cond delay="0"/>
                                          </p:stCondLst>
                                        </p:cTn>
                                        <p:tgtEl>
                                          <p:spTgt spid="118"/>
                                        </p:tgtEl>
                                        <p:attrNameLst>
                                          <p:attrName>style.visibility</p:attrName>
                                        </p:attrNameLst>
                                      </p:cBhvr>
                                      <p:to>
                                        <p:strVal val="visible"/>
                                      </p:to>
                                    </p:set>
                                    <p:animEffect transition="in" filter="fade">
                                      <p:cBhvr>
                                        <p:cTn id="63" dur="1000"/>
                                        <p:tgtEl>
                                          <p:spTgt spid="118"/>
                                        </p:tgtEl>
                                      </p:cBhvr>
                                    </p:animEffect>
                                    <p:anim calcmode="lin" valueType="num">
                                      <p:cBhvr>
                                        <p:cTn id="64" dur="1000" fill="hold"/>
                                        <p:tgtEl>
                                          <p:spTgt spid="118"/>
                                        </p:tgtEl>
                                        <p:attrNameLst>
                                          <p:attrName>ppt_x</p:attrName>
                                        </p:attrNameLst>
                                      </p:cBhvr>
                                      <p:tavLst>
                                        <p:tav tm="0">
                                          <p:val>
                                            <p:strVal val="#ppt_x"/>
                                          </p:val>
                                        </p:tav>
                                        <p:tav tm="100000">
                                          <p:val>
                                            <p:strVal val="#ppt_x"/>
                                          </p:val>
                                        </p:tav>
                                      </p:tavLst>
                                    </p:anim>
                                    <p:anim calcmode="lin" valueType="num">
                                      <p:cBhvr>
                                        <p:cTn id="65" dur="1000" fill="hold"/>
                                        <p:tgtEl>
                                          <p:spTgt spid="11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5" grpId="0"/>
      <p:bldP spid="123" grpId="0"/>
      <p:bldP spid="164"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1695</TotalTime>
  <Words>1420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398</cp:revision>
  <dcterms:created xsi:type="dcterms:W3CDTF">2016-09-28T22:08:47Z</dcterms:created>
  <dcterms:modified xsi:type="dcterms:W3CDTF">2019-03-28T17:09:08Z</dcterms:modified>
</cp:coreProperties>
</file>