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403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76C0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CE8E4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8912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04621"/>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76C0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CE8E4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8912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1034129"/>
          </a:xfrm>
          <a:prstGeom prst="rect">
            <a:avLst/>
          </a:prstGeom>
          <a:noFill/>
        </p:spPr>
        <p:txBody>
          <a:bodyPr wrap="square" rtlCol="0">
            <a:spAutoFit/>
          </a:bodyPr>
          <a:lstStyle/>
          <a:p>
            <a:pPr algn="r" defTabSz="1219170">
              <a:spcBef>
                <a:spcPct val="20000"/>
              </a:spcBef>
              <a:defRPr/>
            </a:pPr>
            <a:r>
              <a:rPr lang="en-US" dirty="0">
                <a:solidFill>
                  <a:srgbClr val="F89120"/>
                </a:solidFill>
                <a:latin typeface="Bernard MT Condensed" panose="02050806060905020404" pitchFamily="18" charset="0"/>
              </a:rPr>
              <a:t>$1,234</a:t>
            </a:r>
          </a:p>
          <a:p>
            <a:pPr algn="r" defTabSz="1219170">
              <a:spcBef>
                <a:spcPct val="20000"/>
              </a:spcBef>
              <a:defRPr/>
            </a:pPr>
            <a:r>
              <a:rPr lang="en-US" sz="1400" dirty="0">
                <a:solidFill>
                  <a:srgbClr val="F89120"/>
                </a:solidFill>
                <a:latin typeface="Bernard MT Condensed" panose="02050806060905020404" pitchFamily="18" charset="0"/>
              </a:rPr>
              <a:t>LOREM IPSUM</a:t>
            </a:r>
            <a:endParaRPr lang="en-US" sz="400" dirty="0">
              <a:solidFill>
                <a:srgbClr val="F89120"/>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218795"/>
          </a:xfrm>
          <a:prstGeom prst="rect">
            <a:avLst/>
          </a:prstGeom>
          <a:noFill/>
        </p:spPr>
        <p:txBody>
          <a:bodyPr wrap="square" rtlCol="0">
            <a:spAutoFit/>
          </a:bodyPr>
          <a:lstStyle/>
          <a:p>
            <a:pPr defTabSz="1219170">
              <a:spcBef>
                <a:spcPct val="20000"/>
              </a:spcBef>
              <a:defRPr/>
            </a:pPr>
            <a:r>
              <a:rPr lang="en-US" dirty="0">
                <a:solidFill>
                  <a:srgbClr val="E04621"/>
                </a:solidFill>
                <a:latin typeface="Bernard MT Condensed" panose="02050806060905020404" pitchFamily="18" charset="0"/>
              </a:rPr>
              <a:t>$1,234</a:t>
            </a:r>
          </a:p>
          <a:p>
            <a:pPr defTabSz="1219170">
              <a:spcBef>
                <a:spcPct val="20000"/>
              </a:spcBef>
              <a:defRPr/>
            </a:pPr>
            <a:r>
              <a:rPr lang="en-US" sz="1400" dirty="0">
                <a:solidFill>
                  <a:srgbClr val="E04621"/>
                </a:solidFill>
                <a:latin typeface="Bernard MT Condensed" panose="02050806060905020404" pitchFamily="18" charset="0"/>
              </a:rPr>
              <a:t>LOREM IPSUM</a:t>
            </a:r>
            <a:endParaRPr lang="en-US" sz="400" dirty="0">
              <a:solidFill>
                <a:srgbClr val="E04621"/>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1034129"/>
          </a:xfrm>
          <a:prstGeom prst="rect">
            <a:avLst/>
          </a:prstGeom>
          <a:noFill/>
        </p:spPr>
        <p:txBody>
          <a:bodyPr wrap="square" rtlCol="0">
            <a:spAutoFit/>
          </a:bodyPr>
          <a:lstStyle/>
          <a:p>
            <a:pPr defTabSz="1219170">
              <a:spcBef>
                <a:spcPct val="20000"/>
              </a:spcBef>
              <a:defRPr/>
            </a:pPr>
            <a:r>
              <a:rPr lang="en-US" dirty="0">
                <a:solidFill>
                  <a:srgbClr val="F89120"/>
                </a:solidFill>
                <a:latin typeface="Bernard MT Condensed" panose="02050806060905020404" pitchFamily="18" charset="0"/>
              </a:rPr>
              <a:t>$1,234</a:t>
            </a:r>
          </a:p>
          <a:p>
            <a:pPr defTabSz="1219170">
              <a:spcBef>
                <a:spcPct val="20000"/>
              </a:spcBef>
              <a:defRPr/>
            </a:pPr>
            <a:r>
              <a:rPr lang="en-US" sz="1400" dirty="0">
                <a:solidFill>
                  <a:srgbClr val="F89120"/>
                </a:solidFill>
                <a:latin typeface="Bernard MT Condensed" panose="02050806060905020404" pitchFamily="18" charset="0"/>
              </a:rPr>
              <a:t>LOREM IPSUM</a:t>
            </a:r>
            <a:endParaRPr lang="en-US" sz="400" dirty="0">
              <a:solidFill>
                <a:srgbClr val="F89120"/>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1034129"/>
          </a:xfrm>
          <a:prstGeom prst="rect">
            <a:avLst/>
          </a:prstGeom>
          <a:noFill/>
        </p:spPr>
        <p:txBody>
          <a:bodyPr wrap="square" rtlCol="0">
            <a:spAutoFit/>
          </a:bodyPr>
          <a:lstStyle/>
          <a:p>
            <a:pPr defTabSz="1219170">
              <a:spcBef>
                <a:spcPct val="20000"/>
              </a:spcBef>
              <a:defRPr/>
            </a:pPr>
            <a:r>
              <a:rPr lang="en-US" dirty="0">
                <a:solidFill>
                  <a:srgbClr val="CE8E40"/>
                </a:solidFill>
                <a:latin typeface="Bernard MT Condensed" panose="02050806060905020404" pitchFamily="18" charset="0"/>
              </a:rPr>
              <a:t>$1,234</a:t>
            </a:r>
          </a:p>
          <a:p>
            <a:pPr defTabSz="1219170">
              <a:spcBef>
                <a:spcPct val="20000"/>
              </a:spcBef>
              <a:defRPr/>
            </a:pPr>
            <a:r>
              <a:rPr lang="en-US" sz="1400" dirty="0">
                <a:solidFill>
                  <a:srgbClr val="CE8E40"/>
                </a:solidFill>
                <a:latin typeface="Bernard MT Condensed" panose="02050806060905020404" pitchFamily="18" charset="0"/>
              </a:rPr>
              <a:t>LOREM IPSUM</a:t>
            </a:r>
            <a:endParaRPr lang="en-US" sz="400" dirty="0">
              <a:solidFill>
                <a:srgbClr val="CE8E40"/>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1034129"/>
          </a:xfrm>
          <a:prstGeom prst="rect">
            <a:avLst/>
          </a:prstGeom>
          <a:noFill/>
        </p:spPr>
        <p:txBody>
          <a:bodyPr wrap="square" rtlCol="0">
            <a:spAutoFit/>
          </a:bodyPr>
          <a:lstStyle/>
          <a:p>
            <a:pPr algn="r" defTabSz="1219170">
              <a:spcBef>
                <a:spcPct val="20000"/>
              </a:spcBef>
              <a:defRPr/>
            </a:pPr>
            <a:r>
              <a:rPr lang="en-US" dirty="0">
                <a:solidFill>
                  <a:srgbClr val="E04621"/>
                </a:solidFill>
                <a:latin typeface="Bernard MT Condensed" panose="02050806060905020404" pitchFamily="18" charset="0"/>
              </a:rPr>
              <a:t>$1,234</a:t>
            </a:r>
          </a:p>
          <a:p>
            <a:pPr algn="r" defTabSz="1219170">
              <a:spcBef>
                <a:spcPct val="20000"/>
              </a:spcBef>
              <a:defRPr/>
            </a:pPr>
            <a:r>
              <a:rPr lang="en-US" sz="1400" dirty="0">
                <a:solidFill>
                  <a:srgbClr val="E04621"/>
                </a:solidFill>
                <a:latin typeface="Bernard MT Condensed" panose="02050806060905020404" pitchFamily="18" charset="0"/>
              </a:rPr>
              <a:t>LOREM IPSUM</a:t>
            </a:r>
            <a:endParaRPr lang="en-US" sz="400" dirty="0">
              <a:solidFill>
                <a:srgbClr val="E04621"/>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1034129"/>
          </a:xfrm>
          <a:prstGeom prst="rect">
            <a:avLst/>
          </a:prstGeom>
          <a:noFill/>
        </p:spPr>
        <p:txBody>
          <a:bodyPr wrap="square" rtlCol="0">
            <a:spAutoFit/>
          </a:bodyPr>
          <a:lstStyle/>
          <a:p>
            <a:pPr defTabSz="1219170">
              <a:spcBef>
                <a:spcPct val="20000"/>
              </a:spcBef>
              <a:defRPr/>
            </a:pPr>
            <a:r>
              <a:rPr lang="en-US" dirty="0">
                <a:solidFill>
                  <a:srgbClr val="CE8E40"/>
                </a:solidFill>
                <a:latin typeface="Bernard MT Condensed" panose="02050806060905020404" pitchFamily="18" charset="0"/>
              </a:rPr>
              <a:t>$1,234</a:t>
            </a:r>
          </a:p>
          <a:p>
            <a:pPr defTabSz="1219170">
              <a:spcBef>
                <a:spcPct val="20000"/>
              </a:spcBef>
              <a:defRPr/>
            </a:pPr>
            <a:r>
              <a:rPr lang="en-US" sz="1400" dirty="0">
                <a:solidFill>
                  <a:srgbClr val="CE8E40"/>
                </a:solidFill>
                <a:latin typeface="Bernard MT Condensed" panose="02050806060905020404" pitchFamily="18" charset="0"/>
              </a:rPr>
              <a:t>LOREM IPSUM</a:t>
            </a:r>
            <a:endParaRPr lang="en-US" sz="400" dirty="0">
              <a:solidFill>
                <a:srgbClr val="CE8E40"/>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218795"/>
          </a:xfrm>
          <a:prstGeom prst="rect">
            <a:avLst/>
          </a:prstGeom>
          <a:noFill/>
        </p:spPr>
        <p:txBody>
          <a:bodyPr wrap="square" rtlCol="0">
            <a:spAutoFit/>
          </a:bodyPr>
          <a:lstStyle/>
          <a:p>
            <a:pPr defTabSz="1219170">
              <a:spcBef>
                <a:spcPct val="20000"/>
              </a:spcBef>
              <a:defRPr/>
            </a:pPr>
            <a:r>
              <a:rPr lang="en-US" dirty="0">
                <a:solidFill>
                  <a:srgbClr val="E76C0F"/>
                </a:solidFill>
                <a:latin typeface="Bernard MT Condensed" panose="02050806060905020404" pitchFamily="18" charset="0"/>
              </a:rPr>
              <a:t>$1,234</a:t>
            </a:r>
          </a:p>
          <a:p>
            <a:pPr defTabSz="1219170">
              <a:spcBef>
                <a:spcPct val="20000"/>
              </a:spcBef>
              <a:defRPr/>
            </a:pPr>
            <a:r>
              <a:rPr lang="en-US" sz="1400" dirty="0">
                <a:solidFill>
                  <a:srgbClr val="E76C0F"/>
                </a:solidFill>
                <a:latin typeface="Bernard MT Condensed" panose="02050806060905020404" pitchFamily="18" charset="0"/>
              </a:rPr>
              <a:t>LOREM IPSUM</a:t>
            </a:r>
            <a:endParaRPr lang="en-US" sz="400" dirty="0">
              <a:solidFill>
                <a:srgbClr val="E76C0F"/>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1034129"/>
          </a:xfrm>
          <a:prstGeom prst="rect">
            <a:avLst/>
          </a:prstGeom>
          <a:noFill/>
        </p:spPr>
        <p:txBody>
          <a:bodyPr wrap="square" rtlCol="0">
            <a:spAutoFit/>
          </a:bodyPr>
          <a:lstStyle/>
          <a:p>
            <a:pPr defTabSz="1219170">
              <a:spcBef>
                <a:spcPct val="20000"/>
              </a:spcBef>
              <a:defRPr/>
            </a:pPr>
            <a:r>
              <a:rPr lang="en-US" dirty="0">
                <a:solidFill>
                  <a:srgbClr val="E76C0F"/>
                </a:solidFill>
                <a:latin typeface="Bernard MT Condensed" panose="02050806060905020404" pitchFamily="18" charset="0"/>
              </a:rPr>
              <a:t>$1,234</a:t>
            </a:r>
          </a:p>
          <a:p>
            <a:pPr defTabSz="1219170">
              <a:spcBef>
                <a:spcPct val="20000"/>
              </a:spcBef>
              <a:defRPr/>
            </a:pPr>
            <a:r>
              <a:rPr lang="en-US" sz="1400" dirty="0">
                <a:solidFill>
                  <a:srgbClr val="E76C0F"/>
                </a:solidFill>
                <a:latin typeface="Bernard MT Condensed" panose="02050806060905020404" pitchFamily="18" charset="0"/>
              </a:rPr>
              <a:t>LOREM IPSUM</a:t>
            </a:r>
            <a:endParaRPr lang="en-US" sz="400" dirty="0">
              <a:solidFill>
                <a:srgbClr val="E76C0F"/>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04621"/>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pic>
        <p:nvPicPr>
          <p:cNvPr id="53" name="Picture 52">
            <a:hlinkClick r:id="rId20"/>
            <a:extLst>
              <a:ext uri="{FF2B5EF4-FFF2-40B4-BE49-F238E27FC236}">
                <a16:creationId xmlns:a16="http://schemas.microsoft.com/office/drawing/2014/main" id="{BEE47DBD-2407-41A4-A16F-734600C3903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 grpId="0"/>
      <p:bldP spid="26"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2019-03-28T17:06:49Z</dcterms:modified>
</cp:coreProperties>
</file>