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44038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18" Type="http://schemas.openxmlformats.org/officeDocument/2006/relationships/image" Target="../media/image17.png"/><Relationship Id="rId3" Type="http://schemas.openxmlformats.org/officeDocument/2006/relationships/image" Target="../media/image2.svg"/><Relationship Id="rId21" Type="http://schemas.openxmlformats.org/officeDocument/2006/relationships/image" Target="../media/image19.png"/><Relationship Id="rId7" Type="http://schemas.openxmlformats.org/officeDocument/2006/relationships/image" Target="../media/image6.svg"/><Relationship Id="rId12" Type="http://schemas.openxmlformats.org/officeDocument/2006/relationships/image" Target="../media/image11.png"/><Relationship Id="rId17" Type="http://schemas.openxmlformats.org/officeDocument/2006/relationships/image" Target="../media/image16.svg"/><Relationship Id="rId2" Type="http://schemas.openxmlformats.org/officeDocument/2006/relationships/image" Target="../media/image1.png"/><Relationship Id="rId16" Type="http://schemas.openxmlformats.org/officeDocument/2006/relationships/image" Target="../media/image15.png"/><Relationship Id="rId20" Type="http://schemas.openxmlformats.org/officeDocument/2006/relationships/hyperlink" Target="http://powerpoint.sage-fox.com/" TargetMode="External"/><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4.svg"/><Relationship Id="rId10" Type="http://schemas.openxmlformats.org/officeDocument/2006/relationships/image" Target="../media/image9.png"/><Relationship Id="rId19" Type="http://schemas.openxmlformats.org/officeDocument/2006/relationships/image" Target="../media/image18.sv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a:extLst>
              <a:ext uri="{FF2B5EF4-FFF2-40B4-BE49-F238E27FC236}">
                <a16:creationId xmlns:a16="http://schemas.microsoft.com/office/drawing/2014/main" id="{AA3548F9-DC53-4E95-8D13-C48290FBCF70}"/>
              </a:ext>
            </a:extLst>
          </p:cNvPr>
          <p:cNvGrpSpPr/>
          <p:nvPr/>
        </p:nvGrpSpPr>
        <p:grpSpPr>
          <a:xfrm>
            <a:off x="9318702" y="2258568"/>
            <a:ext cx="1561376" cy="1607502"/>
            <a:chOff x="9318702" y="2258568"/>
            <a:chExt cx="1561376" cy="1607502"/>
          </a:xfrm>
        </p:grpSpPr>
        <p:sp>
          <p:nvSpPr>
            <p:cNvPr id="16" name="Freeform: Shape 15">
              <a:extLst>
                <a:ext uri="{FF2B5EF4-FFF2-40B4-BE49-F238E27FC236}">
                  <a16:creationId xmlns:a16="http://schemas.microsoft.com/office/drawing/2014/main" id="{E752A4E4-B795-4EE3-897A-C570792F0710}"/>
                </a:ext>
              </a:extLst>
            </p:cNvPr>
            <p:cNvSpPr>
              <a:spLocks noChangeAspect="1"/>
            </p:cNvSpPr>
            <p:nvPr/>
          </p:nvSpPr>
          <p:spPr>
            <a:xfrm rot="2973270">
              <a:off x="9341859" y="232785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E76C0F"/>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TextBox 42">
              <a:extLst>
                <a:ext uri="{FF2B5EF4-FFF2-40B4-BE49-F238E27FC236}">
                  <a16:creationId xmlns:a16="http://schemas.microsoft.com/office/drawing/2014/main" id="{445709D7-002E-467D-A177-A1A07E572D00}"/>
                </a:ext>
              </a:extLst>
            </p:cNvPr>
            <p:cNvSpPr txBox="1"/>
            <p:nvPr/>
          </p:nvSpPr>
          <p:spPr>
            <a:xfrm>
              <a:off x="10104120" y="225856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07</a:t>
              </a:r>
            </a:p>
          </p:txBody>
        </p:sp>
      </p:grpSp>
      <p:grpSp>
        <p:nvGrpSpPr>
          <p:cNvPr id="19" name="Group 18">
            <a:extLst>
              <a:ext uri="{FF2B5EF4-FFF2-40B4-BE49-F238E27FC236}">
                <a16:creationId xmlns:a16="http://schemas.microsoft.com/office/drawing/2014/main" id="{54E5CA7B-03DF-4C8F-8897-A448CDD8E52C}"/>
              </a:ext>
            </a:extLst>
          </p:cNvPr>
          <p:cNvGrpSpPr/>
          <p:nvPr/>
        </p:nvGrpSpPr>
        <p:grpSpPr>
          <a:xfrm>
            <a:off x="8439269" y="1189434"/>
            <a:ext cx="1515062" cy="1561376"/>
            <a:chOff x="8439269" y="1189434"/>
            <a:chExt cx="1515062" cy="1561376"/>
          </a:xfrm>
        </p:grpSpPr>
        <p:sp>
          <p:nvSpPr>
            <p:cNvPr id="14" name="Freeform: Shape 13">
              <a:extLst>
                <a:ext uri="{FF2B5EF4-FFF2-40B4-BE49-F238E27FC236}">
                  <a16:creationId xmlns:a16="http://schemas.microsoft.com/office/drawing/2014/main" id="{B07B80C8-F40D-4C36-8851-4E572C5BB360}"/>
                </a:ext>
              </a:extLst>
            </p:cNvPr>
            <p:cNvSpPr>
              <a:spLocks noChangeAspect="1"/>
            </p:cNvSpPr>
            <p:nvPr/>
          </p:nvSpPr>
          <p:spPr>
            <a:xfrm rot="150046">
              <a:off x="8439269" y="1189434"/>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CE8E40"/>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2" name="TextBox 41">
              <a:extLst>
                <a:ext uri="{FF2B5EF4-FFF2-40B4-BE49-F238E27FC236}">
                  <a16:creationId xmlns:a16="http://schemas.microsoft.com/office/drawing/2014/main" id="{79CAC416-CB73-46EB-9685-C3ACCE246D22}"/>
                </a:ext>
              </a:extLst>
            </p:cNvPr>
            <p:cNvSpPr txBox="1"/>
            <p:nvPr/>
          </p:nvSpPr>
          <p:spPr>
            <a:xfrm>
              <a:off x="8628901" y="1218593"/>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06</a:t>
              </a:r>
            </a:p>
          </p:txBody>
        </p:sp>
      </p:grpSp>
      <p:grpSp>
        <p:nvGrpSpPr>
          <p:cNvPr id="18" name="Group 17">
            <a:extLst>
              <a:ext uri="{FF2B5EF4-FFF2-40B4-BE49-F238E27FC236}">
                <a16:creationId xmlns:a16="http://schemas.microsoft.com/office/drawing/2014/main" id="{A5625016-FF55-41FF-B249-CAC852B0DB3E}"/>
              </a:ext>
            </a:extLst>
          </p:cNvPr>
          <p:cNvGrpSpPr/>
          <p:nvPr/>
        </p:nvGrpSpPr>
        <p:grpSpPr>
          <a:xfrm>
            <a:off x="6918937" y="1054840"/>
            <a:ext cx="1619929" cy="1561376"/>
            <a:chOff x="6918937" y="1054840"/>
            <a:chExt cx="1619929" cy="1561376"/>
          </a:xfrm>
        </p:grpSpPr>
        <p:sp>
          <p:nvSpPr>
            <p:cNvPr id="13" name="Freeform: Shape 12">
              <a:extLst>
                <a:ext uri="{FF2B5EF4-FFF2-40B4-BE49-F238E27FC236}">
                  <a16:creationId xmlns:a16="http://schemas.microsoft.com/office/drawing/2014/main" id="{89BDF492-E111-4B65-A50C-13EC514D99F7}"/>
                </a:ext>
              </a:extLst>
            </p:cNvPr>
            <p:cNvSpPr>
              <a:spLocks noChangeAspect="1"/>
            </p:cNvSpPr>
            <p:nvPr/>
          </p:nvSpPr>
          <p:spPr>
            <a:xfrm rot="18929779">
              <a:off x="7023804" y="105484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F89120"/>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F2CA594F-FCE9-4FAB-B9BC-E00A5E94B664}"/>
                </a:ext>
              </a:extLst>
            </p:cNvPr>
            <p:cNvSpPr txBox="1"/>
            <p:nvPr/>
          </p:nvSpPr>
          <p:spPr>
            <a:xfrm>
              <a:off x="6918937" y="1532720"/>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05</a:t>
              </a:r>
            </a:p>
          </p:txBody>
        </p:sp>
      </p:grpSp>
      <p:grpSp>
        <p:nvGrpSpPr>
          <p:cNvPr id="8" name="Group 7">
            <a:extLst>
              <a:ext uri="{FF2B5EF4-FFF2-40B4-BE49-F238E27FC236}">
                <a16:creationId xmlns:a16="http://schemas.microsoft.com/office/drawing/2014/main" id="{DC8D0883-03C0-4D67-B881-BB9301A604C4}"/>
              </a:ext>
            </a:extLst>
          </p:cNvPr>
          <p:cNvGrpSpPr/>
          <p:nvPr/>
        </p:nvGrpSpPr>
        <p:grpSpPr>
          <a:xfrm>
            <a:off x="5913145" y="2025590"/>
            <a:ext cx="1561376" cy="1515062"/>
            <a:chOff x="5913145" y="2025590"/>
            <a:chExt cx="1561376" cy="1515062"/>
          </a:xfrm>
        </p:grpSpPr>
        <p:sp>
          <p:nvSpPr>
            <p:cNvPr id="9" name="Freeform: Shape 8">
              <a:extLst>
                <a:ext uri="{FF2B5EF4-FFF2-40B4-BE49-F238E27FC236}">
                  <a16:creationId xmlns:a16="http://schemas.microsoft.com/office/drawing/2014/main" id="{A02CAAF3-B503-43F2-8836-E52CDCF391E6}"/>
                </a:ext>
              </a:extLst>
            </p:cNvPr>
            <p:cNvSpPr>
              <a:spLocks noChangeAspect="1"/>
            </p:cNvSpPr>
            <p:nvPr/>
          </p:nvSpPr>
          <p:spPr>
            <a:xfrm rot="16200000">
              <a:off x="5936302" y="2002433"/>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E04621"/>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0" name="TextBox 39">
              <a:extLst>
                <a:ext uri="{FF2B5EF4-FFF2-40B4-BE49-F238E27FC236}">
                  <a16:creationId xmlns:a16="http://schemas.microsoft.com/office/drawing/2014/main" id="{8CFDCC5C-CEA2-450A-8CA5-99C9CC7AEC0E}"/>
                </a:ext>
              </a:extLst>
            </p:cNvPr>
            <p:cNvSpPr txBox="1"/>
            <p:nvPr/>
          </p:nvSpPr>
          <p:spPr>
            <a:xfrm>
              <a:off x="5930237" y="3014119"/>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04</a:t>
              </a:r>
            </a:p>
          </p:txBody>
        </p:sp>
      </p:grpSp>
      <p:grpSp>
        <p:nvGrpSpPr>
          <p:cNvPr id="7" name="Group 6">
            <a:extLst>
              <a:ext uri="{FF2B5EF4-FFF2-40B4-BE49-F238E27FC236}">
                <a16:creationId xmlns:a16="http://schemas.microsoft.com/office/drawing/2014/main" id="{19BE7B98-BDC0-409A-B7FF-36844B1B7E80}"/>
              </a:ext>
            </a:extLst>
          </p:cNvPr>
          <p:cNvGrpSpPr/>
          <p:nvPr/>
        </p:nvGrpSpPr>
        <p:grpSpPr>
          <a:xfrm>
            <a:off x="5740369" y="3730713"/>
            <a:ext cx="1571000" cy="1515062"/>
            <a:chOff x="5740369" y="3730713"/>
            <a:chExt cx="1571000" cy="1515062"/>
          </a:xfrm>
        </p:grpSpPr>
        <p:sp>
          <p:nvSpPr>
            <p:cNvPr id="12" name="Freeform: Shape 11">
              <a:extLst>
                <a:ext uri="{FF2B5EF4-FFF2-40B4-BE49-F238E27FC236}">
                  <a16:creationId xmlns:a16="http://schemas.microsoft.com/office/drawing/2014/main" id="{04BE5680-0CC7-45ED-866C-2E3F68720CAF}"/>
                </a:ext>
              </a:extLst>
            </p:cNvPr>
            <p:cNvSpPr>
              <a:spLocks noChangeAspect="1"/>
            </p:cNvSpPr>
            <p:nvPr/>
          </p:nvSpPr>
          <p:spPr>
            <a:xfrm rot="5400000">
              <a:off x="5763526" y="3707556"/>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E76C0F"/>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TextBox 38">
              <a:extLst>
                <a:ext uri="{FF2B5EF4-FFF2-40B4-BE49-F238E27FC236}">
                  <a16:creationId xmlns:a16="http://schemas.microsoft.com/office/drawing/2014/main" id="{F217C1D3-60CB-40B1-864F-B9542DDD488C}"/>
                </a:ext>
              </a:extLst>
            </p:cNvPr>
            <p:cNvSpPr txBox="1"/>
            <p:nvPr/>
          </p:nvSpPr>
          <p:spPr>
            <a:xfrm>
              <a:off x="6918937" y="39353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03</a:t>
              </a:r>
            </a:p>
          </p:txBody>
        </p:sp>
      </p:grpSp>
      <p:grpSp>
        <p:nvGrpSpPr>
          <p:cNvPr id="6" name="Group 5">
            <a:extLst>
              <a:ext uri="{FF2B5EF4-FFF2-40B4-BE49-F238E27FC236}">
                <a16:creationId xmlns:a16="http://schemas.microsoft.com/office/drawing/2014/main" id="{68482770-7A97-41CE-851C-15B537DA3D3E}"/>
              </a:ext>
            </a:extLst>
          </p:cNvPr>
          <p:cNvGrpSpPr/>
          <p:nvPr/>
        </p:nvGrpSpPr>
        <p:grpSpPr>
          <a:xfrm>
            <a:off x="4675932" y="4665150"/>
            <a:ext cx="1666275" cy="1561376"/>
            <a:chOff x="4675932" y="4665150"/>
            <a:chExt cx="1666275" cy="1561376"/>
          </a:xfrm>
        </p:grpSpPr>
        <p:sp>
          <p:nvSpPr>
            <p:cNvPr id="11" name="Freeform: Shape 10">
              <a:extLst>
                <a:ext uri="{FF2B5EF4-FFF2-40B4-BE49-F238E27FC236}">
                  <a16:creationId xmlns:a16="http://schemas.microsoft.com/office/drawing/2014/main" id="{87D00785-847E-4152-A4F6-129B4436BF04}"/>
                </a:ext>
              </a:extLst>
            </p:cNvPr>
            <p:cNvSpPr>
              <a:spLocks noChangeAspect="1"/>
            </p:cNvSpPr>
            <p:nvPr/>
          </p:nvSpPr>
          <p:spPr>
            <a:xfrm rot="8134372">
              <a:off x="4675932" y="46651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CE8E40"/>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TextBox 37">
              <a:extLst>
                <a:ext uri="{FF2B5EF4-FFF2-40B4-BE49-F238E27FC236}">
                  <a16:creationId xmlns:a16="http://schemas.microsoft.com/office/drawing/2014/main" id="{A04DF2BE-1EF0-4AD3-9D48-23C996728ACE}"/>
                </a:ext>
              </a:extLst>
            </p:cNvPr>
            <p:cNvSpPr txBox="1"/>
            <p:nvPr/>
          </p:nvSpPr>
          <p:spPr>
            <a:xfrm>
              <a:off x="5949775" y="5455576"/>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02</a:t>
              </a:r>
            </a:p>
          </p:txBody>
        </p:sp>
      </p:grpSp>
      <p:grpSp>
        <p:nvGrpSpPr>
          <p:cNvPr id="5" name="Group 4">
            <a:extLst>
              <a:ext uri="{FF2B5EF4-FFF2-40B4-BE49-F238E27FC236}">
                <a16:creationId xmlns:a16="http://schemas.microsoft.com/office/drawing/2014/main" id="{D6018AAB-D745-4376-88BD-045273BF9237}"/>
              </a:ext>
            </a:extLst>
          </p:cNvPr>
          <p:cNvGrpSpPr/>
          <p:nvPr/>
        </p:nvGrpSpPr>
        <p:grpSpPr>
          <a:xfrm>
            <a:off x="3199118" y="4575750"/>
            <a:ext cx="1515062" cy="1561376"/>
            <a:chOff x="3199118" y="4575750"/>
            <a:chExt cx="1515062" cy="1561376"/>
          </a:xfrm>
        </p:grpSpPr>
        <p:sp>
          <p:nvSpPr>
            <p:cNvPr id="10" name="Freeform: Shape 9">
              <a:extLst>
                <a:ext uri="{FF2B5EF4-FFF2-40B4-BE49-F238E27FC236}">
                  <a16:creationId xmlns:a16="http://schemas.microsoft.com/office/drawing/2014/main" id="{37078A67-1E61-475C-9B5B-72104CDDD847}"/>
                </a:ext>
              </a:extLst>
            </p:cNvPr>
            <p:cNvSpPr>
              <a:spLocks noChangeAspect="1"/>
            </p:cNvSpPr>
            <p:nvPr/>
          </p:nvSpPr>
          <p:spPr>
            <a:xfrm rot="10800000">
              <a:off x="3199118" y="4575750"/>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F89120"/>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TextBox 34">
              <a:extLst>
                <a:ext uri="{FF2B5EF4-FFF2-40B4-BE49-F238E27FC236}">
                  <a16:creationId xmlns:a16="http://schemas.microsoft.com/office/drawing/2014/main" id="{C716A814-4F51-48F3-B5ED-C76D57548242}"/>
                </a:ext>
              </a:extLst>
            </p:cNvPr>
            <p:cNvSpPr txBox="1"/>
            <p:nvPr/>
          </p:nvSpPr>
          <p:spPr>
            <a:xfrm>
              <a:off x="4163115" y="5774694"/>
              <a:ext cx="365760"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01</a:t>
              </a:r>
            </a:p>
          </p:txBody>
        </p:sp>
      </p:grpSp>
      <p:sp>
        <p:nvSpPr>
          <p:cNvPr id="29" name="TextBox 28">
            <a:extLst>
              <a:ext uri="{FF2B5EF4-FFF2-40B4-BE49-F238E27FC236}">
                <a16:creationId xmlns:a16="http://schemas.microsoft.com/office/drawing/2014/main" id="{60C03A7D-4E68-413E-8923-C40BB7FB2002}"/>
              </a:ext>
            </a:extLst>
          </p:cNvPr>
          <p:cNvSpPr txBox="1"/>
          <p:nvPr/>
        </p:nvSpPr>
        <p:spPr>
          <a:xfrm>
            <a:off x="6114474" y="236568"/>
            <a:ext cx="2175006" cy="1034129"/>
          </a:xfrm>
          <a:prstGeom prst="rect">
            <a:avLst/>
          </a:prstGeom>
          <a:noFill/>
        </p:spPr>
        <p:txBody>
          <a:bodyPr wrap="square" rtlCol="0">
            <a:spAutoFit/>
          </a:bodyPr>
          <a:lstStyle/>
          <a:p>
            <a:pPr algn="r" defTabSz="1219170">
              <a:spcBef>
                <a:spcPct val="20000"/>
              </a:spcBef>
              <a:defRPr/>
            </a:pPr>
            <a:r>
              <a:rPr lang="en-US" dirty="0">
                <a:solidFill>
                  <a:srgbClr val="F89120"/>
                </a:solidFill>
                <a:latin typeface="Bernard MT Condensed" panose="02050806060905020404" pitchFamily="18" charset="0"/>
              </a:rPr>
              <a:t>$1,234</a:t>
            </a:r>
          </a:p>
          <a:p>
            <a:pPr algn="r" defTabSz="1219170">
              <a:spcBef>
                <a:spcPct val="20000"/>
              </a:spcBef>
              <a:defRPr/>
            </a:pPr>
            <a:r>
              <a:rPr lang="en-US" sz="1400" dirty="0">
                <a:solidFill>
                  <a:srgbClr val="F89120"/>
                </a:solidFill>
                <a:latin typeface="Bernard MT Condensed" panose="02050806060905020404" pitchFamily="18" charset="0"/>
              </a:rPr>
              <a:t>LOREM IPSUM</a:t>
            </a:r>
            <a:endParaRPr lang="en-US" sz="400" dirty="0">
              <a:solidFill>
                <a:srgbClr val="F89120"/>
              </a:solidFill>
              <a:latin typeface="Bernard MT Condensed" panose="02050806060905020404" pitchFamily="18"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5" name="TextBox 24">
            <a:extLst>
              <a:ext uri="{FF2B5EF4-FFF2-40B4-BE49-F238E27FC236}">
                <a16:creationId xmlns:a16="http://schemas.microsoft.com/office/drawing/2014/main" id="{252E8A12-D1BC-4846-A71E-FCD3104BCBA3}"/>
              </a:ext>
            </a:extLst>
          </p:cNvPr>
          <p:cNvSpPr txBox="1"/>
          <p:nvPr/>
        </p:nvSpPr>
        <p:spPr>
          <a:xfrm>
            <a:off x="10397321" y="4574245"/>
            <a:ext cx="1670500" cy="1218795"/>
          </a:xfrm>
          <a:prstGeom prst="rect">
            <a:avLst/>
          </a:prstGeom>
          <a:noFill/>
        </p:spPr>
        <p:txBody>
          <a:bodyPr wrap="square" rtlCol="0">
            <a:spAutoFit/>
          </a:bodyPr>
          <a:lstStyle/>
          <a:p>
            <a:pPr defTabSz="1219170">
              <a:spcBef>
                <a:spcPct val="20000"/>
              </a:spcBef>
              <a:defRPr/>
            </a:pPr>
            <a:r>
              <a:rPr lang="en-US" dirty="0">
                <a:solidFill>
                  <a:srgbClr val="E04621"/>
                </a:solidFill>
                <a:latin typeface="Bernard MT Condensed" panose="02050806060905020404" pitchFamily="18" charset="0"/>
              </a:rPr>
              <a:t>$1,234</a:t>
            </a:r>
          </a:p>
          <a:p>
            <a:pPr defTabSz="1219170">
              <a:spcBef>
                <a:spcPct val="20000"/>
              </a:spcBef>
              <a:defRPr/>
            </a:pPr>
            <a:r>
              <a:rPr lang="en-US" sz="1400" dirty="0">
                <a:solidFill>
                  <a:srgbClr val="E04621"/>
                </a:solidFill>
                <a:latin typeface="Bernard MT Condensed" panose="02050806060905020404" pitchFamily="18" charset="0"/>
              </a:rPr>
              <a:t>LOREM IPSUM</a:t>
            </a:r>
            <a:endParaRPr lang="en-US" sz="400" dirty="0">
              <a:solidFill>
                <a:srgbClr val="E04621"/>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6" name="TextBox 25">
            <a:extLst>
              <a:ext uri="{FF2B5EF4-FFF2-40B4-BE49-F238E27FC236}">
                <a16:creationId xmlns:a16="http://schemas.microsoft.com/office/drawing/2014/main" id="{5096B22F-1D70-4487-B309-BBF836C33A01}"/>
              </a:ext>
            </a:extLst>
          </p:cNvPr>
          <p:cNvSpPr txBox="1"/>
          <p:nvPr/>
        </p:nvSpPr>
        <p:spPr>
          <a:xfrm>
            <a:off x="2548886" y="5697757"/>
            <a:ext cx="2070035" cy="1034129"/>
          </a:xfrm>
          <a:prstGeom prst="rect">
            <a:avLst/>
          </a:prstGeom>
          <a:noFill/>
        </p:spPr>
        <p:txBody>
          <a:bodyPr wrap="square" rtlCol="0">
            <a:spAutoFit/>
          </a:bodyPr>
          <a:lstStyle/>
          <a:p>
            <a:pPr defTabSz="1219170">
              <a:spcBef>
                <a:spcPct val="20000"/>
              </a:spcBef>
              <a:defRPr/>
            </a:pPr>
            <a:r>
              <a:rPr lang="en-US" dirty="0">
                <a:solidFill>
                  <a:srgbClr val="F89120"/>
                </a:solidFill>
                <a:latin typeface="Bernard MT Condensed" panose="02050806060905020404" pitchFamily="18" charset="0"/>
              </a:rPr>
              <a:t>$1,234</a:t>
            </a:r>
          </a:p>
          <a:p>
            <a:pPr defTabSz="1219170">
              <a:spcBef>
                <a:spcPct val="20000"/>
              </a:spcBef>
              <a:defRPr/>
            </a:pPr>
            <a:r>
              <a:rPr lang="en-US" sz="1400" dirty="0">
                <a:solidFill>
                  <a:srgbClr val="F89120"/>
                </a:solidFill>
                <a:latin typeface="Bernard MT Condensed" panose="02050806060905020404" pitchFamily="18" charset="0"/>
              </a:rPr>
              <a:t>LOREM IPSUM</a:t>
            </a:r>
            <a:endParaRPr lang="en-US" sz="400" dirty="0">
              <a:solidFill>
                <a:srgbClr val="F89120"/>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7" name="TextBox 26">
            <a:extLst>
              <a:ext uri="{FF2B5EF4-FFF2-40B4-BE49-F238E27FC236}">
                <a16:creationId xmlns:a16="http://schemas.microsoft.com/office/drawing/2014/main" id="{BB724785-A979-4FC0-BB9E-D079279DD007}"/>
              </a:ext>
            </a:extLst>
          </p:cNvPr>
          <p:cNvSpPr txBox="1"/>
          <p:nvPr/>
        </p:nvSpPr>
        <p:spPr>
          <a:xfrm>
            <a:off x="5898259" y="5774694"/>
            <a:ext cx="2119162" cy="1034129"/>
          </a:xfrm>
          <a:prstGeom prst="rect">
            <a:avLst/>
          </a:prstGeom>
          <a:noFill/>
        </p:spPr>
        <p:txBody>
          <a:bodyPr wrap="square" rtlCol="0">
            <a:spAutoFit/>
          </a:bodyPr>
          <a:lstStyle/>
          <a:p>
            <a:pPr defTabSz="1219170">
              <a:spcBef>
                <a:spcPct val="20000"/>
              </a:spcBef>
              <a:defRPr/>
            </a:pPr>
            <a:r>
              <a:rPr lang="en-US" dirty="0">
                <a:solidFill>
                  <a:srgbClr val="CE8E40"/>
                </a:solidFill>
                <a:latin typeface="Bernard MT Condensed" panose="02050806060905020404" pitchFamily="18" charset="0"/>
              </a:rPr>
              <a:t>$1,234</a:t>
            </a:r>
          </a:p>
          <a:p>
            <a:pPr defTabSz="1219170">
              <a:spcBef>
                <a:spcPct val="20000"/>
              </a:spcBef>
              <a:defRPr/>
            </a:pPr>
            <a:r>
              <a:rPr lang="en-US" sz="1400" dirty="0">
                <a:solidFill>
                  <a:srgbClr val="CE8E40"/>
                </a:solidFill>
                <a:latin typeface="Bernard MT Condensed" panose="02050806060905020404" pitchFamily="18" charset="0"/>
              </a:rPr>
              <a:t>LOREM IPSUM</a:t>
            </a:r>
            <a:endParaRPr lang="en-US" sz="400" dirty="0">
              <a:solidFill>
                <a:srgbClr val="CE8E40"/>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28" name="TextBox 27">
            <a:extLst>
              <a:ext uri="{FF2B5EF4-FFF2-40B4-BE49-F238E27FC236}">
                <a16:creationId xmlns:a16="http://schemas.microsoft.com/office/drawing/2014/main" id="{29E5C560-CD2F-4ACE-887E-5B87D9145A2E}"/>
              </a:ext>
            </a:extLst>
          </p:cNvPr>
          <p:cNvSpPr txBox="1"/>
          <p:nvPr/>
        </p:nvSpPr>
        <p:spPr>
          <a:xfrm>
            <a:off x="4068260" y="1528636"/>
            <a:ext cx="2293527" cy="1034129"/>
          </a:xfrm>
          <a:prstGeom prst="rect">
            <a:avLst/>
          </a:prstGeom>
          <a:noFill/>
        </p:spPr>
        <p:txBody>
          <a:bodyPr wrap="square" rtlCol="0">
            <a:spAutoFit/>
          </a:bodyPr>
          <a:lstStyle/>
          <a:p>
            <a:pPr algn="r" defTabSz="1219170">
              <a:spcBef>
                <a:spcPct val="20000"/>
              </a:spcBef>
              <a:defRPr/>
            </a:pPr>
            <a:r>
              <a:rPr lang="en-US" dirty="0">
                <a:solidFill>
                  <a:srgbClr val="E04621"/>
                </a:solidFill>
                <a:latin typeface="Bernard MT Condensed" panose="02050806060905020404" pitchFamily="18" charset="0"/>
              </a:rPr>
              <a:t>$1,234</a:t>
            </a:r>
          </a:p>
          <a:p>
            <a:pPr algn="r" defTabSz="1219170">
              <a:spcBef>
                <a:spcPct val="20000"/>
              </a:spcBef>
              <a:defRPr/>
            </a:pPr>
            <a:r>
              <a:rPr lang="en-US" sz="1400" dirty="0">
                <a:solidFill>
                  <a:srgbClr val="E04621"/>
                </a:solidFill>
                <a:latin typeface="Bernard MT Condensed" panose="02050806060905020404" pitchFamily="18" charset="0"/>
              </a:rPr>
              <a:t>LOREM IPSUM</a:t>
            </a:r>
            <a:endParaRPr lang="en-US" sz="400" dirty="0">
              <a:solidFill>
                <a:srgbClr val="E04621"/>
              </a:solidFill>
              <a:latin typeface="Bernard MT Condensed" panose="02050806060905020404" pitchFamily="18" charset="0"/>
            </a:endParaRP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0" name="TextBox 29">
            <a:extLst>
              <a:ext uri="{FF2B5EF4-FFF2-40B4-BE49-F238E27FC236}">
                <a16:creationId xmlns:a16="http://schemas.microsoft.com/office/drawing/2014/main" id="{1F338E7F-EF0B-4220-AD92-2943D1DED707}"/>
              </a:ext>
            </a:extLst>
          </p:cNvPr>
          <p:cNvSpPr txBox="1"/>
          <p:nvPr/>
        </p:nvSpPr>
        <p:spPr>
          <a:xfrm>
            <a:off x="9216298" y="413250"/>
            <a:ext cx="2088923" cy="1034129"/>
          </a:xfrm>
          <a:prstGeom prst="rect">
            <a:avLst/>
          </a:prstGeom>
          <a:noFill/>
        </p:spPr>
        <p:txBody>
          <a:bodyPr wrap="square" rtlCol="0">
            <a:spAutoFit/>
          </a:bodyPr>
          <a:lstStyle/>
          <a:p>
            <a:pPr defTabSz="1219170">
              <a:spcBef>
                <a:spcPct val="20000"/>
              </a:spcBef>
              <a:defRPr/>
            </a:pPr>
            <a:r>
              <a:rPr lang="en-US" dirty="0">
                <a:solidFill>
                  <a:srgbClr val="CE8E40"/>
                </a:solidFill>
                <a:latin typeface="Bernard MT Condensed" panose="02050806060905020404" pitchFamily="18" charset="0"/>
              </a:rPr>
              <a:t>$1,234</a:t>
            </a:r>
          </a:p>
          <a:p>
            <a:pPr defTabSz="1219170">
              <a:spcBef>
                <a:spcPct val="20000"/>
              </a:spcBef>
              <a:defRPr/>
            </a:pPr>
            <a:r>
              <a:rPr lang="en-US" sz="1400" dirty="0">
                <a:solidFill>
                  <a:srgbClr val="CE8E40"/>
                </a:solidFill>
                <a:latin typeface="Bernard MT Condensed" panose="02050806060905020404" pitchFamily="18" charset="0"/>
              </a:rPr>
              <a:t>LOREM IPSUM</a:t>
            </a:r>
            <a:endParaRPr lang="en-US" sz="400" dirty="0">
              <a:solidFill>
                <a:srgbClr val="CE8E40"/>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1" name="TextBox 30">
            <a:extLst>
              <a:ext uri="{FF2B5EF4-FFF2-40B4-BE49-F238E27FC236}">
                <a16:creationId xmlns:a16="http://schemas.microsoft.com/office/drawing/2014/main" id="{48809AD6-C8DD-408E-8E23-A5F4ED26E28B}"/>
              </a:ext>
            </a:extLst>
          </p:cNvPr>
          <p:cNvSpPr txBox="1"/>
          <p:nvPr/>
        </p:nvSpPr>
        <p:spPr>
          <a:xfrm>
            <a:off x="10608673" y="2229779"/>
            <a:ext cx="1670500" cy="1218795"/>
          </a:xfrm>
          <a:prstGeom prst="rect">
            <a:avLst/>
          </a:prstGeom>
          <a:noFill/>
        </p:spPr>
        <p:txBody>
          <a:bodyPr wrap="square" rtlCol="0">
            <a:spAutoFit/>
          </a:bodyPr>
          <a:lstStyle/>
          <a:p>
            <a:pPr defTabSz="1219170">
              <a:spcBef>
                <a:spcPct val="20000"/>
              </a:spcBef>
              <a:defRPr/>
            </a:pPr>
            <a:r>
              <a:rPr lang="en-US" dirty="0">
                <a:solidFill>
                  <a:srgbClr val="E76C0F"/>
                </a:solidFill>
                <a:latin typeface="Bernard MT Condensed" panose="02050806060905020404" pitchFamily="18" charset="0"/>
              </a:rPr>
              <a:t>$1,234</a:t>
            </a:r>
          </a:p>
          <a:p>
            <a:pPr defTabSz="1219170">
              <a:spcBef>
                <a:spcPct val="20000"/>
              </a:spcBef>
              <a:defRPr/>
            </a:pPr>
            <a:r>
              <a:rPr lang="en-US" sz="1400" dirty="0">
                <a:solidFill>
                  <a:srgbClr val="E76C0F"/>
                </a:solidFill>
                <a:latin typeface="Bernard MT Condensed" panose="02050806060905020404" pitchFamily="18" charset="0"/>
              </a:rPr>
              <a:t>LOREM IPSUM</a:t>
            </a:r>
            <a:endParaRPr lang="en-US" sz="400" dirty="0">
              <a:solidFill>
                <a:srgbClr val="E76C0F"/>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2" name="TextBox 31">
            <a:extLst>
              <a:ext uri="{FF2B5EF4-FFF2-40B4-BE49-F238E27FC236}">
                <a16:creationId xmlns:a16="http://schemas.microsoft.com/office/drawing/2014/main" id="{BF403FB5-5FC7-4DB5-9942-59AB11AD5322}"/>
              </a:ext>
            </a:extLst>
          </p:cNvPr>
          <p:cNvSpPr txBox="1"/>
          <p:nvPr/>
        </p:nvSpPr>
        <p:spPr>
          <a:xfrm>
            <a:off x="7052954" y="4392145"/>
            <a:ext cx="2065029" cy="1034129"/>
          </a:xfrm>
          <a:prstGeom prst="rect">
            <a:avLst/>
          </a:prstGeom>
          <a:noFill/>
        </p:spPr>
        <p:txBody>
          <a:bodyPr wrap="square" rtlCol="0">
            <a:spAutoFit/>
          </a:bodyPr>
          <a:lstStyle/>
          <a:p>
            <a:pPr defTabSz="1219170">
              <a:spcBef>
                <a:spcPct val="20000"/>
              </a:spcBef>
              <a:defRPr/>
            </a:pPr>
            <a:r>
              <a:rPr lang="en-US" dirty="0">
                <a:solidFill>
                  <a:srgbClr val="E76C0F"/>
                </a:solidFill>
                <a:latin typeface="Bernard MT Condensed" panose="02050806060905020404" pitchFamily="18" charset="0"/>
              </a:rPr>
              <a:t>$1,234</a:t>
            </a:r>
          </a:p>
          <a:p>
            <a:pPr defTabSz="1219170">
              <a:spcBef>
                <a:spcPct val="20000"/>
              </a:spcBef>
              <a:defRPr/>
            </a:pPr>
            <a:r>
              <a:rPr lang="en-US" sz="1400" dirty="0">
                <a:solidFill>
                  <a:srgbClr val="E76C0F"/>
                </a:solidFill>
                <a:latin typeface="Bernard MT Condensed" panose="02050806060905020404" pitchFamily="18" charset="0"/>
              </a:rPr>
              <a:t>LOREM IPSUM</a:t>
            </a:r>
            <a:endParaRPr lang="en-US" sz="400" dirty="0">
              <a:solidFill>
                <a:srgbClr val="E76C0F"/>
              </a:solidFill>
              <a:latin typeface="Bernard MT Condensed" panose="02050806060905020404" pitchFamily="18" charset="0"/>
            </a:endParaRP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endParaRPr lang="en-US" sz="1200" dirty="0">
              <a:solidFill>
                <a:schemeClr val="bg1"/>
              </a:solidFill>
            </a:endParaRPr>
          </a:p>
        </p:txBody>
      </p:sp>
      <p:sp>
        <p:nvSpPr>
          <p:cNvPr id="33" name="TextBox 32">
            <a:extLst>
              <a:ext uri="{FF2B5EF4-FFF2-40B4-BE49-F238E27FC236}">
                <a16:creationId xmlns:a16="http://schemas.microsoft.com/office/drawing/2014/main" id="{15C1CA7D-3519-47E0-A4BA-454A601437DE}"/>
              </a:ext>
            </a:extLst>
          </p:cNvPr>
          <p:cNvSpPr txBox="1"/>
          <p:nvPr/>
        </p:nvSpPr>
        <p:spPr>
          <a:xfrm>
            <a:off x="387495" y="305067"/>
            <a:ext cx="3803505" cy="1415772"/>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t>
            </a:r>
            <a:endParaRPr lang="en-US" dirty="0">
              <a:solidFill>
                <a:schemeClr val="bg1"/>
              </a:solidFill>
            </a:endParaRPr>
          </a:p>
        </p:txBody>
      </p:sp>
      <p:pic>
        <p:nvPicPr>
          <p:cNvPr id="46" name="Graphic 45" descr="Brain">
            <a:extLst>
              <a:ext uri="{FF2B5EF4-FFF2-40B4-BE49-F238E27FC236}">
                <a16:creationId xmlns:a16="http://schemas.microsoft.com/office/drawing/2014/main" id="{1752C00F-56DF-4B5E-AEF8-FC9616C06F2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96215" y="2705156"/>
            <a:ext cx="640080" cy="640080"/>
          </a:xfrm>
          <a:prstGeom prst="rect">
            <a:avLst/>
          </a:prstGeom>
        </p:spPr>
      </p:pic>
      <p:pic>
        <p:nvPicPr>
          <p:cNvPr id="48" name="Graphic 47" descr="Brain in head">
            <a:extLst>
              <a:ext uri="{FF2B5EF4-FFF2-40B4-BE49-F238E27FC236}">
                <a16:creationId xmlns:a16="http://schemas.microsoft.com/office/drawing/2014/main" id="{76C7B820-1BC0-4F03-B8FB-BEDC7402056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03172" y="3954532"/>
            <a:ext cx="640080" cy="640080"/>
          </a:xfrm>
          <a:prstGeom prst="rect">
            <a:avLst/>
          </a:prstGeom>
        </p:spPr>
      </p:pic>
      <p:pic>
        <p:nvPicPr>
          <p:cNvPr id="50" name="Graphic 49" descr="Heartbeat">
            <a:extLst>
              <a:ext uri="{FF2B5EF4-FFF2-40B4-BE49-F238E27FC236}">
                <a16:creationId xmlns:a16="http://schemas.microsoft.com/office/drawing/2014/main" id="{A11C6E43-ACDE-4DC7-AB70-3B2A58CD98C4}"/>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444791" y="2607124"/>
            <a:ext cx="640080" cy="640080"/>
          </a:xfrm>
          <a:prstGeom prst="rect">
            <a:avLst/>
          </a:prstGeom>
        </p:spPr>
      </p:pic>
      <p:pic>
        <p:nvPicPr>
          <p:cNvPr id="54" name="Graphic 53" descr="Needle">
            <a:extLst>
              <a:ext uri="{FF2B5EF4-FFF2-40B4-BE49-F238E27FC236}">
                <a16:creationId xmlns:a16="http://schemas.microsoft.com/office/drawing/2014/main" id="{A3678E3E-3533-460A-A925-76C1CBD31EA2}"/>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085722" y="4948346"/>
            <a:ext cx="640080" cy="640080"/>
          </a:xfrm>
          <a:prstGeom prst="rect">
            <a:avLst/>
          </a:prstGeom>
        </p:spPr>
      </p:pic>
      <p:pic>
        <p:nvPicPr>
          <p:cNvPr id="56" name="Graphic 55" descr="Stethoscope">
            <a:extLst>
              <a:ext uri="{FF2B5EF4-FFF2-40B4-BE49-F238E27FC236}">
                <a16:creationId xmlns:a16="http://schemas.microsoft.com/office/drawing/2014/main" id="{C7D951BA-A971-4055-AC2C-DE04481CF28E}"/>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754321" y="4911719"/>
            <a:ext cx="640080" cy="640080"/>
          </a:xfrm>
          <a:prstGeom prst="rect">
            <a:avLst/>
          </a:prstGeom>
        </p:spPr>
      </p:pic>
      <p:pic>
        <p:nvPicPr>
          <p:cNvPr id="58" name="Graphic 57" descr="IV">
            <a:extLst>
              <a:ext uri="{FF2B5EF4-FFF2-40B4-BE49-F238E27FC236}">
                <a16:creationId xmlns:a16="http://schemas.microsoft.com/office/drawing/2014/main" id="{A73B133E-5521-4EA7-9B38-B6D1E6FEE3DC}"/>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399621" y="1672292"/>
            <a:ext cx="640080" cy="640080"/>
          </a:xfrm>
          <a:prstGeom prst="rect">
            <a:avLst/>
          </a:prstGeom>
        </p:spPr>
      </p:pic>
      <p:pic>
        <p:nvPicPr>
          <p:cNvPr id="62" name="Graphic 61" descr="Medicine">
            <a:extLst>
              <a:ext uri="{FF2B5EF4-FFF2-40B4-BE49-F238E27FC236}">
                <a16:creationId xmlns:a16="http://schemas.microsoft.com/office/drawing/2014/main" id="{ED86E540-748E-46E1-863E-6BCA555F26E5}"/>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8790103" y="1671919"/>
            <a:ext cx="640080" cy="640080"/>
          </a:xfrm>
          <a:prstGeom prst="rect">
            <a:avLst/>
          </a:prstGeom>
        </p:spPr>
      </p:pic>
      <p:grpSp>
        <p:nvGrpSpPr>
          <p:cNvPr id="2" name="Group 1">
            <a:extLst>
              <a:ext uri="{FF2B5EF4-FFF2-40B4-BE49-F238E27FC236}">
                <a16:creationId xmlns:a16="http://schemas.microsoft.com/office/drawing/2014/main" id="{48F81FD1-D681-4955-AF8F-9439FCAE7CF6}"/>
              </a:ext>
            </a:extLst>
          </p:cNvPr>
          <p:cNvGrpSpPr/>
          <p:nvPr/>
        </p:nvGrpSpPr>
        <p:grpSpPr>
          <a:xfrm>
            <a:off x="3949243" y="2783120"/>
            <a:ext cx="1709337" cy="1709336"/>
            <a:chOff x="3949243" y="2783120"/>
            <a:chExt cx="1709337" cy="1709336"/>
          </a:xfrm>
        </p:grpSpPr>
        <p:sp>
          <p:nvSpPr>
            <p:cNvPr id="3" name="Oval 2">
              <a:extLst>
                <a:ext uri="{FF2B5EF4-FFF2-40B4-BE49-F238E27FC236}">
                  <a16:creationId xmlns:a16="http://schemas.microsoft.com/office/drawing/2014/main" id="{F6113DB5-CEB9-47E2-966C-3B1A79CF7BD2}"/>
                </a:ext>
              </a:extLst>
            </p:cNvPr>
            <p:cNvSpPr>
              <a:spLocks noChangeAspect="1"/>
            </p:cNvSpPr>
            <p:nvPr/>
          </p:nvSpPr>
          <p:spPr>
            <a:xfrm>
              <a:off x="3949243" y="2783120"/>
              <a:ext cx="1709337" cy="1709336"/>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E59C2EC0-0ACD-41BF-A88C-A2D36972A56E}"/>
                </a:ext>
              </a:extLst>
            </p:cNvPr>
            <p:cNvSpPr txBox="1">
              <a:spLocks noChangeArrowheads="1"/>
            </p:cNvSpPr>
            <p:nvPr/>
          </p:nvSpPr>
          <p:spPr bwMode="auto">
            <a:xfrm>
              <a:off x="4165149" y="3024082"/>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pic>
          <p:nvPicPr>
            <p:cNvPr id="52" name="Graphic 51" descr="Medical">
              <a:extLst>
                <a:ext uri="{FF2B5EF4-FFF2-40B4-BE49-F238E27FC236}">
                  <a16:creationId xmlns:a16="http://schemas.microsoft.com/office/drawing/2014/main" id="{2AA17AE5-9E50-4506-A90D-41103092660D}"/>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4423819" y="3264783"/>
              <a:ext cx="731520" cy="731520"/>
            </a:xfrm>
            <a:prstGeom prst="rect">
              <a:avLst/>
            </a:prstGeom>
          </p:spPr>
        </p:pic>
      </p:grpSp>
      <p:grpSp>
        <p:nvGrpSpPr>
          <p:cNvPr id="4" name="Group 3">
            <a:extLst>
              <a:ext uri="{FF2B5EF4-FFF2-40B4-BE49-F238E27FC236}">
                <a16:creationId xmlns:a16="http://schemas.microsoft.com/office/drawing/2014/main" id="{128FABB8-36EF-4CF7-B15F-99705A1C91E7}"/>
              </a:ext>
            </a:extLst>
          </p:cNvPr>
          <p:cNvGrpSpPr/>
          <p:nvPr/>
        </p:nvGrpSpPr>
        <p:grpSpPr>
          <a:xfrm>
            <a:off x="7514500" y="2784880"/>
            <a:ext cx="1709337" cy="1709336"/>
            <a:chOff x="7514500" y="2784880"/>
            <a:chExt cx="1709337" cy="1709336"/>
          </a:xfrm>
        </p:grpSpPr>
        <p:sp>
          <p:nvSpPr>
            <p:cNvPr id="17" name="Oval 16">
              <a:extLst>
                <a:ext uri="{FF2B5EF4-FFF2-40B4-BE49-F238E27FC236}">
                  <a16:creationId xmlns:a16="http://schemas.microsoft.com/office/drawing/2014/main" id="{9C992709-75F3-4C38-B06D-76666D1E608F}"/>
                </a:ext>
              </a:extLst>
            </p:cNvPr>
            <p:cNvSpPr>
              <a:spLocks noChangeAspect="1"/>
            </p:cNvSpPr>
            <p:nvPr/>
          </p:nvSpPr>
          <p:spPr>
            <a:xfrm>
              <a:off x="7514500" y="2784880"/>
              <a:ext cx="1709337" cy="1709336"/>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8E702805-87D4-47D7-8751-DAF8B9C5888B}"/>
                </a:ext>
              </a:extLst>
            </p:cNvPr>
            <p:cNvSpPr txBox="1">
              <a:spLocks noChangeArrowheads="1"/>
            </p:cNvSpPr>
            <p:nvPr/>
          </p:nvSpPr>
          <p:spPr bwMode="auto">
            <a:xfrm>
              <a:off x="7729088" y="3019816"/>
              <a:ext cx="1280160" cy="1312272"/>
            </a:xfrm>
            <a:prstGeom prst="rect">
              <a:avLst/>
            </a:prstGeom>
            <a:noFill/>
            <a:ln w="9525">
              <a:noFill/>
              <a:miter lim="800000"/>
              <a:headEnd/>
              <a:tailEnd/>
            </a:ln>
          </p:spPr>
          <p:txBody>
            <a:bodyPr wrap="square" lIns="60960" tIns="30480" rIns="60960" bIns="30480">
              <a:prstTxWarp prst="textArchUp">
                <a:avLst>
                  <a:gd name="adj" fmla="val 10768615"/>
                </a:avLst>
              </a:prstTxWarp>
              <a:spAutoFit/>
            </a:bodyPr>
            <a:lstStyle/>
            <a:p>
              <a:pPr algn="ctr" defTabSz="1219170">
                <a:spcBef>
                  <a:spcPct val="20000"/>
                </a:spcBef>
                <a:defRPr/>
              </a:pPr>
              <a:r>
                <a:rPr lang="en-US" sz="1600" dirty="0">
                  <a:solidFill>
                    <a:srgbClr val="4D4D4D"/>
                  </a:solidFill>
                  <a:latin typeface="Bernard MT Condensed" panose="02050806060905020404" pitchFamily="18" charset="0"/>
                </a:rPr>
                <a:t>LOREM IPSUM DOLOR</a:t>
              </a:r>
            </a:p>
          </p:txBody>
        </p:sp>
        <p:sp>
          <p:nvSpPr>
            <p:cNvPr id="63" name="Freeform 110">
              <a:extLst>
                <a:ext uri="{FF2B5EF4-FFF2-40B4-BE49-F238E27FC236}">
                  <a16:creationId xmlns:a16="http://schemas.microsoft.com/office/drawing/2014/main" id="{C72E8521-873A-416B-9F02-E3E118FE434F}"/>
                </a:ext>
              </a:extLst>
            </p:cNvPr>
            <p:cNvSpPr>
              <a:spLocks noChangeAspect="1" noEditPoints="1"/>
            </p:cNvSpPr>
            <p:nvPr/>
          </p:nvSpPr>
          <p:spPr bwMode="auto">
            <a:xfrm>
              <a:off x="8003408" y="3371772"/>
              <a:ext cx="731520" cy="500932"/>
            </a:xfrm>
            <a:custGeom>
              <a:avLst/>
              <a:gdLst/>
              <a:ahLst/>
              <a:cxnLst>
                <a:cxn ang="0">
                  <a:pos x="286" y="182"/>
                </a:cxn>
                <a:cxn ang="0">
                  <a:pos x="276" y="47"/>
                </a:cxn>
                <a:cxn ang="0">
                  <a:pos x="216" y="179"/>
                </a:cxn>
                <a:cxn ang="0">
                  <a:pos x="208" y="185"/>
                </a:cxn>
                <a:cxn ang="0">
                  <a:pos x="209" y="11"/>
                </a:cxn>
                <a:cxn ang="0">
                  <a:pos x="105" y="0"/>
                </a:cxn>
                <a:cxn ang="0">
                  <a:pos x="94" y="182"/>
                </a:cxn>
                <a:cxn ang="0">
                  <a:pos x="88" y="185"/>
                </a:cxn>
                <a:cxn ang="0">
                  <a:pos x="87" y="47"/>
                </a:cxn>
                <a:cxn ang="0">
                  <a:pos x="18" y="57"/>
                </a:cxn>
                <a:cxn ang="0">
                  <a:pos x="19" y="185"/>
                </a:cxn>
                <a:cxn ang="0">
                  <a:pos x="0" y="207"/>
                </a:cxn>
                <a:cxn ang="0">
                  <a:pos x="303" y="185"/>
                </a:cxn>
                <a:cxn ang="0">
                  <a:pos x="50" y="142"/>
                </a:cxn>
                <a:cxn ang="0">
                  <a:pos x="35" y="126"/>
                </a:cxn>
                <a:cxn ang="0">
                  <a:pos x="50" y="142"/>
                </a:cxn>
                <a:cxn ang="0">
                  <a:pos x="35" y="115"/>
                </a:cxn>
                <a:cxn ang="0">
                  <a:pos x="50" y="99"/>
                </a:cxn>
                <a:cxn ang="0">
                  <a:pos x="50" y="89"/>
                </a:cxn>
                <a:cxn ang="0">
                  <a:pos x="35" y="73"/>
                </a:cxn>
                <a:cxn ang="0">
                  <a:pos x="50" y="89"/>
                </a:cxn>
                <a:cxn ang="0">
                  <a:pos x="59" y="142"/>
                </a:cxn>
                <a:cxn ang="0">
                  <a:pos x="74" y="126"/>
                </a:cxn>
                <a:cxn ang="0">
                  <a:pos x="74" y="115"/>
                </a:cxn>
                <a:cxn ang="0">
                  <a:pos x="59" y="99"/>
                </a:cxn>
                <a:cxn ang="0">
                  <a:pos x="74" y="115"/>
                </a:cxn>
                <a:cxn ang="0">
                  <a:pos x="59" y="89"/>
                </a:cxn>
                <a:cxn ang="0">
                  <a:pos x="74" y="73"/>
                </a:cxn>
                <a:cxn ang="0">
                  <a:pos x="175" y="184"/>
                </a:cxn>
                <a:cxn ang="0">
                  <a:pos x="130" y="128"/>
                </a:cxn>
                <a:cxn ang="0">
                  <a:pos x="175" y="184"/>
                </a:cxn>
                <a:cxn ang="0">
                  <a:pos x="114" y="43"/>
                </a:cxn>
                <a:cxn ang="0">
                  <a:pos x="189" y="43"/>
                </a:cxn>
                <a:cxn ang="0">
                  <a:pos x="249" y="142"/>
                </a:cxn>
                <a:cxn ang="0">
                  <a:pos x="233" y="126"/>
                </a:cxn>
                <a:cxn ang="0">
                  <a:pos x="249" y="142"/>
                </a:cxn>
                <a:cxn ang="0">
                  <a:pos x="233" y="115"/>
                </a:cxn>
                <a:cxn ang="0">
                  <a:pos x="249" y="99"/>
                </a:cxn>
                <a:cxn ang="0">
                  <a:pos x="249" y="89"/>
                </a:cxn>
                <a:cxn ang="0">
                  <a:pos x="233" y="73"/>
                </a:cxn>
                <a:cxn ang="0">
                  <a:pos x="249" y="89"/>
                </a:cxn>
                <a:cxn ang="0">
                  <a:pos x="257" y="142"/>
                </a:cxn>
                <a:cxn ang="0">
                  <a:pos x="272" y="126"/>
                </a:cxn>
                <a:cxn ang="0">
                  <a:pos x="272" y="115"/>
                </a:cxn>
                <a:cxn ang="0">
                  <a:pos x="257" y="99"/>
                </a:cxn>
                <a:cxn ang="0">
                  <a:pos x="272" y="115"/>
                </a:cxn>
                <a:cxn ang="0">
                  <a:pos x="257" y="89"/>
                </a:cxn>
                <a:cxn ang="0">
                  <a:pos x="272" y="73"/>
                </a:cxn>
                <a:cxn ang="0">
                  <a:pos x="161" y="33"/>
                </a:cxn>
                <a:cxn ang="0">
                  <a:pos x="175" y="52"/>
                </a:cxn>
                <a:cxn ang="0">
                  <a:pos x="161" y="66"/>
                </a:cxn>
                <a:cxn ang="0">
                  <a:pos x="142" y="52"/>
                </a:cxn>
                <a:cxn ang="0">
                  <a:pos x="128" y="33"/>
                </a:cxn>
                <a:cxn ang="0">
                  <a:pos x="142" y="19"/>
                </a:cxn>
                <a:cxn ang="0">
                  <a:pos x="161" y="33"/>
                </a:cxn>
                <a:cxn ang="0">
                  <a:pos x="161" y="33"/>
                </a:cxn>
              </a:cxnLst>
              <a:rect l="0" t="0" r="r" b="b"/>
              <a:pathLst>
                <a:path w="303" h="207">
                  <a:moveTo>
                    <a:pt x="286" y="185"/>
                  </a:moveTo>
                  <a:cubicBezTo>
                    <a:pt x="286" y="184"/>
                    <a:pt x="286" y="183"/>
                    <a:pt x="286" y="182"/>
                  </a:cubicBezTo>
                  <a:cubicBezTo>
                    <a:pt x="286" y="57"/>
                    <a:pt x="286" y="57"/>
                    <a:pt x="286" y="57"/>
                  </a:cubicBezTo>
                  <a:cubicBezTo>
                    <a:pt x="286" y="51"/>
                    <a:pt x="282" y="47"/>
                    <a:pt x="276" y="47"/>
                  </a:cubicBezTo>
                  <a:cubicBezTo>
                    <a:pt x="216" y="47"/>
                    <a:pt x="216" y="47"/>
                    <a:pt x="216" y="47"/>
                  </a:cubicBezTo>
                  <a:cubicBezTo>
                    <a:pt x="216" y="179"/>
                    <a:pt x="216" y="179"/>
                    <a:pt x="216" y="179"/>
                  </a:cubicBezTo>
                  <a:cubicBezTo>
                    <a:pt x="216" y="181"/>
                    <a:pt x="216" y="183"/>
                    <a:pt x="215" y="185"/>
                  </a:cubicBezTo>
                  <a:cubicBezTo>
                    <a:pt x="208" y="185"/>
                    <a:pt x="208" y="185"/>
                    <a:pt x="208" y="185"/>
                  </a:cubicBezTo>
                  <a:cubicBezTo>
                    <a:pt x="209" y="184"/>
                    <a:pt x="209" y="183"/>
                    <a:pt x="209" y="182"/>
                  </a:cubicBezTo>
                  <a:cubicBezTo>
                    <a:pt x="209" y="11"/>
                    <a:pt x="209" y="11"/>
                    <a:pt x="209" y="11"/>
                  </a:cubicBezTo>
                  <a:cubicBezTo>
                    <a:pt x="209" y="5"/>
                    <a:pt x="204" y="0"/>
                    <a:pt x="198" y="0"/>
                  </a:cubicBezTo>
                  <a:cubicBezTo>
                    <a:pt x="105" y="0"/>
                    <a:pt x="105" y="0"/>
                    <a:pt x="105" y="0"/>
                  </a:cubicBezTo>
                  <a:cubicBezTo>
                    <a:pt x="99" y="0"/>
                    <a:pt x="94" y="5"/>
                    <a:pt x="94" y="11"/>
                  </a:cubicBezTo>
                  <a:cubicBezTo>
                    <a:pt x="94" y="182"/>
                    <a:pt x="94" y="182"/>
                    <a:pt x="94" y="182"/>
                  </a:cubicBezTo>
                  <a:cubicBezTo>
                    <a:pt x="94" y="183"/>
                    <a:pt x="94" y="184"/>
                    <a:pt x="95" y="185"/>
                  </a:cubicBezTo>
                  <a:cubicBezTo>
                    <a:pt x="88" y="185"/>
                    <a:pt x="88" y="185"/>
                    <a:pt x="88" y="185"/>
                  </a:cubicBezTo>
                  <a:cubicBezTo>
                    <a:pt x="87" y="183"/>
                    <a:pt x="87" y="181"/>
                    <a:pt x="87" y="179"/>
                  </a:cubicBezTo>
                  <a:cubicBezTo>
                    <a:pt x="87" y="47"/>
                    <a:pt x="87" y="47"/>
                    <a:pt x="87" y="47"/>
                  </a:cubicBezTo>
                  <a:cubicBezTo>
                    <a:pt x="29" y="47"/>
                    <a:pt x="29" y="47"/>
                    <a:pt x="29" y="47"/>
                  </a:cubicBezTo>
                  <a:cubicBezTo>
                    <a:pt x="23" y="47"/>
                    <a:pt x="18" y="51"/>
                    <a:pt x="18" y="57"/>
                  </a:cubicBezTo>
                  <a:cubicBezTo>
                    <a:pt x="18" y="182"/>
                    <a:pt x="18" y="182"/>
                    <a:pt x="18" y="182"/>
                  </a:cubicBezTo>
                  <a:cubicBezTo>
                    <a:pt x="18" y="183"/>
                    <a:pt x="18" y="184"/>
                    <a:pt x="19" y="185"/>
                  </a:cubicBezTo>
                  <a:cubicBezTo>
                    <a:pt x="0" y="185"/>
                    <a:pt x="0" y="185"/>
                    <a:pt x="0" y="185"/>
                  </a:cubicBezTo>
                  <a:cubicBezTo>
                    <a:pt x="0" y="207"/>
                    <a:pt x="0" y="207"/>
                    <a:pt x="0" y="207"/>
                  </a:cubicBezTo>
                  <a:cubicBezTo>
                    <a:pt x="303" y="207"/>
                    <a:pt x="303" y="207"/>
                    <a:pt x="303" y="207"/>
                  </a:cubicBezTo>
                  <a:cubicBezTo>
                    <a:pt x="303" y="185"/>
                    <a:pt x="303" y="185"/>
                    <a:pt x="303" y="185"/>
                  </a:cubicBezTo>
                  <a:lnTo>
                    <a:pt x="286" y="185"/>
                  </a:lnTo>
                  <a:close/>
                  <a:moveTo>
                    <a:pt x="50" y="142"/>
                  </a:moveTo>
                  <a:cubicBezTo>
                    <a:pt x="35" y="142"/>
                    <a:pt x="35" y="142"/>
                    <a:pt x="35" y="142"/>
                  </a:cubicBezTo>
                  <a:cubicBezTo>
                    <a:pt x="35" y="126"/>
                    <a:pt x="35" y="126"/>
                    <a:pt x="35" y="126"/>
                  </a:cubicBezTo>
                  <a:cubicBezTo>
                    <a:pt x="50" y="126"/>
                    <a:pt x="50" y="126"/>
                    <a:pt x="50" y="126"/>
                  </a:cubicBezTo>
                  <a:lnTo>
                    <a:pt x="50" y="142"/>
                  </a:lnTo>
                  <a:close/>
                  <a:moveTo>
                    <a:pt x="50" y="115"/>
                  </a:moveTo>
                  <a:cubicBezTo>
                    <a:pt x="35" y="115"/>
                    <a:pt x="35" y="115"/>
                    <a:pt x="35" y="115"/>
                  </a:cubicBezTo>
                  <a:cubicBezTo>
                    <a:pt x="35" y="99"/>
                    <a:pt x="35" y="99"/>
                    <a:pt x="35" y="99"/>
                  </a:cubicBezTo>
                  <a:cubicBezTo>
                    <a:pt x="50" y="99"/>
                    <a:pt x="50" y="99"/>
                    <a:pt x="50" y="99"/>
                  </a:cubicBezTo>
                  <a:lnTo>
                    <a:pt x="50" y="115"/>
                  </a:lnTo>
                  <a:close/>
                  <a:moveTo>
                    <a:pt x="50" y="89"/>
                  </a:moveTo>
                  <a:cubicBezTo>
                    <a:pt x="35" y="89"/>
                    <a:pt x="35" y="89"/>
                    <a:pt x="35" y="89"/>
                  </a:cubicBezTo>
                  <a:cubicBezTo>
                    <a:pt x="35" y="73"/>
                    <a:pt x="35" y="73"/>
                    <a:pt x="35" y="73"/>
                  </a:cubicBezTo>
                  <a:cubicBezTo>
                    <a:pt x="50" y="73"/>
                    <a:pt x="50" y="73"/>
                    <a:pt x="50" y="73"/>
                  </a:cubicBezTo>
                  <a:lnTo>
                    <a:pt x="50" y="89"/>
                  </a:lnTo>
                  <a:close/>
                  <a:moveTo>
                    <a:pt x="74" y="142"/>
                  </a:moveTo>
                  <a:cubicBezTo>
                    <a:pt x="59" y="142"/>
                    <a:pt x="59" y="142"/>
                    <a:pt x="59" y="142"/>
                  </a:cubicBezTo>
                  <a:cubicBezTo>
                    <a:pt x="59" y="126"/>
                    <a:pt x="59" y="126"/>
                    <a:pt x="59" y="126"/>
                  </a:cubicBezTo>
                  <a:cubicBezTo>
                    <a:pt x="74" y="126"/>
                    <a:pt x="74" y="126"/>
                    <a:pt x="74" y="126"/>
                  </a:cubicBezTo>
                  <a:lnTo>
                    <a:pt x="74" y="142"/>
                  </a:lnTo>
                  <a:close/>
                  <a:moveTo>
                    <a:pt x="74" y="115"/>
                  </a:moveTo>
                  <a:cubicBezTo>
                    <a:pt x="59" y="115"/>
                    <a:pt x="59" y="115"/>
                    <a:pt x="59" y="115"/>
                  </a:cubicBezTo>
                  <a:cubicBezTo>
                    <a:pt x="59" y="99"/>
                    <a:pt x="59" y="99"/>
                    <a:pt x="59" y="99"/>
                  </a:cubicBezTo>
                  <a:cubicBezTo>
                    <a:pt x="74" y="99"/>
                    <a:pt x="74" y="99"/>
                    <a:pt x="74" y="99"/>
                  </a:cubicBezTo>
                  <a:lnTo>
                    <a:pt x="74" y="115"/>
                  </a:lnTo>
                  <a:close/>
                  <a:moveTo>
                    <a:pt x="74" y="89"/>
                  </a:moveTo>
                  <a:cubicBezTo>
                    <a:pt x="59" y="89"/>
                    <a:pt x="59" y="89"/>
                    <a:pt x="59" y="89"/>
                  </a:cubicBezTo>
                  <a:cubicBezTo>
                    <a:pt x="59" y="73"/>
                    <a:pt x="59" y="73"/>
                    <a:pt x="59" y="73"/>
                  </a:cubicBezTo>
                  <a:cubicBezTo>
                    <a:pt x="74" y="73"/>
                    <a:pt x="74" y="73"/>
                    <a:pt x="74" y="73"/>
                  </a:cubicBezTo>
                  <a:lnTo>
                    <a:pt x="74" y="89"/>
                  </a:lnTo>
                  <a:close/>
                  <a:moveTo>
                    <a:pt x="175" y="184"/>
                  </a:moveTo>
                  <a:cubicBezTo>
                    <a:pt x="130" y="184"/>
                    <a:pt x="130" y="184"/>
                    <a:pt x="130" y="184"/>
                  </a:cubicBezTo>
                  <a:cubicBezTo>
                    <a:pt x="130" y="128"/>
                    <a:pt x="130" y="128"/>
                    <a:pt x="130" y="128"/>
                  </a:cubicBezTo>
                  <a:cubicBezTo>
                    <a:pt x="175" y="128"/>
                    <a:pt x="175" y="128"/>
                    <a:pt x="175" y="128"/>
                  </a:cubicBezTo>
                  <a:lnTo>
                    <a:pt x="175" y="184"/>
                  </a:lnTo>
                  <a:close/>
                  <a:moveTo>
                    <a:pt x="152" y="80"/>
                  </a:moveTo>
                  <a:cubicBezTo>
                    <a:pt x="131" y="80"/>
                    <a:pt x="114" y="63"/>
                    <a:pt x="114" y="43"/>
                  </a:cubicBezTo>
                  <a:cubicBezTo>
                    <a:pt x="114" y="22"/>
                    <a:pt x="131" y="5"/>
                    <a:pt x="152" y="5"/>
                  </a:cubicBezTo>
                  <a:cubicBezTo>
                    <a:pt x="172" y="5"/>
                    <a:pt x="189" y="22"/>
                    <a:pt x="189" y="43"/>
                  </a:cubicBezTo>
                  <a:cubicBezTo>
                    <a:pt x="189" y="63"/>
                    <a:pt x="172" y="80"/>
                    <a:pt x="152" y="80"/>
                  </a:cubicBezTo>
                  <a:close/>
                  <a:moveTo>
                    <a:pt x="249" y="142"/>
                  </a:moveTo>
                  <a:cubicBezTo>
                    <a:pt x="233" y="142"/>
                    <a:pt x="233" y="142"/>
                    <a:pt x="233" y="142"/>
                  </a:cubicBezTo>
                  <a:cubicBezTo>
                    <a:pt x="233" y="126"/>
                    <a:pt x="233" y="126"/>
                    <a:pt x="233" y="126"/>
                  </a:cubicBezTo>
                  <a:cubicBezTo>
                    <a:pt x="249" y="126"/>
                    <a:pt x="249" y="126"/>
                    <a:pt x="249" y="126"/>
                  </a:cubicBezTo>
                  <a:lnTo>
                    <a:pt x="249" y="142"/>
                  </a:lnTo>
                  <a:close/>
                  <a:moveTo>
                    <a:pt x="249" y="115"/>
                  </a:moveTo>
                  <a:cubicBezTo>
                    <a:pt x="233" y="115"/>
                    <a:pt x="233" y="115"/>
                    <a:pt x="233" y="115"/>
                  </a:cubicBezTo>
                  <a:cubicBezTo>
                    <a:pt x="233" y="99"/>
                    <a:pt x="233" y="99"/>
                    <a:pt x="233" y="99"/>
                  </a:cubicBezTo>
                  <a:cubicBezTo>
                    <a:pt x="249" y="99"/>
                    <a:pt x="249" y="99"/>
                    <a:pt x="249" y="99"/>
                  </a:cubicBezTo>
                  <a:lnTo>
                    <a:pt x="249" y="115"/>
                  </a:lnTo>
                  <a:close/>
                  <a:moveTo>
                    <a:pt x="249" y="89"/>
                  </a:moveTo>
                  <a:cubicBezTo>
                    <a:pt x="233" y="89"/>
                    <a:pt x="233" y="89"/>
                    <a:pt x="233" y="89"/>
                  </a:cubicBezTo>
                  <a:cubicBezTo>
                    <a:pt x="233" y="73"/>
                    <a:pt x="233" y="73"/>
                    <a:pt x="233" y="73"/>
                  </a:cubicBezTo>
                  <a:cubicBezTo>
                    <a:pt x="249" y="73"/>
                    <a:pt x="249" y="73"/>
                    <a:pt x="249" y="73"/>
                  </a:cubicBezTo>
                  <a:lnTo>
                    <a:pt x="249" y="89"/>
                  </a:lnTo>
                  <a:close/>
                  <a:moveTo>
                    <a:pt x="272" y="142"/>
                  </a:moveTo>
                  <a:cubicBezTo>
                    <a:pt x="257" y="142"/>
                    <a:pt x="257" y="142"/>
                    <a:pt x="257" y="142"/>
                  </a:cubicBezTo>
                  <a:cubicBezTo>
                    <a:pt x="257" y="126"/>
                    <a:pt x="257" y="126"/>
                    <a:pt x="257" y="126"/>
                  </a:cubicBezTo>
                  <a:cubicBezTo>
                    <a:pt x="272" y="126"/>
                    <a:pt x="272" y="126"/>
                    <a:pt x="272" y="126"/>
                  </a:cubicBezTo>
                  <a:lnTo>
                    <a:pt x="272" y="142"/>
                  </a:lnTo>
                  <a:close/>
                  <a:moveTo>
                    <a:pt x="272" y="115"/>
                  </a:moveTo>
                  <a:cubicBezTo>
                    <a:pt x="257" y="115"/>
                    <a:pt x="257" y="115"/>
                    <a:pt x="257" y="115"/>
                  </a:cubicBezTo>
                  <a:cubicBezTo>
                    <a:pt x="257" y="99"/>
                    <a:pt x="257" y="99"/>
                    <a:pt x="257" y="99"/>
                  </a:cubicBezTo>
                  <a:cubicBezTo>
                    <a:pt x="272" y="99"/>
                    <a:pt x="272" y="99"/>
                    <a:pt x="272" y="99"/>
                  </a:cubicBezTo>
                  <a:lnTo>
                    <a:pt x="272" y="115"/>
                  </a:lnTo>
                  <a:close/>
                  <a:moveTo>
                    <a:pt x="272" y="89"/>
                  </a:moveTo>
                  <a:cubicBezTo>
                    <a:pt x="257" y="89"/>
                    <a:pt x="257" y="89"/>
                    <a:pt x="257" y="89"/>
                  </a:cubicBezTo>
                  <a:cubicBezTo>
                    <a:pt x="257" y="73"/>
                    <a:pt x="257" y="73"/>
                    <a:pt x="257" y="73"/>
                  </a:cubicBezTo>
                  <a:cubicBezTo>
                    <a:pt x="272" y="73"/>
                    <a:pt x="272" y="73"/>
                    <a:pt x="272" y="73"/>
                  </a:cubicBezTo>
                  <a:lnTo>
                    <a:pt x="272" y="89"/>
                  </a:lnTo>
                  <a:close/>
                  <a:moveTo>
                    <a:pt x="161" y="33"/>
                  </a:moveTo>
                  <a:cubicBezTo>
                    <a:pt x="175" y="33"/>
                    <a:pt x="175" y="33"/>
                    <a:pt x="175" y="33"/>
                  </a:cubicBezTo>
                  <a:cubicBezTo>
                    <a:pt x="175" y="52"/>
                    <a:pt x="175" y="52"/>
                    <a:pt x="175" y="52"/>
                  </a:cubicBezTo>
                  <a:cubicBezTo>
                    <a:pt x="161" y="52"/>
                    <a:pt x="161" y="52"/>
                    <a:pt x="161" y="52"/>
                  </a:cubicBezTo>
                  <a:cubicBezTo>
                    <a:pt x="161" y="66"/>
                    <a:pt x="161" y="66"/>
                    <a:pt x="161" y="66"/>
                  </a:cubicBezTo>
                  <a:cubicBezTo>
                    <a:pt x="142" y="66"/>
                    <a:pt x="142" y="66"/>
                    <a:pt x="142" y="66"/>
                  </a:cubicBezTo>
                  <a:cubicBezTo>
                    <a:pt x="142" y="52"/>
                    <a:pt x="142" y="52"/>
                    <a:pt x="142" y="52"/>
                  </a:cubicBezTo>
                  <a:cubicBezTo>
                    <a:pt x="128" y="52"/>
                    <a:pt x="128" y="52"/>
                    <a:pt x="128" y="52"/>
                  </a:cubicBezTo>
                  <a:cubicBezTo>
                    <a:pt x="128" y="33"/>
                    <a:pt x="128" y="33"/>
                    <a:pt x="128" y="33"/>
                  </a:cubicBezTo>
                  <a:cubicBezTo>
                    <a:pt x="142" y="33"/>
                    <a:pt x="142" y="33"/>
                    <a:pt x="142" y="33"/>
                  </a:cubicBezTo>
                  <a:cubicBezTo>
                    <a:pt x="142" y="19"/>
                    <a:pt x="142" y="19"/>
                    <a:pt x="142" y="19"/>
                  </a:cubicBezTo>
                  <a:cubicBezTo>
                    <a:pt x="161" y="19"/>
                    <a:pt x="161" y="19"/>
                    <a:pt x="161" y="19"/>
                  </a:cubicBezTo>
                  <a:lnTo>
                    <a:pt x="161" y="33"/>
                  </a:lnTo>
                  <a:close/>
                  <a:moveTo>
                    <a:pt x="161" y="33"/>
                  </a:moveTo>
                  <a:cubicBezTo>
                    <a:pt x="161" y="33"/>
                    <a:pt x="161" y="33"/>
                    <a:pt x="161" y="33"/>
                  </a:cubicBezTo>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6" name="TextBox 65">
            <a:extLst>
              <a:ext uri="{FF2B5EF4-FFF2-40B4-BE49-F238E27FC236}">
                <a16:creationId xmlns:a16="http://schemas.microsoft.com/office/drawing/2014/main" id="{D76B3390-9551-4619-981F-60E912E9197B}"/>
              </a:ext>
            </a:extLst>
          </p:cNvPr>
          <p:cNvSpPr txBox="1"/>
          <p:nvPr/>
        </p:nvSpPr>
        <p:spPr>
          <a:xfrm>
            <a:off x="413096" y="2296466"/>
            <a:ext cx="2460906" cy="3277820"/>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21" name="Group 20">
            <a:extLst>
              <a:ext uri="{FF2B5EF4-FFF2-40B4-BE49-F238E27FC236}">
                <a16:creationId xmlns:a16="http://schemas.microsoft.com/office/drawing/2014/main" id="{D7DB1385-C1D0-42E7-8288-BA2BDDE19193}"/>
              </a:ext>
            </a:extLst>
          </p:cNvPr>
          <p:cNvGrpSpPr/>
          <p:nvPr/>
        </p:nvGrpSpPr>
        <p:grpSpPr>
          <a:xfrm>
            <a:off x="9061521" y="3818218"/>
            <a:ext cx="1610689" cy="1515062"/>
            <a:chOff x="9061521" y="3818218"/>
            <a:chExt cx="1610689" cy="1515062"/>
          </a:xfrm>
        </p:grpSpPr>
        <p:sp>
          <p:nvSpPr>
            <p:cNvPr id="15" name="Freeform: Shape 14">
              <a:extLst>
                <a:ext uri="{FF2B5EF4-FFF2-40B4-BE49-F238E27FC236}">
                  <a16:creationId xmlns:a16="http://schemas.microsoft.com/office/drawing/2014/main" id="{4B8B9AC8-ADE0-48B8-B019-AA76F319BA41}"/>
                </a:ext>
              </a:extLst>
            </p:cNvPr>
            <p:cNvSpPr>
              <a:spLocks noChangeAspect="1"/>
            </p:cNvSpPr>
            <p:nvPr/>
          </p:nvSpPr>
          <p:spPr>
            <a:xfrm rot="5929558">
              <a:off x="9084678" y="3795061"/>
              <a:ext cx="1515062" cy="1561376"/>
            </a:xfrm>
            <a:custGeom>
              <a:avLst/>
              <a:gdLst>
                <a:gd name="connsiteX0" fmla="*/ 1620948 w 1620948"/>
                <a:gd name="connsiteY0" fmla="*/ 853569 h 1670499"/>
                <a:gd name="connsiteX1" fmla="*/ 804018 w 1620948"/>
                <a:gd name="connsiteY1" fmla="*/ 1670499 h 1670499"/>
                <a:gd name="connsiteX2" fmla="*/ 796677 w 1620948"/>
                <a:gd name="connsiteY2" fmla="*/ 1662423 h 1670499"/>
                <a:gd name="connsiteX3" fmla="*/ 629967 w 1620948"/>
                <a:gd name="connsiteY3" fmla="*/ 1524874 h 1670499"/>
                <a:gd name="connsiteX4" fmla="*/ 571104 w 1620948"/>
                <a:gd name="connsiteY4" fmla="*/ 1489114 h 1670499"/>
                <a:gd name="connsiteX5" fmla="*/ 358184 w 1620948"/>
                <a:gd name="connsiteY5" fmla="*/ 1601126 h 1670499"/>
                <a:gd name="connsiteX6" fmla="*/ 275365 w 1620948"/>
                <a:gd name="connsiteY6" fmla="*/ 1367770 h 1670499"/>
                <a:gd name="connsiteX7" fmla="*/ 227181 w 1620948"/>
                <a:gd name="connsiteY7" fmla="*/ 1355380 h 1670499"/>
                <a:gd name="connsiteX8" fmla="*/ 164 w 1620948"/>
                <a:gd name="connsiteY8" fmla="*/ 1332495 h 1670499"/>
                <a:gd name="connsiteX9" fmla="*/ 0 w 1620948"/>
                <a:gd name="connsiteY9" fmla="*/ 1332507 h 1670499"/>
                <a:gd name="connsiteX10" fmla="*/ 0 w 1620948"/>
                <a:gd name="connsiteY10" fmla="*/ 183493 h 1670499"/>
                <a:gd name="connsiteX11" fmla="*/ 172458 w 1620948"/>
                <a:gd name="connsiteY11" fmla="*/ 191116 h 1670499"/>
                <a:gd name="connsiteX12" fmla="*/ 174288 w 1620948"/>
                <a:gd name="connsiteY12" fmla="*/ 172966 h 1670499"/>
                <a:gd name="connsiteX13" fmla="*/ 386510 w 1620948"/>
                <a:gd name="connsiteY13" fmla="*/ 0 h 1670499"/>
                <a:gd name="connsiteX14" fmla="*/ 603133 w 1620948"/>
                <a:gd name="connsiteY14" fmla="*/ 216624 h 1670499"/>
                <a:gd name="connsiteX15" fmla="*/ 598732 w 1620948"/>
                <a:gd name="connsiteY15" fmla="*/ 260281 h 1670499"/>
                <a:gd name="connsiteX16" fmla="*/ 598102 w 1620948"/>
                <a:gd name="connsiteY16" fmla="*/ 262311 h 1670499"/>
                <a:gd name="connsiteX17" fmla="*/ 601304 w 1620948"/>
                <a:gd name="connsiteY17" fmla="*/ 263028 h 1670499"/>
                <a:gd name="connsiteX18" fmla="*/ 1460601 w 1620948"/>
                <a:gd name="connsiteY18" fmla="*/ 707836 h 1670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20948" h="1670499">
                  <a:moveTo>
                    <a:pt x="1620948" y="853569"/>
                  </a:moveTo>
                  <a:lnTo>
                    <a:pt x="804018" y="1670499"/>
                  </a:lnTo>
                  <a:lnTo>
                    <a:pt x="796677" y="1662423"/>
                  </a:lnTo>
                  <a:cubicBezTo>
                    <a:pt x="745716" y="1611461"/>
                    <a:pt x="689894" y="1565360"/>
                    <a:pt x="629967" y="1524874"/>
                  </a:cubicBezTo>
                  <a:lnTo>
                    <a:pt x="571104" y="1489114"/>
                  </a:lnTo>
                  <a:lnTo>
                    <a:pt x="358184" y="1601126"/>
                  </a:lnTo>
                  <a:lnTo>
                    <a:pt x="275365" y="1367770"/>
                  </a:lnTo>
                  <a:lnTo>
                    <a:pt x="227181" y="1355380"/>
                  </a:lnTo>
                  <a:cubicBezTo>
                    <a:pt x="153852" y="1340375"/>
                    <a:pt x="77928" y="1332495"/>
                    <a:pt x="164" y="1332495"/>
                  </a:cubicBezTo>
                  <a:lnTo>
                    <a:pt x="0" y="1332507"/>
                  </a:lnTo>
                  <a:lnTo>
                    <a:pt x="0" y="183493"/>
                  </a:lnTo>
                  <a:lnTo>
                    <a:pt x="172458" y="191116"/>
                  </a:lnTo>
                  <a:lnTo>
                    <a:pt x="174288" y="172966"/>
                  </a:lnTo>
                  <a:cubicBezTo>
                    <a:pt x="194487" y="74255"/>
                    <a:pt x="281827" y="0"/>
                    <a:pt x="386510" y="0"/>
                  </a:cubicBezTo>
                  <a:cubicBezTo>
                    <a:pt x="506147" y="0"/>
                    <a:pt x="603133" y="96986"/>
                    <a:pt x="603133" y="216624"/>
                  </a:cubicBezTo>
                  <a:cubicBezTo>
                    <a:pt x="603133" y="231579"/>
                    <a:pt x="601618" y="246180"/>
                    <a:pt x="598732" y="260281"/>
                  </a:cubicBezTo>
                  <a:lnTo>
                    <a:pt x="598102" y="262311"/>
                  </a:lnTo>
                  <a:lnTo>
                    <a:pt x="601304" y="263028"/>
                  </a:lnTo>
                  <a:cubicBezTo>
                    <a:pt x="920724" y="349467"/>
                    <a:pt x="1212527" y="503106"/>
                    <a:pt x="1460601" y="707836"/>
                  </a:cubicBezTo>
                  <a:close/>
                </a:path>
              </a:pathLst>
            </a:custGeom>
            <a:solidFill>
              <a:srgbClr val="E04621"/>
            </a:solidFill>
            <a:ln>
              <a:noFill/>
            </a:ln>
            <a:effectLst>
              <a:outerShdw blurRad="254000" dist="165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4" name="TextBox 43">
              <a:extLst>
                <a:ext uri="{FF2B5EF4-FFF2-40B4-BE49-F238E27FC236}">
                  <a16:creationId xmlns:a16="http://schemas.microsoft.com/office/drawing/2014/main" id="{71C566B3-31ED-4772-A5A9-0368505D7B39}"/>
                </a:ext>
              </a:extLst>
            </p:cNvPr>
            <p:cNvSpPr txBox="1"/>
            <p:nvPr/>
          </p:nvSpPr>
          <p:spPr>
            <a:xfrm>
              <a:off x="10279778" y="4096958"/>
              <a:ext cx="392432" cy="323165"/>
            </a:xfrm>
            <a:prstGeom prst="rect">
              <a:avLst/>
            </a:prstGeom>
            <a:noFill/>
          </p:spPr>
          <p:txBody>
            <a:bodyPr wrap="square" rtlCol="0">
              <a:spAutoFit/>
            </a:bodyPr>
            <a:lstStyle/>
            <a:p>
              <a:r>
                <a:rPr lang="en-US" sz="1500" dirty="0">
                  <a:solidFill>
                    <a:schemeClr val="bg1"/>
                  </a:solidFill>
                  <a:latin typeface="Bernard MT Condensed" panose="02050806060905020404" pitchFamily="18" charset="0"/>
                </a:rPr>
                <a:t>08</a:t>
              </a:r>
            </a:p>
          </p:txBody>
        </p:sp>
      </p:grpSp>
      <p:pic>
        <p:nvPicPr>
          <p:cNvPr id="60" name="Graphic 59" descr="DNA">
            <a:extLst>
              <a:ext uri="{FF2B5EF4-FFF2-40B4-BE49-F238E27FC236}">
                <a16:creationId xmlns:a16="http://schemas.microsoft.com/office/drawing/2014/main" id="{6EFFF020-4E40-45A2-A734-CDE122E11583}"/>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9450913" y="4113350"/>
            <a:ext cx="640080" cy="640080"/>
          </a:xfrm>
          <a:prstGeom prst="rect">
            <a:avLst/>
          </a:prstGeom>
        </p:spPr>
      </p:pic>
      <p:pic>
        <p:nvPicPr>
          <p:cNvPr id="53" name="Picture 52">
            <a:hlinkClick r:id="rId20"/>
            <a:extLst>
              <a:ext uri="{FF2B5EF4-FFF2-40B4-BE49-F238E27FC236}">
                <a16:creationId xmlns:a16="http://schemas.microsoft.com/office/drawing/2014/main" id="{BEE47DBD-2407-41A4-A16F-734600C39034}"/>
              </a:ext>
            </a:extLst>
          </p:cNvPr>
          <p:cNvPicPr>
            <a:picLocks noChangeAspect="1"/>
          </p:cNvPicPr>
          <p:nvPr/>
        </p:nvPicPr>
        <p:blipFill>
          <a:blip r:embed="rId21"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45418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wipe(left)">
                                      <p:cBhvr>
                                        <p:cTn id="7" dur="1000"/>
                                        <p:tgtEl>
                                          <p:spTgt spid="3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66"/>
                                        </p:tgtEl>
                                        <p:attrNameLst>
                                          <p:attrName>style.visibility</p:attrName>
                                        </p:attrNameLst>
                                      </p:cBhvr>
                                      <p:to>
                                        <p:strVal val="visible"/>
                                      </p:to>
                                    </p:set>
                                    <p:animEffect transition="in" filter="wipe(up)">
                                      <p:cBhvr>
                                        <p:cTn id="11" dur="1000"/>
                                        <p:tgtEl>
                                          <p:spTgt spid="66"/>
                                        </p:tgtEl>
                                      </p:cBhvr>
                                    </p:animEffect>
                                  </p:childTnLst>
                                </p:cTn>
                              </p:par>
                            </p:childTnLst>
                          </p:cTn>
                        </p:par>
                        <p:par>
                          <p:cTn id="12" fill="hold">
                            <p:stCondLst>
                              <p:cond delay="2000"/>
                            </p:stCondLst>
                            <p:childTnLst>
                              <p:par>
                                <p:cTn id="13" presetID="37" presetClass="entr" presetSubtype="0" fill="hold"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000"/>
                                        <p:tgtEl>
                                          <p:spTgt spid="2"/>
                                        </p:tgtEl>
                                      </p:cBhvr>
                                    </p:animEffect>
                                    <p:anim calcmode="lin" valueType="num">
                                      <p:cBhvr>
                                        <p:cTn id="16" dur="1000" fill="hold"/>
                                        <p:tgtEl>
                                          <p:spTgt spid="2"/>
                                        </p:tgtEl>
                                        <p:attrNameLst>
                                          <p:attrName>ppt_x</p:attrName>
                                        </p:attrNameLst>
                                      </p:cBhvr>
                                      <p:tavLst>
                                        <p:tav tm="0">
                                          <p:val>
                                            <p:strVal val="#ppt_x"/>
                                          </p:val>
                                        </p:tav>
                                        <p:tav tm="100000">
                                          <p:val>
                                            <p:strVal val="#ppt_x"/>
                                          </p:val>
                                        </p:tav>
                                      </p:tavLst>
                                    </p:anim>
                                    <p:anim calcmode="lin" valueType="num">
                                      <p:cBhvr>
                                        <p:cTn id="17" dur="900" decel="100000" fill="hold"/>
                                        <p:tgtEl>
                                          <p:spTgt spid="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900" decel="100000" fill="hold"/>
                                        <p:tgtEl>
                                          <p:spTgt spid="4"/>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p:cTn id="28" dur="1000" fill="hold"/>
                                        <p:tgtEl>
                                          <p:spTgt spid="5"/>
                                        </p:tgtEl>
                                        <p:attrNameLst>
                                          <p:attrName>ppt_w</p:attrName>
                                        </p:attrNameLst>
                                      </p:cBhvr>
                                      <p:tavLst>
                                        <p:tav tm="0">
                                          <p:val>
                                            <p:fltVal val="0"/>
                                          </p:val>
                                        </p:tav>
                                        <p:tav tm="100000">
                                          <p:val>
                                            <p:strVal val="#ppt_w"/>
                                          </p:val>
                                        </p:tav>
                                      </p:tavLst>
                                    </p:anim>
                                    <p:anim calcmode="lin" valueType="num">
                                      <p:cBhvr>
                                        <p:cTn id="29" dur="1000" fill="hold"/>
                                        <p:tgtEl>
                                          <p:spTgt spid="5"/>
                                        </p:tgtEl>
                                        <p:attrNameLst>
                                          <p:attrName>ppt_h</p:attrName>
                                        </p:attrNameLst>
                                      </p:cBhvr>
                                      <p:tavLst>
                                        <p:tav tm="0">
                                          <p:val>
                                            <p:fltVal val="0"/>
                                          </p:val>
                                        </p:tav>
                                        <p:tav tm="100000">
                                          <p:val>
                                            <p:strVal val="#ppt_h"/>
                                          </p:val>
                                        </p:tav>
                                      </p:tavLst>
                                    </p:anim>
                                    <p:anim calcmode="lin" valueType="num">
                                      <p:cBhvr>
                                        <p:cTn id="30" dur="1000" fill="hold"/>
                                        <p:tgtEl>
                                          <p:spTgt spid="5"/>
                                        </p:tgtEl>
                                        <p:attrNameLst>
                                          <p:attrName>style.rotation</p:attrName>
                                        </p:attrNameLst>
                                      </p:cBhvr>
                                      <p:tavLst>
                                        <p:tav tm="0">
                                          <p:val>
                                            <p:fltVal val="90"/>
                                          </p:val>
                                        </p:tav>
                                        <p:tav tm="100000">
                                          <p:val>
                                            <p:fltVal val="0"/>
                                          </p:val>
                                        </p:tav>
                                      </p:tavLst>
                                    </p:anim>
                                    <p:animEffect transition="in" filter="fade">
                                      <p:cBhvr>
                                        <p:cTn id="31" dur="1000"/>
                                        <p:tgtEl>
                                          <p:spTgt spid="5"/>
                                        </p:tgtEl>
                                      </p:cBhvr>
                                    </p:animEffect>
                                  </p:childTnLst>
                                </p:cTn>
                              </p:par>
                              <p:par>
                                <p:cTn id="32" presetID="31" presetClass="entr" presetSubtype="0"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1000" fill="hold"/>
                                        <p:tgtEl>
                                          <p:spTgt spid="56"/>
                                        </p:tgtEl>
                                        <p:attrNameLst>
                                          <p:attrName>ppt_w</p:attrName>
                                        </p:attrNameLst>
                                      </p:cBhvr>
                                      <p:tavLst>
                                        <p:tav tm="0">
                                          <p:val>
                                            <p:fltVal val="0"/>
                                          </p:val>
                                        </p:tav>
                                        <p:tav tm="100000">
                                          <p:val>
                                            <p:strVal val="#ppt_w"/>
                                          </p:val>
                                        </p:tav>
                                      </p:tavLst>
                                    </p:anim>
                                    <p:anim calcmode="lin" valueType="num">
                                      <p:cBhvr>
                                        <p:cTn id="35" dur="1000" fill="hold"/>
                                        <p:tgtEl>
                                          <p:spTgt spid="56"/>
                                        </p:tgtEl>
                                        <p:attrNameLst>
                                          <p:attrName>ppt_h</p:attrName>
                                        </p:attrNameLst>
                                      </p:cBhvr>
                                      <p:tavLst>
                                        <p:tav tm="0">
                                          <p:val>
                                            <p:fltVal val="0"/>
                                          </p:val>
                                        </p:tav>
                                        <p:tav tm="100000">
                                          <p:val>
                                            <p:strVal val="#ppt_h"/>
                                          </p:val>
                                        </p:tav>
                                      </p:tavLst>
                                    </p:anim>
                                    <p:anim calcmode="lin" valueType="num">
                                      <p:cBhvr>
                                        <p:cTn id="36" dur="1000" fill="hold"/>
                                        <p:tgtEl>
                                          <p:spTgt spid="56"/>
                                        </p:tgtEl>
                                        <p:attrNameLst>
                                          <p:attrName>style.rotation</p:attrName>
                                        </p:attrNameLst>
                                      </p:cBhvr>
                                      <p:tavLst>
                                        <p:tav tm="0">
                                          <p:val>
                                            <p:fltVal val="90"/>
                                          </p:val>
                                        </p:tav>
                                        <p:tav tm="100000">
                                          <p:val>
                                            <p:fltVal val="0"/>
                                          </p:val>
                                        </p:tav>
                                      </p:tavLst>
                                    </p:anim>
                                    <p:animEffect transition="in" filter="fade">
                                      <p:cBhvr>
                                        <p:cTn id="37" dur="1000"/>
                                        <p:tgtEl>
                                          <p:spTgt spid="56"/>
                                        </p:tgtEl>
                                      </p:cBhvr>
                                    </p:animEffect>
                                  </p:childTnLst>
                                </p:cTn>
                              </p:par>
                            </p:childTnLst>
                          </p:cTn>
                        </p:par>
                        <p:par>
                          <p:cTn id="38" fill="hold">
                            <p:stCondLst>
                              <p:cond delay="4000"/>
                            </p:stCondLst>
                            <p:childTnLst>
                              <p:par>
                                <p:cTn id="39" presetID="42" presetClass="entr" presetSubtype="0"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1000"/>
                                        <p:tgtEl>
                                          <p:spTgt spid="26"/>
                                        </p:tgtEl>
                                      </p:cBhvr>
                                    </p:animEffect>
                                    <p:anim calcmode="lin" valueType="num">
                                      <p:cBhvr>
                                        <p:cTn id="42" dur="1000" fill="hold"/>
                                        <p:tgtEl>
                                          <p:spTgt spid="26"/>
                                        </p:tgtEl>
                                        <p:attrNameLst>
                                          <p:attrName>ppt_x</p:attrName>
                                        </p:attrNameLst>
                                      </p:cBhvr>
                                      <p:tavLst>
                                        <p:tav tm="0">
                                          <p:val>
                                            <p:strVal val="#ppt_x"/>
                                          </p:val>
                                        </p:tav>
                                        <p:tav tm="100000">
                                          <p:val>
                                            <p:strVal val="#ppt_x"/>
                                          </p:val>
                                        </p:tav>
                                      </p:tavLst>
                                    </p:anim>
                                    <p:anim calcmode="lin" valueType="num">
                                      <p:cBhvr>
                                        <p:cTn id="43" dur="1000" fill="hold"/>
                                        <p:tgtEl>
                                          <p:spTgt spid="26"/>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6"/>
                                        </p:tgtEl>
                                        <p:attrNameLst>
                                          <p:attrName>style.visibility</p:attrName>
                                        </p:attrNameLst>
                                      </p:cBhvr>
                                      <p:to>
                                        <p:strVal val="visible"/>
                                      </p:to>
                                    </p:set>
                                    <p:anim calcmode="lin" valueType="num">
                                      <p:cBhvr>
                                        <p:cTn id="47" dur="1000" fill="hold"/>
                                        <p:tgtEl>
                                          <p:spTgt spid="6"/>
                                        </p:tgtEl>
                                        <p:attrNameLst>
                                          <p:attrName>ppt_w</p:attrName>
                                        </p:attrNameLst>
                                      </p:cBhvr>
                                      <p:tavLst>
                                        <p:tav tm="0">
                                          <p:val>
                                            <p:fltVal val="0"/>
                                          </p:val>
                                        </p:tav>
                                        <p:tav tm="100000">
                                          <p:val>
                                            <p:strVal val="#ppt_w"/>
                                          </p:val>
                                        </p:tav>
                                      </p:tavLst>
                                    </p:anim>
                                    <p:anim calcmode="lin" valueType="num">
                                      <p:cBhvr>
                                        <p:cTn id="48" dur="1000" fill="hold"/>
                                        <p:tgtEl>
                                          <p:spTgt spid="6"/>
                                        </p:tgtEl>
                                        <p:attrNameLst>
                                          <p:attrName>ppt_h</p:attrName>
                                        </p:attrNameLst>
                                      </p:cBhvr>
                                      <p:tavLst>
                                        <p:tav tm="0">
                                          <p:val>
                                            <p:fltVal val="0"/>
                                          </p:val>
                                        </p:tav>
                                        <p:tav tm="100000">
                                          <p:val>
                                            <p:strVal val="#ppt_h"/>
                                          </p:val>
                                        </p:tav>
                                      </p:tavLst>
                                    </p:anim>
                                    <p:anim calcmode="lin" valueType="num">
                                      <p:cBhvr>
                                        <p:cTn id="49" dur="1000" fill="hold"/>
                                        <p:tgtEl>
                                          <p:spTgt spid="6"/>
                                        </p:tgtEl>
                                        <p:attrNameLst>
                                          <p:attrName>style.rotation</p:attrName>
                                        </p:attrNameLst>
                                      </p:cBhvr>
                                      <p:tavLst>
                                        <p:tav tm="0">
                                          <p:val>
                                            <p:fltVal val="90"/>
                                          </p:val>
                                        </p:tav>
                                        <p:tav tm="100000">
                                          <p:val>
                                            <p:fltVal val="0"/>
                                          </p:val>
                                        </p:tav>
                                      </p:tavLst>
                                    </p:anim>
                                    <p:animEffect transition="in" filter="fade">
                                      <p:cBhvr>
                                        <p:cTn id="50" dur="1000"/>
                                        <p:tgtEl>
                                          <p:spTgt spid="6"/>
                                        </p:tgtEl>
                                      </p:cBhvr>
                                    </p:animEffect>
                                  </p:childTnLst>
                                </p:cTn>
                              </p:par>
                              <p:par>
                                <p:cTn id="51" presetID="31" presetClass="entr" presetSubtype="0" fill="hold" nodeType="withEffect">
                                  <p:stCondLst>
                                    <p:cond delay="0"/>
                                  </p:stCondLst>
                                  <p:childTnLst>
                                    <p:set>
                                      <p:cBhvr>
                                        <p:cTn id="52" dur="1" fill="hold">
                                          <p:stCondLst>
                                            <p:cond delay="0"/>
                                          </p:stCondLst>
                                        </p:cTn>
                                        <p:tgtEl>
                                          <p:spTgt spid="54"/>
                                        </p:tgtEl>
                                        <p:attrNameLst>
                                          <p:attrName>style.visibility</p:attrName>
                                        </p:attrNameLst>
                                      </p:cBhvr>
                                      <p:to>
                                        <p:strVal val="visible"/>
                                      </p:to>
                                    </p:set>
                                    <p:anim calcmode="lin" valueType="num">
                                      <p:cBhvr>
                                        <p:cTn id="53" dur="1000" fill="hold"/>
                                        <p:tgtEl>
                                          <p:spTgt spid="54"/>
                                        </p:tgtEl>
                                        <p:attrNameLst>
                                          <p:attrName>ppt_w</p:attrName>
                                        </p:attrNameLst>
                                      </p:cBhvr>
                                      <p:tavLst>
                                        <p:tav tm="0">
                                          <p:val>
                                            <p:fltVal val="0"/>
                                          </p:val>
                                        </p:tav>
                                        <p:tav tm="100000">
                                          <p:val>
                                            <p:strVal val="#ppt_w"/>
                                          </p:val>
                                        </p:tav>
                                      </p:tavLst>
                                    </p:anim>
                                    <p:anim calcmode="lin" valueType="num">
                                      <p:cBhvr>
                                        <p:cTn id="54" dur="1000" fill="hold"/>
                                        <p:tgtEl>
                                          <p:spTgt spid="54"/>
                                        </p:tgtEl>
                                        <p:attrNameLst>
                                          <p:attrName>ppt_h</p:attrName>
                                        </p:attrNameLst>
                                      </p:cBhvr>
                                      <p:tavLst>
                                        <p:tav tm="0">
                                          <p:val>
                                            <p:fltVal val="0"/>
                                          </p:val>
                                        </p:tav>
                                        <p:tav tm="100000">
                                          <p:val>
                                            <p:strVal val="#ppt_h"/>
                                          </p:val>
                                        </p:tav>
                                      </p:tavLst>
                                    </p:anim>
                                    <p:anim calcmode="lin" valueType="num">
                                      <p:cBhvr>
                                        <p:cTn id="55" dur="1000" fill="hold"/>
                                        <p:tgtEl>
                                          <p:spTgt spid="54"/>
                                        </p:tgtEl>
                                        <p:attrNameLst>
                                          <p:attrName>style.rotation</p:attrName>
                                        </p:attrNameLst>
                                      </p:cBhvr>
                                      <p:tavLst>
                                        <p:tav tm="0">
                                          <p:val>
                                            <p:fltVal val="90"/>
                                          </p:val>
                                        </p:tav>
                                        <p:tav tm="100000">
                                          <p:val>
                                            <p:fltVal val="0"/>
                                          </p:val>
                                        </p:tav>
                                      </p:tavLst>
                                    </p:anim>
                                    <p:animEffect transition="in" filter="fade">
                                      <p:cBhvr>
                                        <p:cTn id="56" dur="1000"/>
                                        <p:tgtEl>
                                          <p:spTgt spid="54"/>
                                        </p:tgtEl>
                                      </p:cBhvr>
                                    </p:animEffect>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1000" fill="hold"/>
                                        <p:tgtEl>
                                          <p:spTgt spid="27"/>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31" presetClass="entr" presetSubtype="0"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p:cTn id="66" dur="1000" fill="hold"/>
                                        <p:tgtEl>
                                          <p:spTgt spid="7"/>
                                        </p:tgtEl>
                                        <p:attrNameLst>
                                          <p:attrName>ppt_w</p:attrName>
                                        </p:attrNameLst>
                                      </p:cBhvr>
                                      <p:tavLst>
                                        <p:tav tm="0">
                                          <p:val>
                                            <p:fltVal val="0"/>
                                          </p:val>
                                        </p:tav>
                                        <p:tav tm="100000">
                                          <p:val>
                                            <p:strVal val="#ppt_w"/>
                                          </p:val>
                                        </p:tav>
                                      </p:tavLst>
                                    </p:anim>
                                    <p:anim calcmode="lin" valueType="num">
                                      <p:cBhvr>
                                        <p:cTn id="67" dur="1000" fill="hold"/>
                                        <p:tgtEl>
                                          <p:spTgt spid="7"/>
                                        </p:tgtEl>
                                        <p:attrNameLst>
                                          <p:attrName>ppt_h</p:attrName>
                                        </p:attrNameLst>
                                      </p:cBhvr>
                                      <p:tavLst>
                                        <p:tav tm="0">
                                          <p:val>
                                            <p:fltVal val="0"/>
                                          </p:val>
                                        </p:tav>
                                        <p:tav tm="100000">
                                          <p:val>
                                            <p:strVal val="#ppt_h"/>
                                          </p:val>
                                        </p:tav>
                                      </p:tavLst>
                                    </p:anim>
                                    <p:anim calcmode="lin" valueType="num">
                                      <p:cBhvr>
                                        <p:cTn id="68" dur="1000" fill="hold"/>
                                        <p:tgtEl>
                                          <p:spTgt spid="7"/>
                                        </p:tgtEl>
                                        <p:attrNameLst>
                                          <p:attrName>style.rotation</p:attrName>
                                        </p:attrNameLst>
                                      </p:cBhvr>
                                      <p:tavLst>
                                        <p:tav tm="0">
                                          <p:val>
                                            <p:fltVal val="90"/>
                                          </p:val>
                                        </p:tav>
                                        <p:tav tm="100000">
                                          <p:val>
                                            <p:fltVal val="0"/>
                                          </p:val>
                                        </p:tav>
                                      </p:tavLst>
                                    </p:anim>
                                    <p:animEffect transition="in" filter="fade">
                                      <p:cBhvr>
                                        <p:cTn id="69" dur="1000"/>
                                        <p:tgtEl>
                                          <p:spTgt spid="7"/>
                                        </p:tgtEl>
                                      </p:cBhvr>
                                    </p:animEffect>
                                  </p:childTnLst>
                                </p:cTn>
                              </p:par>
                              <p:par>
                                <p:cTn id="70" presetID="31" presetClass="entr" presetSubtype="0" fill="hold" nodeType="withEffect">
                                  <p:stCondLst>
                                    <p:cond delay="0"/>
                                  </p:stCondLst>
                                  <p:childTnLst>
                                    <p:set>
                                      <p:cBhvr>
                                        <p:cTn id="71" dur="1" fill="hold">
                                          <p:stCondLst>
                                            <p:cond delay="0"/>
                                          </p:stCondLst>
                                        </p:cTn>
                                        <p:tgtEl>
                                          <p:spTgt spid="48"/>
                                        </p:tgtEl>
                                        <p:attrNameLst>
                                          <p:attrName>style.visibility</p:attrName>
                                        </p:attrNameLst>
                                      </p:cBhvr>
                                      <p:to>
                                        <p:strVal val="visible"/>
                                      </p:to>
                                    </p:set>
                                    <p:anim calcmode="lin" valueType="num">
                                      <p:cBhvr>
                                        <p:cTn id="72" dur="1000" fill="hold"/>
                                        <p:tgtEl>
                                          <p:spTgt spid="48"/>
                                        </p:tgtEl>
                                        <p:attrNameLst>
                                          <p:attrName>ppt_w</p:attrName>
                                        </p:attrNameLst>
                                      </p:cBhvr>
                                      <p:tavLst>
                                        <p:tav tm="0">
                                          <p:val>
                                            <p:fltVal val="0"/>
                                          </p:val>
                                        </p:tav>
                                        <p:tav tm="100000">
                                          <p:val>
                                            <p:strVal val="#ppt_w"/>
                                          </p:val>
                                        </p:tav>
                                      </p:tavLst>
                                    </p:anim>
                                    <p:anim calcmode="lin" valueType="num">
                                      <p:cBhvr>
                                        <p:cTn id="73" dur="1000" fill="hold"/>
                                        <p:tgtEl>
                                          <p:spTgt spid="48"/>
                                        </p:tgtEl>
                                        <p:attrNameLst>
                                          <p:attrName>ppt_h</p:attrName>
                                        </p:attrNameLst>
                                      </p:cBhvr>
                                      <p:tavLst>
                                        <p:tav tm="0">
                                          <p:val>
                                            <p:fltVal val="0"/>
                                          </p:val>
                                        </p:tav>
                                        <p:tav tm="100000">
                                          <p:val>
                                            <p:strVal val="#ppt_h"/>
                                          </p:val>
                                        </p:tav>
                                      </p:tavLst>
                                    </p:anim>
                                    <p:anim calcmode="lin" valueType="num">
                                      <p:cBhvr>
                                        <p:cTn id="74" dur="1000" fill="hold"/>
                                        <p:tgtEl>
                                          <p:spTgt spid="48"/>
                                        </p:tgtEl>
                                        <p:attrNameLst>
                                          <p:attrName>style.rotation</p:attrName>
                                        </p:attrNameLst>
                                      </p:cBhvr>
                                      <p:tavLst>
                                        <p:tav tm="0">
                                          <p:val>
                                            <p:fltVal val="90"/>
                                          </p:val>
                                        </p:tav>
                                        <p:tav tm="100000">
                                          <p:val>
                                            <p:fltVal val="0"/>
                                          </p:val>
                                        </p:tav>
                                      </p:tavLst>
                                    </p:anim>
                                    <p:animEffect transition="in" filter="fade">
                                      <p:cBhvr>
                                        <p:cTn id="75" dur="1000"/>
                                        <p:tgtEl>
                                          <p:spTgt spid="48"/>
                                        </p:tgtEl>
                                      </p:cBhvr>
                                    </p:animEffect>
                                  </p:childTnLst>
                                </p:cTn>
                              </p:par>
                            </p:childTnLst>
                          </p:cTn>
                        </p:par>
                        <p:par>
                          <p:cTn id="76" fill="hold">
                            <p:stCondLst>
                              <p:cond delay="8000"/>
                            </p:stCondLst>
                            <p:childTnLst>
                              <p:par>
                                <p:cTn id="77" presetID="42" presetClass="entr" presetSubtype="0" fill="hold" grpId="0" nodeType="afterEffect">
                                  <p:stCondLst>
                                    <p:cond delay="0"/>
                                  </p:stCondLst>
                                  <p:childTnLst>
                                    <p:set>
                                      <p:cBhvr>
                                        <p:cTn id="78" dur="1" fill="hold">
                                          <p:stCondLst>
                                            <p:cond delay="0"/>
                                          </p:stCondLst>
                                        </p:cTn>
                                        <p:tgtEl>
                                          <p:spTgt spid="32"/>
                                        </p:tgtEl>
                                        <p:attrNameLst>
                                          <p:attrName>style.visibility</p:attrName>
                                        </p:attrNameLst>
                                      </p:cBhvr>
                                      <p:to>
                                        <p:strVal val="visible"/>
                                      </p:to>
                                    </p:set>
                                    <p:animEffect transition="in" filter="fade">
                                      <p:cBhvr>
                                        <p:cTn id="79" dur="1000"/>
                                        <p:tgtEl>
                                          <p:spTgt spid="32"/>
                                        </p:tgtEl>
                                      </p:cBhvr>
                                    </p:animEffect>
                                    <p:anim calcmode="lin" valueType="num">
                                      <p:cBhvr>
                                        <p:cTn id="80" dur="1000" fill="hold"/>
                                        <p:tgtEl>
                                          <p:spTgt spid="32"/>
                                        </p:tgtEl>
                                        <p:attrNameLst>
                                          <p:attrName>ppt_x</p:attrName>
                                        </p:attrNameLst>
                                      </p:cBhvr>
                                      <p:tavLst>
                                        <p:tav tm="0">
                                          <p:val>
                                            <p:strVal val="#ppt_x"/>
                                          </p:val>
                                        </p:tav>
                                        <p:tav tm="100000">
                                          <p:val>
                                            <p:strVal val="#ppt_x"/>
                                          </p:val>
                                        </p:tav>
                                      </p:tavLst>
                                    </p:anim>
                                    <p:anim calcmode="lin" valueType="num">
                                      <p:cBhvr>
                                        <p:cTn id="81" dur="1000" fill="hold"/>
                                        <p:tgtEl>
                                          <p:spTgt spid="32"/>
                                        </p:tgtEl>
                                        <p:attrNameLst>
                                          <p:attrName>ppt_y</p:attrName>
                                        </p:attrNameLst>
                                      </p:cBhvr>
                                      <p:tavLst>
                                        <p:tav tm="0">
                                          <p:val>
                                            <p:strVal val="#ppt_y+.1"/>
                                          </p:val>
                                        </p:tav>
                                        <p:tav tm="100000">
                                          <p:val>
                                            <p:strVal val="#ppt_y"/>
                                          </p:val>
                                        </p:tav>
                                      </p:tavLst>
                                    </p:anim>
                                  </p:childTnLst>
                                </p:cTn>
                              </p:par>
                            </p:childTnLst>
                          </p:cTn>
                        </p:par>
                        <p:par>
                          <p:cTn id="82" fill="hold">
                            <p:stCondLst>
                              <p:cond delay="9000"/>
                            </p:stCondLst>
                            <p:childTnLst>
                              <p:par>
                                <p:cTn id="83" presetID="31" presetClass="entr" presetSubtype="0" fill="hold" nodeType="afterEffect">
                                  <p:stCondLst>
                                    <p:cond delay="0"/>
                                  </p:stCondLst>
                                  <p:childTnLst>
                                    <p:set>
                                      <p:cBhvr>
                                        <p:cTn id="84" dur="1" fill="hold">
                                          <p:stCondLst>
                                            <p:cond delay="0"/>
                                          </p:stCondLst>
                                        </p:cTn>
                                        <p:tgtEl>
                                          <p:spTgt spid="8"/>
                                        </p:tgtEl>
                                        <p:attrNameLst>
                                          <p:attrName>style.visibility</p:attrName>
                                        </p:attrNameLst>
                                      </p:cBhvr>
                                      <p:to>
                                        <p:strVal val="visible"/>
                                      </p:to>
                                    </p:set>
                                    <p:anim calcmode="lin" valueType="num">
                                      <p:cBhvr>
                                        <p:cTn id="85" dur="1000" fill="hold"/>
                                        <p:tgtEl>
                                          <p:spTgt spid="8"/>
                                        </p:tgtEl>
                                        <p:attrNameLst>
                                          <p:attrName>ppt_w</p:attrName>
                                        </p:attrNameLst>
                                      </p:cBhvr>
                                      <p:tavLst>
                                        <p:tav tm="0">
                                          <p:val>
                                            <p:fltVal val="0"/>
                                          </p:val>
                                        </p:tav>
                                        <p:tav tm="100000">
                                          <p:val>
                                            <p:strVal val="#ppt_w"/>
                                          </p:val>
                                        </p:tav>
                                      </p:tavLst>
                                    </p:anim>
                                    <p:anim calcmode="lin" valueType="num">
                                      <p:cBhvr>
                                        <p:cTn id="86" dur="1000" fill="hold"/>
                                        <p:tgtEl>
                                          <p:spTgt spid="8"/>
                                        </p:tgtEl>
                                        <p:attrNameLst>
                                          <p:attrName>ppt_h</p:attrName>
                                        </p:attrNameLst>
                                      </p:cBhvr>
                                      <p:tavLst>
                                        <p:tav tm="0">
                                          <p:val>
                                            <p:fltVal val="0"/>
                                          </p:val>
                                        </p:tav>
                                        <p:tav tm="100000">
                                          <p:val>
                                            <p:strVal val="#ppt_h"/>
                                          </p:val>
                                        </p:tav>
                                      </p:tavLst>
                                    </p:anim>
                                    <p:anim calcmode="lin" valueType="num">
                                      <p:cBhvr>
                                        <p:cTn id="87" dur="1000" fill="hold"/>
                                        <p:tgtEl>
                                          <p:spTgt spid="8"/>
                                        </p:tgtEl>
                                        <p:attrNameLst>
                                          <p:attrName>style.rotation</p:attrName>
                                        </p:attrNameLst>
                                      </p:cBhvr>
                                      <p:tavLst>
                                        <p:tav tm="0">
                                          <p:val>
                                            <p:fltVal val="90"/>
                                          </p:val>
                                        </p:tav>
                                        <p:tav tm="100000">
                                          <p:val>
                                            <p:fltVal val="0"/>
                                          </p:val>
                                        </p:tav>
                                      </p:tavLst>
                                    </p:anim>
                                    <p:animEffect transition="in" filter="fade">
                                      <p:cBhvr>
                                        <p:cTn id="88" dur="1000"/>
                                        <p:tgtEl>
                                          <p:spTgt spid="8"/>
                                        </p:tgtEl>
                                      </p:cBhvr>
                                    </p:animEffect>
                                  </p:childTnLst>
                                </p:cTn>
                              </p:par>
                              <p:par>
                                <p:cTn id="89" presetID="31" presetClass="entr" presetSubtype="0" fill="hold" nodeType="withEffect">
                                  <p:stCondLst>
                                    <p:cond delay="0"/>
                                  </p:stCondLst>
                                  <p:childTnLst>
                                    <p:set>
                                      <p:cBhvr>
                                        <p:cTn id="90" dur="1" fill="hold">
                                          <p:stCondLst>
                                            <p:cond delay="0"/>
                                          </p:stCondLst>
                                        </p:cTn>
                                        <p:tgtEl>
                                          <p:spTgt spid="50"/>
                                        </p:tgtEl>
                                        <p:attrNameLst>
                                          <p:attrName>style.visibility</p:attrName>
                                        </p:attrNameLst>
                                      </p:cBhvr>
                                      <p:to>
                                        <p:strVal val="visible"/>
                                      </p:to>
                                    </p:set>
                                    <p:anim calcmode="lin" valueType="num">
                                      <p:cBhvr>
                                        <p:cTn id="91" dur="1000" fill="hold"/>
                                        <p:tgtEl>
                                          <p:spTgt spid="50"/>
                                        </p:tgtEl>
                                        <p:attrNameLst>
                                          <p:attrName>ppt_w</p:attrName>
                                        </p:attrNameLst>
                                      </p:cBhvr>
                                      <p:tavLst>
                                        <p:tav tm="0">
                                          <p:val>
                                            <p:fltVal val="0"/>
                                          </p:val>
                                        </p:tav>
                                        <p:tav tm="100000">
                                          <p:val>
                                            <p:strVal val="#ppt_w"/>
                                          </p:val>
                                        </p:tav>
                                      </p:tavLst>
                                    </p:anim>
                                    <p:anim calcmode="lin" valueType="num">
                                      <p:cBhvr>
                                        <p:cTn id="92" dur="1000" fill="hold"/>
                                        <p:tgtEl>
                                          <p:spTgt spid="50"/>
                                        </p:tgtEl>
                                        <p:attrNameLst>
                                          <p:attrName>ppt_h</p:attrName>
                                        </p:attrNameLst>
                                      </p:cBhvr>
                                      <p:tavLst>
                                        <p:tav tm="0">
                                          <p:val>
                                            <p:fltVal val="0"/>
                                          </p:val>
                                        </p:tav>
                                        <p:tav tm="100000">
                                          <p:val>
                                            <p:strVal val="#ppt_h"/>
                                          </p:val>
                                        </p:tav>
                                      </p:tavLst>
                                    </p:anim>
                                    <p:anim calcmode="lin" valueType="num">
                                      <p:cBhvr>
                                        <p:cTn id="93" dur="1000" fill="hold"/>
                                        <p:tgtEl>
                                          <p:spTgt spid="50"/>
                                        </p:tgtEl>
                                        <p:attrNameLst>
                                          <p:attrName>style.rotation</p:attrName>
                                        </p:attrNameLst>
                                      </p:cBhvr>
                                      <p:tavLst>
                                        <p:tav tm="0">
                                          <p:val>
                                            <p:fltVal val="90"/>
                                          </p:val>
                                        </p:tav>
                                        <p:tav tm="100000">
                                          <p:val>
                                            <p:fltVal val="0"/>
                                          </p:val>
                                        </p:tav>
                                      </p:tavLst>
                                    </p:anim>
                                    <p:animEffect transition="in" filter="fade">
                                      <p:cBhvr>
                                        <p:cTn id="94" dur="1000"/>
                                        <p:tgtEl>
                                          <p:spTgt spid="50"/>
                                        </p:tgtEl>
                                      </p:cBhvr>
                                    </p:animEffect>
                                  </p:childTnLst>
                                </p:cTn>
                              </p:par>
                            </p:childTnLst>
                          </p:cTn>
                        </p:par>
                        <p:par>
                          <p:cTn id="95" fill="hold">
                            <p:stCondLst>
                              <p:cond delay="10000"/>
                            </p:stCondLst>
                            <p:childTnLst>
                              <p:par>
                                <p:cTn id="96" presetID="42" presetClass="entr" presetSubtype="0" fill="hold" grpId="0" nodeType="afterEffect">
                                  <p:stCondLst>
                                    <p:cond delay="0"/>
                                  </p:stCondLst>
                                  <p:childTnLst>
                                    <p:set>
                                      <p:cBhvr>
                                        <p:cTn id="97" dur="1" fill="hold">
                                          <p:stCondLst>
                                            <p:cond delay="0"/>
                                          </p:stCondLst>
                                        </p:cTn>
                                        <p:tgtEl>
                                          <p:spTgt spid="28"/>
                                        </p:tgtEl>
                                        <p:attrNameLst>
                                          <p:attrName>style.visibility</p:attrName>
                                        </p:attrNameLst>
                                      </p:cBhvr>
                                      <p:to>
                                        <p:strVal val="visible"/>
                                      </p:to>
                                    </p:set>
                                    <p:animEffect transition="in" filter="fade">
                                      <p:cBhvr>
                                        <p:cTn id="98" dur="1000"/>
                                        <p:tgtEl>
                                          <p:spTgt spid="28"/>
                                        </p:tgtEl>
                                      </p:cBhvr>
                                    </p:animEffect>
                                    <p:anim calcmode="lin" valueType="num">
                                      <p:cBhvr>
                                        <p:cTn id="99" dur="1000" fill="hold"/>
                                        <p:tgtEl>
                                          <p:spTgt spid="28"/>
                                        </p:tgtEl>
                                        <p:attrNameLst>
                                          <p:attrName>ppt_x</p:attrName>
                                        </p:attrNameLst>
                                      </p:cBhvr>
                                      <p:tavLst>
                                        <p:tav tm="0">
                                          <p:val>
                                            <p:strVal val="#ppt_x"/>
                                          </p:val>
                                        </p:tav>
                                        <p:tav tm="100000">
                                          <p:val>
                                            <p:strVal val="#ppt_x"/>
                                          </p:val>
                                        </p:tav>
                                      </p:tavLst>
                                    </p:anim>
                                    <p:anim calcmode="lin" valueType="num">
                                      <p:cBhvr>
                                        <p:cTn id="100" dur="1000" fill="hold"/>
                                        <p:tgtEl>
                                          <p:spTgt spid="28"/>
                                        </p:tgtEl>
                                        <p:attrNameLst>
                                          <p:attrName>ppt_y</p:attrName>
                                        </p:attrNameLst>
                                      </p:cBhvr>
                                      <p:tavLst>
                                        <p:tav tm="0">
                                          <p:val>
                                            <p:strVal val="#ppt_y+.1"/>
                                          </p:val>
                                        </p:tav>
                                        <p:tav tm="100000">
                                          <p:val>
                                            <p:strVal val="#ppt_y"/>
                                          </p:val>
                                        </p:tav>
                                      </p:tavLst>
                                    </p:anim>
                                  </p:childTnLst>
                                </p:cTn>
                              </p:par>
                            </p:childTnLst>
                          </p:cTn>
                        </p:par>
                        <p:par>
                          <p:cTn id="101" fill="hold">
                            <p:stCondLst>
                              <p:cond delay="11000"/>
                            </p:stCondLst>
                            <p:childTnLst>
                              <p:par>
                                <p:cTn id="102" presetID="31" presetClass="entr" presetSubtype="0" fill="hold" nodeType="afterEffect">
                                  <p:stCondLst>
                                    <p:cond delay="0"/>
                                  </p:stCondLst>
                                  <p:childTnLst>
                                    <p:set>
                                      <p:cBhvr>
                                        <p:cTn id="103" dur="1" fill="hold">
                                          <p:stCondLst>
                                            <p:cond delay="0"/>
                                          </p:stCondLst>
                                        </p:cTn>
                                        <p:tgtEl>
                                          <p:spTgt spid="18"/>
                                        </p:tgtEl>
                                        <p:attrNameLst>
                                          <p:attrName>style.visibility</p:attrName>
                                        </p:attrNameLst>
                                      </p:cBhvr>
                                      <p:to>
                                        <p:strVal val="visible"/>
                                      </p:to>
                                    </p:set>
                                    <p:anim calcmode="lin" valueType="num">
                                      <p:cBhvr>
                                        <p:cTn id="104" dur="1000" fill="hold"/>
                                        <p:tgtEl>
                                          <p:spTgt spid="18"/>
                                        </p:tgtEl>
                                        <p:attrNameLst>
                                          <p:attrName>ppt_w</p:attrName>
                                        </p:attrNameLst>
                                      </p:cBhvr>
                                      <p:tavLst>
                                        <p:tav tm="0">
                                          <p:val>
                                            <p:fltVal val="0"/>
                                          </p:val>
                                        </p:tav>
                                        <p:tav tm="100000">
                                          <p:val>
                                            <p:strVal val="#ppt_w"/>
                                          </p:val>
                                        </p:tav>
                                      </p:tavLst>
                                    </p:anim>
                                    <p:anim calcmode="lin" valueType="num">
                                      <p:cBhvr>
                                        <p:cTn id="105" dur="1000" fill="hold"/>
                                        <p:tgtEl>
                                          <p:spTgt spid="18"/>
                                        </p:tgtEl>
                                        <p:attrNameLst>
                                          <p:attrName>ppt_h</p:attrName>
                                        </p:attrNameLst>
                                      </p:cBhvr>
                                      <p:tavLst>
                                        <p:tav tm="0">
                                          <p:val>
                                            <p:fltVal val="0"/>
                                          </p:val>
                                        </p:tav>
                                        <p:tav tm="100000">
                                          <p:val>
                                            <p:strVal val="#ppt_h"/>
                                          </p:val>
                                        </p:tav>
                                      </p:tavLst>
                                    </p:anim>
                                    <p:anim calcmode="lin" valueType="num">
                                      <p:cBhvr>
                                        <p:cTn id="106" dur="1000" fill="hold"/>
                                        <p:tgtEl>
                                          <p:spTgt spid="18"/>
                                        </p:tgtEl>
                                        <p:attrNameLst>
                                          <p:attrName>style.rotation</p:attrName>
                                        </p:attrNameLst>
                                      </p:cBhvr>
                                      <p:tavLst>
                                        <p:tav tm="0">
                                          <p:val>
                                            <p:fltVal val="90"/>
                                          </p:val>
                                        </p:tav>
                                        <p:tav tm="100000">
                                          <p:val>
                                            <p:fltVal val="0"/>
                                          </p:val>
                                        </p:tav>
                                      </p:tavLst>
                                    </p:anim>
                                    <p:animEffect transition="in" filter="fade">
                                      <p:cBhvr>
                                        <p:cTn id="107" dur="1000"/>
                                        <p:tgtEl>
                                          <p:spTgt spid="18"/>
                                        </p:tgtEl>
                                      </p:cBhvr>
                                    </p:animEffect>
                                  </p:childTnLst>
                                </p:cTn>
                              </p:par>
                              <p:par>
                                <p:cTn id="108" presetID="31" presetClass="entr" presetSubtype="0" fill="hold" nodeType="withEffect">
                                  <p:stCondLst>
                                    <p:cond delay="0"/>
                                  </p:stCondLst>
                                  <p:childTnLst>
                                    <p:set>
                                      <p:cBhvr>
                                        <p:cTn id="109" dur="1" fill="hold">
                                          <p:stCondLst>
                                            <p:cond delay="0"/>
                                          </p:stCondLst>
                                        </p:cTn>
                                        <p:tgtEl>
                                          <p:spTgt spid="58"/>
                                        </p:tgtEl>
                                        <p:attrNameLst>
                                          <p:attrName>style.visibility</p:attrName>
                                        </p:attrNameLst>
                                      </p:cBhvr>
                                      <p:to>
                                        <p:strVal val="visible"/>
                                      </p:to>
                                    </p:set>
                                    <p:anim calcmode="lin" valueType="num">
                                      <p:cBhvr>
                                        <p:cTn id="110" dur="1000" fill="hold"/>
                                        <p:tgtEl>
                                          <p:spTgt spid="58"/>
                                        </p:tgtEl>
                                        <p:attrNameLst>
                                          <p:attrName>ppt_w</p:attrName>
                                        </p:attrNameLst>
                                      </p:cBhvr>
                                      <p:tavLst>
                                        <p:tav tm="0">
                                          <p:val>
                                            <p:fltVal val="0"/>
                                          </p:val>
                                        </p:tav>
                                        <p:tav tm="100000">
                                          <p:val>
                                            <p:strVal val="#ppt_w"/>
                                          </p:val>
                                        </p:tav>
                                      </p:tavLst>
                                    </p:anim>
                                    <p:anim calcmode="lin" valueType="num">
                                      <p:cBhvr>
                                        <p:cTn id="111" dur="1000" fill="hold"/>
                                        <p:tgtEl>
                                          <p:spTgt spid="58"/>
                                        </p:tgtEl>
                                        <p:attrNameLst>
                                          <p:attrName>ppt_h</p:attrName>
                                        </p:attrNameLst>
                                      </p:cBhvr>
                                      <p:tavLst>
                                        <p:tav tm="0">
                                          <p:val>
                                            <p:fltVal val="0"/>
                                          </p:val>
                                        </p:tav>
                                        <p:tav tm="100000">
                                          <p:val>
                                            <p:strVal val="#ppt_h"/>
                                          </p:val>
                                        </p:tav>
                                      </p:tavLst>
                                    </p:anim>
                                    <p:anim calcmode="lin" valueType="num">
                                      <p:cBhvr>
                                        <p:cTn id="112" dur="1000" fill="hold"/>
                                        <p:tgtEl>
                                          <p:spTgt spid="58"/>
                                        </p:tgtEl>
                                        <p:attrNameLst>
                                          <p:attrName>style.rotation</p:attrName>
                                        </p:attrNameLst>
                                      </p:cBhvr>
                                      <p:tavLst>
                                        <p:tav tm="0">
                                          <p:val>
                                            <p:fltVal val="90"/>
                                          </p:val>
                                        </p:tav>
                                        <p:tav tm="100000">
                                          <p:val>
                                            <p:fltVal val="0"/>
                                          </p:val>
                                        </p:tav>
                                      </p:tavLst>
                                    </p:anim>
                                    <p:animEffect transition="in" filter="fade">
                                      <p:cBhvr>
                                        <p:cTn id="113" dur="1000"/>
                                        <p:tgtEl>
                                          <p:spTgt spid="58"/>
                                        </p:tgtEl>
                                      </p:cBhvr>
                                    </p:animEffect>
                                  </p:childTnLst>
                                </p:cTn>
                              </p:par>
                            </p:childTnLst>
                          </p:cTn>
                        </p:par>
                        <p:par>
                          <p:cTn id="114" fill="hold">
                            <p:stCondLst>
                              <p:cond delay="12000"/>
                            </p:stCondLst>
                            <p:childTnLst>
                              <p:par>
                                <p:cTn id="115" presetID="42" presetClass="entr" presetSubtype="0" fill="hold" grpId="0" nodeType="afterEffect">
                                  <p:stCondLst>
                                    <p:cond delay="0"/>
                                  </p:stCondLst>
                                  <p:childTnLst>
                                    <p:set>
                                      <p:cBhvr>
                                        <p:cTn id="116" dur="1" fill="hold">
                                          <p:stCondLst>
                                            <p:cond delay="0"/>
                                          </p:stCondLst>
                                        </p:cTn>
                                        <p:tgtEl>
                                          <p:spTgt spid="29"/>
                                        </p:tgtEl>
                                        <p:attrNameLst>
                                          <p:attrName>style.visibility</p:attrName>
                                        </p:attrNameLst>
                                      </p:cBhvr>
                                      <p:to>
                                        <p:strVal val="visible"/>
                                      </p:to>
                                    </p:set>
                                    <p:animEffect transition="in" filter="fade">
                                      <p:cBhvr>
                                        <p:cTn id="117" dur="1000"/>
                                        <p:tgtEl>
                                          <p:spTgt spid="29"/>
                                        </p:tgtEl>
                                      </p:cBhvr>
                                    </p:animEffect>
                                    <p:anim calcmode="lin" valueType="num">
                                      <p:cBhvr>
                                        <p:cTn id="118" dur="1000" fill="hold"/>
                                        <p:tgtEl>
                                          <p:spTgt spid="29"/>
                                        </p:tgtEl>
                                        <p:attrNameLst>
                                          <p:attrName>ppt_x</p:attrName>
                                        </p:attrNameLst>
                                      </p:cBhvr>
                                      <p:tavLst>
                                        <p:tav tm="0">
                                          <p:val>
                                            <p:strVal val="#ppt_x"/>
                                          </p:val>
                                        </p:tav>
                                        <p:tav tm="100000">
                                          <p:val>
                                            <p:strVal val="#ppt_x"/>
                                          </p:val>
                                        </p:tav>
                                      </p:tavLst>
                                    </p:anim>
                                    <p:anim calcmode="lin" valueType="num">
                                      <p:cBhvr>
                                        <p:cTn id="119" dur="1000" fill="hold"/>
                                        <p:tgtEl>
                                          <p:spTgt spid="29"/>
                                        </p:tgtEl>
                                        <p:attrNameLst>
                                          <p:attrName>ppt_y</p:attrName>
                                        </p:attrNameLst>
                                      </p:cBhvr>
                                      <p:tavLst>
                                        <p:tav tm="0">
                                          <p:val>
                                            <p:strVal val="#ppt_y+.1"/>
                                          </p:val>
                                        </p:tav>
                                        <p:tav tm="100000">
                                          <p:val>
                                            <p:strVal val="#ppt_y"/>
                                          </p:val>
                                        </p:tav>
                                      </p:tavLst>
                                    </p:anim>
                                  </p:childTnLst>
                                </p:cTn>
                              </p:par>
                            </p:childTnLst>
                          </p:cTn>
                        </p:par>
                        <p:par>
                          <p:cTn id="120" fill="hold">
                            <p:stCondLst>
                              <p:cond delay="13000"/>
                            </p:stCondLst>
                            <p:childTnLst>
                              <p:par>
                                <p:cTn id="121" presetID="31" presetClass="entr" presetSubtype="0" fill="hold" nodeType="afterEffect">
                                  <p:stCondLst>
                                    <p:cond delay="0"/>
                                  </p:stCondLst>
                                  <p:childTnLst>
                                    <p:set>
                                      <p:cBhvr>
                                        <p:cTn id="122" dur="1" fill="hold">
                                          <p:stCondLst>
                                            <p:cond delay="0"/>
                                          </p:stCondLst>
                                        </p:cTn>
                                        <p:tgtEl>
                                          <p:spTgt spid="19"/>
                                        </p:tgtEl>
                                        <p:attrNameLst>
                                          <p:attrName>style.visibility</p:attrName>
                                        </p:attrNameLst>
                                      </p:cBhvr>
                                      <p:to>
                                        <p:strVal val="visible"/>
                                      </p:to>
                                    </p:set>
                                    <p:anim calcmode="lin" valueType="num">
                                      <p:cBhvr>
                                        <p:cTn id="123" dur="1000" fill="hold"/>
                                        <p:tgtEl>
                                          <p:spTgt spid="19"/>
                                        </p:tgtEl>
                                        <p:attrNameLst>
                                          <p:attrName>ppt_w</p:attrName>
                                        </p:attrNameLst>
                                      </p:cBhvr>
                                      <p:tavLst>
                                        <p:tav tm="0">
                                          <p:val>
                                            <p:fltVal val="0"/>
                                          </p:val>
                                        </p:tav>
                                        <p:tav tm="100000">
                                          <p:val>
                                            <p:strVal val="#ppt_w"/>
                                          </p:val>
                                        </p:tav>
                                      </p:tavLst>
                                    </p:anim>
                                    <p:anim calcmode="lin" valueType="num">
                                      <p:cBhvr>
                                        <p:cTn id="124" dur="1000" fill="hold"/>
                                        <p:tgtEl>
                                          <p:spTgt spid="19"/>
                                        </p:tgtEl>
                                        <p:attrNameLst>
                                          <p:attrName>ppt_h</p:attrName>
                                        </p:attrNameLst>
                                      </p:cBhvr>
                                      <p:tavLst>
                                        <p:tav tm="0">
                                          <p:val>
                                            <p:fltVal val="0"/>
                                          </p:val>
                                        </p:tav>
                                        <p:tav tm="100000">
                                          <p:val>
                                            <p:strVal val="#ppt_h"/>
                                          </p:val>
                                        </p:tav>
                                      </p:tavLst>
                                    </p:anim>
                                    <p:anim calcmode="lin" valueType="num">
                                      <p:cBhvr>
                                        <p:cTn id="125" dur="1000" fill="hold"/>
                                        <p:tgtEl>
                                          <p:spTgt spid="19"/>
                                        </p:tgtEl>
                                        <p:attrNameLst>
                                          <p:attrName>style.rotation</p:attrName>
                                        </p:attrNameLst>
                                      </p:cBhvr>
                                      <p:tavLst>
                                        <p:tav tm="0">
                                          <p:val>
                                            <p:fltVal val="90"/>
                                          </p:val>
                                        </p:tav>
                                        <p:tav tm="100000">
                                          <p:val>
                                            <p:fltVal val="0"/>
                                          </p:val>
                                        </p:tav>
                                      </p:tavLst>
                                    </p:anim>
                                    <p:animEffect transition="in" filter="fade">
                                      <p:cBhvr>
                                        <p:cTn id="126" dur="1000"/>
                                        <p:tgtEl>
                                          <p:spTgt spid="19"/>
                                        </p:tgtEl>
                                      </p:cBhvr>
                                    </p:animEffect>
                                  </p:childTnLst>
                                </p:cTn>
                              </p:par>
                              <p:par>
                                <p:cTn id="127" presetID="31" presetClass="entr" presetSubtype="0" fill="hold" nodeType="withEffect">
                                  <p:stCondLst>
                                    <p:cond delay="0"/>
                                  </p:stCondLst>
                                  <p:childTnLst>
                                    <p:set>
                                      <p:cBhvr>
                                        <p:cTn id="128" dur="1" fill="hold">
                                          <p:stCondLst>
                                            <p:cond delay="0"/>
                                          </p:stCondLst>
                                        </p:cTn>
                                        <p:tgtEl>
                                          <p:spTgt spid="62"/>
                                        </p:tgtEl>
                                        <p:attrNameLst>
                                          <p:attrName>style.visibility</p:attrName>
                                        </p:attrNameLst>
                                      </p:cBhvr>
                                      <p:to>
                                        <p:strVal val="visible"/>
                                      </p:to>
                                    </p:set>
                                    <p:anim calcmode="lin" valueType="num">
                                      <p:cBhvr>
                                        <p:cTn id="129" dur="1000" fill="hold"/>
                                        <p:tgtEl>
                                          <p:spTgt spid="62"/>
                                        </p:tgtEl>
                                        <p:attrNameLst>
                                          <p:attrName>ppt_w</p:attrName>
                                        </p:attrNameLst>
                                      </p:cBhvr>
                                      <p:tavLst>
                                        <p:tav tm="0">
                                          <p:val>
                                            <p:fltVal val="0"/>
                                          </p:val>
                                        </p:tav>
                                        <p:tav tm="100000">
                                          <p:val>
                                            <p:strVal val="#ppt_w"/>
                                          </p:val>
                                        </p:tav>
                                      </p:tavLst>
                                    </p:anim>
                                    <p:anim calcmode="lin" valueType="num">
                                      <p:cBhvr>
                                        <p:cTn id="130" dur="1000" fill="hold"/>
                                        <p:tgtEl>
                                          <p:spTgt spid="62"/>
                                        </p:tgtEl>
                                        <p:attrNameLst>
                                          <p:attrName>ppt_h</p:attrName>
                                        </p:attrNameLst>
                                      </p:cBhvr>
                                      <p:tavLst>
                                        <p:tav tm="0">
                                          <p:val>
                                            <p:fltVal val="0"/>
                                          </p:val>
                                        </p:tav>
                                        <p:tav tm="100000">
                                          <p:val>
                                            <p:strVal val="#ppt_h"/>
                                          </p:val>
                                        </p:tav>
                                      </p:tavLst>
                                    </p:anim>
                                    <p:anim calcmode="lin" valueType="num">
                                      <p:cBhvr>
                                        <p:cTn id="131" dur="1000" fill="hold"/>
                                        <p:tgtEl>
                                          <p:spTgt spid="62"/>
                                        </p:tgtEl>
                                        <p:attrNameLst>
                                          <p:attrName>style.rotation</p:attrName>
                                        </p:attrNameLst>
                                      </p:cBhvr>
                                      <p:tavLst>
                                        <p:tav tm="0">
                                          <p:val>
                                            <p:fltVal val="90"/>
                                          </p:val>
                                        </p:tav>
                                        <p:tav tm="100000">
                                          <p:val>
                                            <p:fltVal val="0"/>
                                          </p:val>
                                        </p:tav>
                                      </p:tavLst>
                                    </p:anim>
                                    <p:animEffect transition="in" filter="fade">
                                      <p:cBhvr>
                                        <p:cTn id="132" dur="1000"/>
                                        <p:tgtEl>
                                          <p:spTgt spid="62"/>
                                        </p:tgtEl>
                                      </p:cBhvr>
                                    </p:animEffect>
                                  </p:childTnLst>
                                </p:cTn>
                              </p:par>
                            </p:childTnLst>
                          </p:cTn>
                        </p:par>
                        <p:par>
                          <p:cTn id="133" fill="hold">
                            <p:stCondLst>
                              <p:cond delay="14000"/>
                            </p:stCondLst>
                            <p:childTnLst>
                              <p:par>
                                <p:cTn id="134" presetID="42" presetClass="entr" presetSubtype="0" fill="hold" grpId="0" nodeType="after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childTnLst>
                          </p:cTn>
                        </p:par>
                        <p:par>
                          <p:cTn id="139" fill="hold">
                            <p:stCondLst>
                              <p:cond delay="15000"/>
                            </p:stCondLst>
                            <p:childTnLst>
                              <p:par>
                                <p:cTn id="140" presetID="31" presetClass="entr" presetSubtype="0" fill="hold" nodeType="afterEffect">
                                  <p:stCondLst>
                                    <p:cond delay="0"/>
                                  </p:stCondLst>
                                  <p:childTnLst>
                                    <p:set>
                                      <p:cBhvr>
                                        <p:cTn id="141" dur="1" fill="hold">
                                          <p:stCondLst>
                                            <p:cond delay="0"/>
                                          </p:stCondLst>
                                        </p:cTn>
                                        <p:tgtEl>
                                          <p:spTgt spid="20"/>
                                        </p:tgtEl>
                                        <p:attrNameLst>
                                          <p:attrName>style.visibility</p:attrName>
                                        </p:attrNameLst>
                                      </p:cBhvr>
                                      <p:to>
                                        <p:strVal val="visible"/>
                                      </p:to>
                                    </p:set>
                                    <p:anim calcmode="lin" valueType="num">
                                      <p:cBhvr>
                                        <p:cTn id="142" dur="1000" fill="hold"/>
                                        <p:tgtEl>
                                          <p:spTgt spid="20"/>
                                        </p:tgtEl>
                                        <p:attrNameLst>
                                          <p:attrName>ppt_w</p:attrName>
                                        </p:attrNameLst>
                                      </p:cBhvr>
                                      <p:tavLst>
                                        <p:tav tm="0">
                                          <p:val>
                                            <p:fltVal val="0"/>
                                          </p:val>
                                        </p:tav>
                                        <p:tav tm="100000">
                                          <p:val>
                                            <p:strVal val="#ppt_w"/>
                                          </p:val>
                                        </p:tav>
                                      </p:tavLst>
                                    </p:anim>
                                    <p:anim calcmode="lin" valueType="num">
                                      <p:cBhvr>
                                        <p:cTn id="143" dur="1000" fill="hold"/>
                                        <p:tgtEl>
                                          <p:spTgt spid="20"/>
                                        </p:tgtEl>
                                        <p:attrNameLst>
                                          <p:attrName>ppt_h</p:attrName>
                                        </p:attrNameLst>
                                      </p:cBhvr>
                                      <p:tavLst>
                                        <p:tav tm="0">
                                          <p:val>
                                            <p:fltVal val="0"/>
                                          </p:val>
                                        </p:tav>
                                        <p:tav tm="100000">
                                          <p:val>
                                            <p:strVal val="#ppt_h"/>
                                          </p:val>
                                        </p:tav>
                                      </p:tavLst>
                                    </p:anim>
                                    <p:anim calcmode="lin" valueType="num">
                                      <p:cBhvr>
                                        <p:cTn id="144" dur="1000" fill="hold"/>
                                        <p:tgtEl>
                                          <p:spTgt spid="20"/>
                                        </p:tgtEl>
                                        <p:attrNameLst>
                                          <p:attrName>style.rotation</p:attrName>
                                        </p:attrNameLst>
                                      </p:cBhvr>
                                      <p:tavLst>
                                        <p:tav tm="0">
                                          <p:val>
                                            <p:fltVal val="90"/>
                                          </p:val>
                                        </p:tav>
                                        <p:tav tm="100000">
                                          <p:val>
                                            <p:fltVal val="0"/>
                                          </p:val>
                                        </p:tav>
                                      </p:tavLst>
                                    </p:anim>
                                    <p:animEffect transition="in" filter="fade">
                                      <p:cBhvr>
                                        <p:cTn id="145" dur="1000"/>
                                        <p:tgtEl>
                                          <p:spTgt spid="20"/>
                                        </p:tgtEl>
                                      </p:cBhvr>
                                    </p:animEffect>
                                  </p:childTnLst>
                                </p:cTn>
                              </p:par>
                              <p:par>
                                <p:cTn id="146" presetID="31" presetClass="entr" presetSubtype="0" fill="hold" nodeType="withEffect">
                                  <p:stCondLst>
                                    <p:cond delay="0"/>
                                  </p:stCondLst>
                                  <p:childTnLst>
                                    <p:set>
                                      <p:cBhvr>
                                        <p:cTn id="147" dur="1" fill="hold">
                                          <p:stCondLst>
                                            <p:cond delay="0"/>
                                          </p:stCondLst>
                                        </p:cTn>
                                        <p:tgtEl>
                                          <p:spTgt spid="46"/>
                                        </p:tgtEl>
                                        <p:attrNameLst>
                                          <p:attrName>style.visibility</p:attrName>
                                        </p:attrNameLst>
                                      </p:cBhvr>
                                      <p:to>
                                        <p:strVal val="visible"/>
                                      </p:to>
                                    </p:set>
                                    <p:anim calcmode="lin" valueType="num">
                                      <p:cBhvr>
                                        <p:cTn id="148" dur="1000" fill="hold"/>
                                        <p:tgtEl>
                                          <p:spTgt spid="46"/>
                                        </p:tgtEl>
                                        <p:attrNameLst>
                                          <p:attrName>ppt_w</p:attrName>
                                        </p:attrNameLst>
                                      </p:cBhvr>
                                      <p:tavLst>
                                        <p:tav tm="0">
                                          <p:val>
                                            <p:fltVal val="0"/>
                                          </p:val>
                                        </p:tav>
                                        <p:tav tm="100000">
                                          <p:val>
                                            <p:strVal val="#ppt_w"/>
                                          </p:val>
                                        </p:tav>
                                      </p:tavLst>
                                    </p:anim>
                                    <p:anim calcmode="lin" valueType="num">
                                      <p:cBhvr>
                                        <p:cTn id="149" dur="1000" fill="hold"/>
                                        <p:tgtEl>
                                          <p:spTgt spid="46"/>
                                        </p:tgtEl>
                                        <p:attrNameLst>
                                          <p:attrName>ppt_h</p:attrName>
                                        </p:attrNameLst>
                                      </p:cBhvr>
                                      <p:tavLst>
                                        <p:tav tm="0">
                                          <p:val>
                                            <p:fltVal val="0"/>
                                          </p:val>
                                        </p:tav>
                                        <p:tav tm="100000">
                                          <p:val>
                                            <p:strVal val="#ppt_h"/>
                                          </p:val>
                                        </p:tav>
                                      </p:tavLst>
                                    </p:anim>
                                    <p:anim calcmode="lin" valueType="num">
                                      <p:cBhvr>
                                        <p:cTn id="150" dur="1000" fill="hold"/>
                                        <p:tgtEl>
                                          <p:spTgt spid="46"/>
                                        </p:tgtEl>
                                        <p:attrNameLst>
                                          <p:attrName>style.rotation</p:attrName>
                                        </p:attrNameLst>
                                      </p:cBhvr>
                                      <p:tavLst>
                                        <p:tav tm="0">
                                          <p:val>
                                            <p:fltVal val="90"/>
                                          </p:val>
                                        </p:tav>
                                        <p:tav tm="100000">
                                          <p:val>
                                            <p:fltVal val="0"/>
                                          </p:val>
                                        </p:tav>
                                      </p:tavLst>
                                    </p:anim>
                                    <p:animEffect transition="in" filter="fade">
                                      <p:cBhvr>
                                        <p:cTn id="151" dur="1000"/>
                                        <p:tgtEl>
                                          <p:spTgt spid="46"/>
                                        </p:tgtEl>
                                      </p:cBhvr>
                                    </p:animEffect>
                                  </p:childTnLst>
                                </p:cTn>
                              </p:par>
                            </p:childTnLst>
                          </p:cTn>
                        </p:par>
                        <p:par>
                          <p:cTn id="152" fill="hold">
                            <p:stCondLst>
                              <p:cond delay="16000"/>
                            </p:stCondLst>
                            <p:childTnLst>
                              <p:par>
                                <p:cTn id="153" presetID="42" presetClass="entr" presetSubtype="0" fill="hold" grpId="0" nodeType="afterEffect">
                                  <p:stCondLst>
                                    <p:cond delay="0"/>
                                  </p:stCondLst>
                                  <p:childTnLst>
                                    <p:set>
                                      <p:cBhvr>
                                        <p:cTn id="154" dur="1" fill="hold">
                                          <p:stCondLst>
                                            <p:cond delay="0"/>
                                          </p:stCondLst>
                                        </p:cTn>
                                        <p:tgtEl>
                                          <p:spTgt spid="31"/>
                                        </p:tgtEl>
                                        <p:attrNameLst>
                                          <p:attrName>style.visibility</p:attrName>
                                        </p:attrNameLst>
                                      </p:cBhvr>
                                      <p:to>
                                        <p:strVal val="visible"/>
                                      </p:to>
                                    </p:set>
                                    <p:animEffect transition="in" filter="fade">
                                      <p:cBhvr>
                                        <p:cTn id="155" dur="1000"/>
                                        <p:tgtEl>
                                          <p:spTgt spid="31"/>
                                        </p:tgtEl>
                                      </p:cBhvr>
                                    </p:animEffect>
                                    <p:anim calcmode="lin" valueType="num">
                                      <p:cBhvr>
                                        <p:cTn id="156" dur="1000" fill="hold"/>
                                        <p:tgtEl>
                                          <p:spTgt spid="31"/>
                                        </p:tgtEl>
                                        <p:attrNameLst>
                                          <p:attrName>ppt_x</p:attrName>
                                        </p:attrNameLst>
                                      </p:cBhvr>
                                      <p:tavLst>
                                        <p:tav tm="0">
                                          <p:val>
                                            <p:strVal val="#ppt_x"/>
                                          </p:val>
                                        </p:tav>
                                        <p:tav tm="100000">
                                          <p:val>
                                            <p:strVal val="#ppt_x"/>
                                          </p:val>
                                        </p:tav>
                                      </p:tavLst>
                                    </p:anim>
                                    <p:anim calcmode="lin" valueType="num">
                                      <p:cBhvr>
                                        <p:cTn id="157" dur="1000" fill="hold"/>
                                        <p:tgtEl>
                                          <p:spTgt spid="31"/>
                                        </p:tgtEl>
                                        <p:attrNameLst>
                                          <p:attrName>ppt_y</p:attrName>
                                        </p:attrNameLst>
                                      </p:cBhvr>
                                      <p:tavLst>
                                        <p:tav tm="0">
                                          <p:val>
                                            <p:strVal val="#ppt_y+.1"/>
                                          </p:val>
                                        </p:tav>
                                        <p:tav tm="100000">
                                          <p:val>
                                            <p:strVal val="#ppt_y"/>
                                          </p:val>
                                        </p:tav>
                                      </p:tavLst>
                                    </p:anim>
                                  </p:childTnLst>
                                </p:cTn>
                              </p:par>
                            </p:childTnLst>
                          </p:cTn>
                        </p:par>
                        <p:par>
                          <p:cTn id="158" fill="hold">
                            <p:stCondLst>
                              <p:cond delay="17000"/>
                            </p:stCondLst>
                            <p:childTnLst>
                              <p:par>
                                <p:cTn id="159" presetID="31" presetClass="entr" presetSubtype="0" fill="hold" nodeType="afterEffect">
                                  <p:stCondLst>
                                    <p:cond delay="0"/>
                                  </p:stCondLst>
                                  <p:childTnLst>
                                    <p:set>
                                      <p:cBhvr>
                                        <p:cTn id="160" dur="1" fill="hold">
                                          <p:stCondLst>
                                            <p:cond delay="0"/>
                                          </p:stCondLst>
                                        </p:cTn>
                                        <p:tgtEl>
                                          <p:spTgt spid="21"/>
                                        </p:tgtEl>
                                        <p:attrNameLst>
                                          <p:attrName>style.visibility</p:attrName>
                                        </p:attrNameLst>
                                      </p:cBhvr>
                                      <p:to>
                                        <p:strVal val="visible"/>
                                      </p:to>
                                    </p:set>
                                    <p:anim calcmode="lin" valueType="num">
                                      <p:cBhvr>
                                        <p:cTn id="161" dur="1000" fill="hold"/>
                                        <p:tgtEl>
                                          <p:spTgt spid="21"/>
                                        </p:tgtEl>
                                        <p:attrNameLst>
                                          <p:attrName>ppt_w</p:attrName>
                                        </p:attrNameLst>
                                      </p:cBhvr>
                                      <p:tavLst>
                                        <p:tav tm="0">
                                          <p:val>
                                            <p:fltVal val="0"/>
                                          </p:val>
                                        </p:tav>
                                        <p:tav tm="100000">
                                          <p:val>
                                            <p:strVal val="#ppt_w"/>
                                          </p:val>
                                        </p:tav>
                                      </p:tavLst>
                                    </p:anim>
                                    <p:anim calcmode="lin" valueType="num">
                                      <p:cBhvr>
                                        <p:cTn id="162" dur="1000" fill="hold"/>
                                        <p:tgtEl>
                                          <p:spTgt spid="21"/>
                                        </p:tgtEl>
                                        <p:attrNameLst>
                                          <p:attrName>ppt_h</p:attrName>
                                        </p:attrNameLst>
                                      </p:cBhvr>
                                      <p:tavLst>
                                        <p:tav tm="0">
                                          <p:val>
                                            <p:fltVal val="0"/>
                                          </p:val>
                                        </p:tav>
                                        <p:tav tm="100000">
                                          <p:val>
                                            <p:strVal val="#ppt_h"/>
                                          </p:val>
                                        </p:tav>
                                      </p:tavLst>
                                    </p:anim>
                                    <p:anim calcmode="lin" valueType="num">
                                      <p:cBhvr>
                                        <p:cTn id="163" dur="1000" fill="hold"/>
                                        <p:tgtEl>
                                          <p:spTgt spid="21"/>
                                        </p:tgtEl>
                                        <p:attrNameLst>
                                          <p:attrName>style.rotation</p:attrName>
                                        </p:attrNameLst>
                                      </p:cBhvr>
                                      <p:tavLst>
                                        <p:tav tm="0">
                                          <p:val>
                                            <p:fltVal val="90"/>
                                          </p:val>
                                        </p:tav>
                                        <p:tav tm="100000">
                                          <p:val>
                                            <p:fltVal val="0"/>
                                          </p:val>
                                        </p:tav>
                                      </p:tavLst>
                                    </p:anim>
                                    <p:animEffect transition="in" filter="fade">
                                      <p:cBhvr>
                                        <p:cTn id="164" dur="1000"/>
                                        <p:tgtEl>
                                          <p:spTgt spid="21"/>
                                        </p:tgtEl>
                                      </p:cBhvr>
                                    </p:animEffect>
                                  </p:childTnLst>
                                </p:cTn>
                              </p:par>
                              <p:par>
                                <p:cTn id="165" presetID="31" presetClass="entr" presetSubtype="0" fill="hold" nodeType="withEffect">
                                  <p:stCondLst>
                                    <p:cond delay="0"/>
                                  </p:stCondLst>
                                  <p:childTnLst>
                                    <p:set>
                                      <p:cBhvr>
                                        <p:cTn id="166" dur="1" fill="hold">
                                          <p:stCondLst>
                                            <p:cond delay="0"/>
                                          </p:stCondLst>
                                        </p:cTn>
                                        <p:tgtEl>
                                          <p:spTgt spid="60"/>
                                        </p:tgtEl>
                                        <p:attrNameLst>
                                          <p:attrName>style.visibility</p:attrName>
                                        </p:attrNameLst>
                                      </p:cBhvr>
                                      <p:to>
                                        <p:strVal val="visible"/>
                                      </p:to>
                                    </p:set>
                                    <p:anim calcmode="lin" valueType="num">
                                      <p:cBhvr>
                                        <p:cTn id="167" dur="1000" fill="hold"/>
                                        <p:tgtEl>
                                          <p:spTgt spid="60"/>
                                        </p:tgtEl>
                                        <p:attrNameLst>
                                          <p:attrName>ppt_w</p:attrName>
                                        </p:attrNameLst>
                                      </p:cBhvr>
                                      <p:tavLst>
                                        <p:tav tm="0">
                                          <p:val>
                                            <p:fltVal val="0"/>
                                          </p:val>
                                        </p:tav>
                                        <p:tav tm="100000">
                                          <p:val>
                                            <p:strVal val="#ppt_w"/>
                                          </p:val>
                                        </p:tav>
                                      </p:tavLst>
                                    </p:anim>
                                    <p:anim calcmode="lin" valueType="num">
                                      <p:cBhvr>
                                        <p:cTn id="168" dur="1000" fill="hold"/>
                                        <p:tgtEl>
                                          <p:spTgt spid="60"/>
                                        </p:tgtEl>
                                        <p:attrNameLst>
                                          <p:attrName>ppt_h</p:attrName>
                                        </p:attrNameLst>
                                      </p:cBhvr>
                                      <p:tavLst>
                                        <p:tav tm="0">
                                          <p:val>
                                            <p:fltVal val="0"/>
                                          </p:val>
                                        </p:tav>
                                        <p:tav tm="100000">
                                          <p:val>
                                            <p:strVal val="#ppt_h"/>
                                          </p:val>
                                        </p:tav>
                                      </p:tavLst>
                                    </p:anim>
                                    <p:anim calcmode="lin" valueType="num">
                                      <p:cBhvr>
                                        <p:cTn id="169" dur="1000" fill="hold"/>
                                        <p:tgtEl>
                                          <p:spTgt spid="60"/>
                                        </p:tgtEl>
                                        <p:attrNameLst>
                                          <p:attrName>style.rotation</p:attrName>
                                        </p:attrNameLst>
                                      </p:cBhvr>
                                      <p:tavLst>
                                        <p:tav tm="0">
                                          <p:val>
                                            <p:fltVal val="90"/>
                                          </p:val>
                                        </p:tav>
                                        <p:tav tm="100000">
                                          <p:val>
                                            <p:fltVal val="0"/>
                                          </p:val>
                                        </p:tav>
                                      </p:tavLst>
                                    </p:anim>
                                    <p:animEffect transition="in" filter="fade">
                                      <p:cBhvr>
                                        <p:cTn id="170" dur="1000"/>
                                        <p:tgtEl>
                                          <p:spTgt spid="60"/>
                                        </p:tgtEl>
                                      </p:cBhvr>
                                    </p:animEffect>
                                  </p:childTnLst>
                                </p:cTn>
                              </p:par>
                            </p:childTnLst>
                          </p:cTn>
                        </p:par>
                        <p:par>
                          <p:cTn id="171" fill="hold">
                            <p:stCondLst>
                              <p:cond delay="18000"/>
                            </p:stCondLst>
                            <p:childTnLst>
                              <p:par>
                                <p:cTn id="172" presetID="42" presetClass="entr" presetSubtype="0" fill="hold" grpId="0" nodeType="afterEffect">
                                  <p:stCondLst>
                                    <p:cond delay="0"/>
                                  </p:stCondLst>
                                  <p:childTnLst>
                                    <p:set>
                                      <p:cBhvr>
                                        <p:cTn id="173" dur="1" fill="hold">
                                          <p:stCondLst>
                                            <p:cond delay="0"/>
                                          </p:stCondLst>
                                        </p:cTn>
                                        <p:tgtEl>
                                          <p:spTgt spid="25"/>
                                        </p:tgtEl>
                                        <p:attrNameLst>
                                          <p:attrName>style.visibility</p:attrName>
                                        </p:attrNameLst>
                                      </p:cBhvr>
                                      <p:to>
                                        <p:strVal val="visible"/>
                                      </p:to>
                                    </p:set>
                                    <p:animEffect transition="in" filter="fade">
                                      <p:cBhvr>
                                        <p:cTn id="174" dur="1000"/>
                                        <p:tgtEl>
                                          <p:spTgt spid="25"/>
                                        </p:tgtEl>
                                      </p:cBhvr>
                                    </p:animEffect>
                                    <p:anim calcmode="lin" valueType="num">
                                      <p:cBhvr>
                                        <p:cTn id="175" dur="1000" fill="hold"/>
                                        <p:tgtEl>
                                          <p:spTgt spid="25"/>
                                        </p:tgtEl>
                                        <p:attrNameLst>
                                          <p:attrName>ppt_x</p:attrName>
                                        </p:attrNameLst>
                                      </p:cBhvr>
                                      <p:tavLst>
                                        <p:tav tm="0">
                                          <p:val>
                                            <p:strVal val="#ppt_x"/>
                                          </p:val>
                                        </p:tav>
                                        <p:tav tm="100000">
                                          <p:val>
                                            <p:strVal val="#ppt_x"/>
                                          </p:val>
                                        </p:tav>
                                      </p:tavLst>
                                    </p:anim>
                                    <p:anim calcmode="lin" valueType="num">
                                      <p:cBhvr>
                                        <p:cTn id="176"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5" grpId="0"/>
      <p:bldP spid="26" grpId="0"/>
      <p:bldP spid="27" grpId="0"/>
      <p:bldP spid="28" grpId="0"/>
      <p:bldP spid="30" grpId="0"/>
      <p:bldP spid="31" grpId="0"/>
      <p:bldP spid="32" grpId="0"/>
      <p:bldP spid="33" grpId="0"/>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1693</TotalTime>
  <Words>1486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2019-03-28T17:06:49Z</dcterms:modified>
</cp:coreProperties>
</file>