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08701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520363D-8C2A-4F01-8B67-5E916FC7DEEC}"/>
              </a:ext>
            </a:extLst>
          </p:cNvPr>
          <p:cNvGrpSpPr/>
          <p:nvPr/>
        </p:nvGrpSpPr>
        <p:grpSpPr>
          <a:xfrm>
            <a:off x="6583680" y="3253020"/>
            <a:ext cx="4297680" cy="1313664"/>
            <a:chOff x="6065520" y="2767602"/>
            <a:chExt cx="4297680" cy="1313664"/>
          </a:xfrm>
        </p:grpSpPr>
        <p:sp>
          <p:nvSpPr>
            <p:cNvPr id="13" name="Freeform: Shape 12">
              <a:extLst>
                <a:ext uri="{FF2B5EF4-FFF2-40B4-BE49-F238E27FC236}">
                  <a16:creationId xmlns:a16="http://schemas.microsoft.com/office/drawing/2014/main" id="{ADC5D06A-2B40-415B-BDA1-146BB22E4195}"/>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1030AE81-D8E3-43E9-9F61-37EC478B2685}"/>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27" name="Group 26">
            <a:extLst>
              <a:ext uri="{FF2B5EF4-FFF2-40B4-BE49-F238E27FC236}">
                <a16:creationId xmlns:a16="http://schemas.microsoft.com/office/drawing/2014/main" id="{1AB8C7BC-9348-4751-9AAC-C940BC271250}"/>
              </a:ext>
            </a:extLst>
          </p:cNvPr>
          <p:cNvGrpSpPr/>
          <p:nvPr/>
        </p:nvGrpSpPr>
        <p:grpSpPr>
          <a:xfrm>
            <a:off x="5921016" y="3049606"/>
            <a:ext cx="1645920" cy="1514246"/>
            <a:chOff x="5402856" y="2564188"/>
            <a:chExt cx="1645920" cy="1514246"/>
          </a:xfrm>
        </p:grpSpPr>
        <p:sp>
          <p:nvSpPr>
            <p:cNvPr id="14" name="Hexagon 13">
              <a:extLst>
                <a:ext uri="{FF2B5EF4-FFF2-40B4-BE49-F238E27FC236}">
                  <a16:creationId xmlns:a16="http://schemas.microsoft.com/office/drawing/2014/main" id="{A6A58B6E-A734-4170-A08C-8195272A9574}"/>
                </a:ext>
              </a:extLst>
            </p:cNvPr>
            <p:cNvSpPr>
              <a:spLocks noChangeAspect="1"/>
            </p:cNvSpPr>
            <p:nvPr/>
          </p:nvSpPr>
          <p:spPr>
            <a:xfrm>
              <a:off x="5402856" y="2564188"/>
              <a:ext cx="1645920" cy="1514246"/>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0752D33C-872A-4C39-AACC-076952B663B2}"/>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03</a:t>
              </a:r>
            </a:p>
            <a:p>
              <a:pPr algn="ctr"/>
              <a:r>
                <a:rPr lang="en-US" sz="1400" b="1" dirty="0">
                  <a:solidFill>
                    <a:srgbClr val="4D4D4D"/>
                  </a:solidFill>
                </a:rPr>
                <a:t>OPTION</a:t>
              </a:r>
            </a:p>
          </p:txBody>
        </p:sp>
      </p:grpSp>
      <p:grpSp>
        <p:nvGrpSpPr>
          <p:cNvPr id="28" name="Group 27">
            <a:extLst>
              <a:ext uri="{FF2B5EF4-FFF2-40B4-BE49-F238E27FC236}">
                <a16:creationId xmlns:a16="http://schemas.microsoft.com/office/drawing/2014/main" id="{82DC8794-8851-4285-8507-17644B045B8C}"/>
              </a:ext>
            </a:extLst>
          </p:cNvPr>
          <p:cNvGrpSpPr/>
          <p:nvPr/>
        </p:nvGrpSpPr>
        <p:grpSpPr>
          <a:xfrm>
            <a:off x="1078399" y="4224985"/>
            <a:ext cx="4297680" cy="1313664"/>
            <a:chOff x="6065520" y="4275748"/>
            <a:chExt cx="4297680" cy="1313664"/>
          </a:xfrm>
        </p:grpSpPr>
        <p:sp>
          <p:nvSpPr>
            <p:cNvPr id="29" name="Freeform: Shape 28">
              <a:extLst>
                <a:ext uri="{FF2B5EF4-FFF2-40B4-BE49-F238E27FC236}">
                  <a16:creationId xmlns:a16="http://schemas.microsoft.com/office/drawing/2014/main" id="{DA537BD8-35EC-40F7-BB82-C9F6EE57ABC7}"/>
                </a:ext>
              </a:extLst>
            </p:cNvPr>
            <p:cNvSpPr>
              <a:spLocks noChangeAspect="1"/>
            </p:cNvSpPr>
            <p:nvPr/>
          </p:nvSpPr>
          <p:spPr>
            <a:xfrm>
              <a:off x="6065520" y="427574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DA8F12E7-4475-4B90-BC9F-158AC845DD82}"/>
                </a:ext>
              </a:extLst>
            </p:cNvPr>
            <p:cNvSpPr txBox="1"/>
            <p:nvPr/>
          </p:nvSpPr>
          <p:spPr>
            <a:xfrm>
              <a:off x="6590909" y="4343035"/>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4" name="Group 33">
            <a:extLst>
              <a:ext uri="{FF2B5EF4-FFF2-40B4-BE49-F238E27FC236}">
                <a16:creationId xmlns:a16="http://schemas.microsoft.com/office/drawing/2014/main" id="{40F8C915-9E57-4A98-81A2-FA4E0157BF66}"/>
              </a:ext>
            </a:extLst>
          </p:cNvPr>
          <p:cNvGrpSpPr/>
          <p:nvPr/>
        </p:nvGrpSpPr>
        <p:grpSpPr>
          <a:xfrm>
            <a:off x="1038448" y="2245964"/>
            <a:ext cx="4297680" cy="1313664"/>
            <a:chOff x="6065520" y="1259458"/>
            <a:chExt cx="4297680" cy="1313664"/>
          </a:xfrm>
        </p:grpSpPr>
        <p:sp>
          <p:nvSpPr>
            <p:cNvPr id="35" name="Freeform: Shape 34">
              <a:extLst>
                <a:ext uri="{FF2B5EF4-FFF2-40B4-BE49-F238E27FC236}">
                  <a16:creationId xmlns:a16="http://schemas.microsoft.com/office/drawing/2014/main" id="{29B8A6B7-7D86-4BC4-B099-E95650D1AD2C}"/>
                </a:ext>
              </a:extLst>
            </p:cNvPr>
            <p:cNvSpPr>
              <a:spLocks noChangeAspect="1"/>
            </p:cNvSpPr>
            <p:nvPr/>
          </p:nvSpPr>
          <p:spPr>
            <a:xfrm>
              <a:off x="6065520" y="125945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CE8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533C7412-9F69-4AA3-8061-98140F2F9BD8}"/>
                </a:ext>
              </a:extLst>
            </p:cNvPr>
            <p:cNvSpPr txBox="1"/>
            <p:nvPr/>
          </p:nvSpPr>
          <p:spPr>
            <a:xfrm>
              <a:off x="6590909" y="1328437"/>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7" name="Group 36">
            <a:extLst>
              <a:ext uri="{FF2B5EF4-FFF2-40B4-BE49-F238E27FC236}">
                <a16:creationId xmlns:a16="http://schemas.microsoft.com/office/drawing/2014/main" id="{A231E556-1242-4C36-94C1-CA56B178B60F}"/>
              </a:ext>
            </a:extLst>
          </p:cNvPr>
          <p:cNvGrpSpPr/>
          <p:nvPr/>
        </p:nvGrpSpPr>
        <p:grpSpPr>
          <a:xfrm>
            <a:off x="4315048" y="2044542"/>
            <a:ext cx="1645920" cy="1514246"/>
            <a:chOff x="9342120" y="1058036"/>
            <a:chExt cx="1645920" cy="1514246"/>
          </a:xfrm>
        </p:grpSpPr>
        <p:sp>
          <p:nvSpPr>
            <p:cNvPr id="38" name="Hexagon 37">
              <a:extLst>
                <a:ext uri="{FF2B5EF4-FFF2-40B4-BE49-F238E27FC236}">
                  <a16:creationId xmlns:a16="http://schemas.microsoft.com/office/drawing/2014/main" id="{F23A0E4B-69BF-4030-A8C4-B6D4D3D4647B}"/>
                </a:ext>
              </a:extLst>
            </p:cNvPr>
            <p:cNvSpPr>
              <a:spLocks noChangeAspect="1"/>
            </p:cNvSpPr>
            <p:nvPr/>
          </p:nvSpPr>
          <p:spPr>
            <a:xfrm>
              <a:off x="9342120" y="1058036"/>
              <a:ext cx="1645920" cy="1514246"/>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392F53E0-9A48-473F-B044-501760DC9928}"/>
                </a:ext>
              </a:extLst>
            </p:cNvPr>
            <p:cNvSpPr txBox="1"/>
            <p:nvPr/>
          </p:nvSpPr>
          <p:spPr>
            <a:xfrm>
              <a:off x="9612185" y="1342378"/>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02</a:t>
              </a:r>
            </a:p>
            <a:p>
              <a:pPr algn="ctr"/>
              <a:r>
                <a:rPr lang="en-US" sz="1400" b="1" dirty="0">
                  <a:solidFill>
                    <a:srgbClr val="4D4D4D"/>
                  </a:solidFill>
                </a:rPr>
                <a:t>OPTION</a:t>
              </a:r>
            </a:p>
          </p:txBody>
        </p:sp>
      </p:grpSp>
      <p:grpSp>
        <p:nvGrpSpPr>
          <p:cNvPr id="43" name="Group 42">
            <a:extLst>
              <a:ext uri="{FF2B5EF4-FFF2-40B4-BE49-F238E27FC236}">
                <a16:creationId xmlns:a16="http://schemas.microsoft.com/office/drawing/2014/main" id="{29E02F1F-DC0B-49E6-B7F6-3140670A819F}"/>
              </a:ext>
            </a:extLst>
          </p:cNvPr>
          <p:cNvGrpSpPr/>
          <p:nvPr/>
        </p:nvGrpSpPr>
        <p:grpSpPr>
          <a:xfrm>
            <a:off x="4354999" y="4042864"/>
            <a:ext cx="1645920" cy="1514246"/>
            <a:chOff x="9342120" y="4093627"/>
            <a:chExt cx="1645920" cy="1514246"/>
          </a:xfrm>
        </p:grpSpPr>
        <p:sp>
          <p:nvSpPr>
            <p:cNvPr id="44" name="Hexagon 43">
              <a:extLst>
                <a:ext uri="{FF2B5EF4-FFF2-40B4-BE49-F238E27FC236}">
                  <a16:creationId xmlns:a16="http://schemas.microsoft.com/office/drawing/2014/main" id="{F47FBDB1-379A-47BC-A60F-0D177C130248}"/>
                </a:ext>
              </a:extLst>
            </p:cNvPr>
            <p:cNvSpPr>
              <a:spLocks noChangeAspect="1"/>
            </p:cNvSpPr>
            <p:nvPr/>
          </p:nvSpPr>
          <p:spPr>
            <a:xfrm>
              <a:off x="9342120" y="4093627"/>
              <a:ext cx="1645920" cy="1514246"/>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4F34B0F1-D886-4958-822B-8451FE983CEA}"/>
                </a:ext>
              </a:extLst>
            </p:cNvPr>
            <p:cNvSpPr txBox="1"/>
            <p:nvPr/>
          </p:nvSpPr>
          <p:spPr>
            <a:xfrm>
              <a:off x="9612186" y="4373696"/>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04</a:t>
              </a:r>
            </a:p>
            <a:p>
              <a:pPr algn="ctr"/>
              <a:r>
                <a:rPr lang="en-US" sz="1400" b="1" dirty="0">
                  <a:solidFill>
                    <a:srgbClr val="4D4D4D"/>
                  </a:solidFill>
                </a:rPr>
                <a:t>OPTION</a:t>
              </a:r>
            </a:p>
          </p:txBody>
        </p:sp>
      </p:grpSp>
      <p:grpSp>
        <p:nvGrpSpPr>
          <p:cNvPr id="46" name="Group 45">
            <a:extLst>
              <a:ext uri="{FF2B5EF4-FFF2-40B4-BE49-F238E27FC236}">
                <a16:creationId xmlns:a16="http://schemas.microsoft.com/office/drawing/2014/main" id="{2FA02D1C-59E8-42AD-AA23-B862BB46E185}"/>
              </a:ext>
            </a:extLst>
          </p:cNvPr>
          <p:cNvGrpSpPr/>
          <p:nvPr/>
        </p:nvGrpSpPr>
        <p:grpSpPr>
          <a:xfrm>
            <a:off x="6583680" y="1255538"/>
            <a:ext cx="4297680" cy="1313664"/>
            <a:chOff x="6065520" y="2767602"/>
            <a:chExt cx="4297680" cy="1313664"/>
          </a:xfrm>
        </p:grpSpPr>
        <p:sp>
          <p:nvSpPr>
            <p:cNvPr id="47" name="Freeform: Shape 46">
              <a:extLst>
                <a:ext uri="{FF2B5EF4-FFF2-40B4-BE49-F238E27FC236}">
                  <a16:creationId xmlns:a16="http://schemas.microsoft.com/office/drawing/2014/main" id="{A88B7FBE-B7D2-404C-91F8-5AC33BBE9E09}"/>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3513A688-1CB6-4A02-9B88-2F327380FFEE}"/>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9" name="Group 48">
            <a:extLst>
              <a:ext uri="{FF2B5EF4-FFF2-40B4-BE49-F238E27FC236}">
                <a16:creationId xmlns:a16="http://schemas.microsoft.com/office/drawing/2014/main" id="{84C1E500-5B2C-4FA5-B2C9-26AB400F5332}"/>
              </a:ext>
            </a:extLst>
          </p:cNvPr>
          <p:cNvGrpSpPr/>
          <p:nvPr/>
        </p:nvGrpSpPr>
        <p:grpSpPr>
          <a:xfrm>
            <a:off x="5921016" y="1052124"/>
            <a:ext cx="1645920" cy="1514246"/>
            <a:chOff x="5402856" y="2564188"/>
            <a:chExt cx="1645920" cy="1514246"/>
          </a:xfrm>
        </p:grpSpPr>
        <p:sp>
          <p:nvSpPr>
            <p:cNvPr id="50" name="Hexagon 49">
              <a:extLst>
                <a:ext uri="{FF2B5EF4-FFF2-40B4-BE49-F238E27FC236}">
                  <a16:creationId xmlns:a16="http://schemas.microsoft.com/office/drawing/2014/main" id="{4EAB1AC2-7ED0-4D93-8B69-4235F89F2477}"/>
                </a:ext>
              </a:extLst>
            </p:cNvPr>
            <p:cNvSpPr>
              <a:spLocks noChangeAspect="1"/>
            </p:cNvSpPr>
            <p:nvPr/>
          </p:nvSpPr>
          <p:spPr>
            <a:xfrm>
              <a:off x="5402856" y="2564188"/>
              <a:ext cx="1645920" cy="1514246"/>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0F8B05A4-2D67-4218-B169-2D9CB7AFB8A9}"/>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01</a:t>
              </a:r>
            </a:p>
            <a:p>
              <a:pPr algn="ctr"/>
              <a:r>
                <a:rPr lang="en-US" sz="1400" b="1" dirty="0">
                  <a:solidFill>
                    <a:srgbClr val="4D4D4D"/>
                  </a:solidFill>
                </a:rPr>
                <a:t>OPTION</a:t>
              </a:r>
            </a:p>
          </p:txBody>
        </p:sp>
      </p:grpSp>
      <p:grpSp>
        <p:nvGrpSpPr>
          <p:cNvPr id="52" name="Group 51">
            <a:extLst>
              <a:ext uri="{FF2B5EF4-FFF2-40B4-BE49-F238E27FC236}">
                <a16:creationId xmlns:a16="http://schemas.microsoft.com/office/drawing/2014/main" id="{B4CFE0DE-8D93-4883-A2D0-36210F5D7022}"/>
              </a:ext>
            </a:extLst>
          </p:cNvPr>
          <p:cNvGrpSpPr/>
          <p:nvPr/>
        </p:nvGrpSpPr>
        <p:grpSpPr>
          <a:xfrm>
            <a:off x="6583680" y="5239536"/>
            <a:ext cx="4297680" cy="1313664"/>
            <a:chOff x="6065520" y="2767602"/>
            <a:chExt cx="4297680" cy="1313664"/>
          </a:xfrm>
        </p:grpSpPr>
        <p:sp>
          <p:nvSpPr>
            <p:cNvPr id="53" name="Freeform: Shape 52">
              <a:extLst>
                <a:ext uri="{FF2B5EF4-FFF2-40B4-BE49-F238E27FC236}">
                  <a16:creationId xmlns:a16="http://schemas.microsoft.com/office/drawing/2014/main" id="{FFDBB0BF-EEEB-46F7-A8D8-6EDA047B2EF0}"/>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D339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E0F8BC97-9C07-4185-B50E-9038A3AF4C9E}"/>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55" name="Group 54">
            <a:extLst>
              <a:ext uri="{FF2B5EF4-FFF2-40B4-BE49-F238E27FC236}">
                <a16:creationId xmlns:a16="http://schemas.microsoft.com/office/drawing/2014/main" id="{146DCD7A-CDCA-4EE2-9573-90242B2F061C}"/>
              </a:ext>
            </a:extLst>
          </p:cNvPr>
          <p:cNvGrpSpPr/>
          <p:nvPr/>
        </p:nvGrpSpPr>
        <p:grpSpPr>
          <a:xfrm>
            <a:off x="5921016" y="5036122"/>
            <a:ext cx="1645920" cy="1514246"/>
            <a:chOff x="5402856" y="2564188"/>
            <a:chExt cx="1645920" cy="1514246"/>
          </a:xfrm>
        </p:grpSpPr>
        <p:sp>
          <p:nvSpPr>
            <p:cNvPr id="56" name="Hexagon 55">
              <a:extLst>
                <a:ext uri="{FF2B5EF4-FFF2-40B4-BE49-F238E27FC236}">
                  <a16:creationId xmlns:a16="http://schemas.microsoft.com/office/drawing/2014/main" id="{BB84423F-1C7D-475A-9FCB-E4B76392CA5F}"/>
                </a:ext>
              </a:extLst>
            </p:cNvPr>
            <p:cNvSpPr>
              <a:spLocks noChangeAspect="1"/>
            </p:cNvSpPr>
            <p:nvPr/>
          </p:nvSpPr>
          <p:spPr>
            <a:xfrm>
              <a:off x="5402856" y="2564188"/>
              <a:ext cx="1645920" cy="1514246"/>
            </a:xfrm>
            <a:prstGeom prst="hexagon">
              <a:avLst>
                <a:gd name="adj" fmla="val 27399"/>
                <a:gd name="vf" fmla="val 11547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26F1A723-AD83-4702-AA57-06CF32DA741C}"/>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rgbClr val="4D4D4D"/>
                  </a:solidFill>
                  <a:latin typeface="Bernard MT Condensed" panose="02050806060905020404" pitchFamily="18" charset="0"/>
                </a:rPr>
                <a:t>05</a:t>
              </a:r>
            </a:p>
            <a:p>
              <a:pPr algn="ctr"/>
              <a:r>
                <a:rPr lang="en-US" sz="1400" b="1" dirty="0">
                  <a:solidFill>
                    <a:srgbClr val="4D4D4D"/>
                  </a:solidFill>
                </a:rPr>
                <a:t>OPTION</a:t>
              </a:r>
            </a:p>
          </p:txBody>
        </p:sp>
      </p:grpSp>
      <p:sp>
        <p:nvSpPr>
          <p:cNvPr id="58" name="TextBox 57">
            <a:extLst>
              <a:ext uri="{FF2B5EF4-FFF2-40B4-BE49-F238E27FC236}">
                <a16:creationId xmlns:a16="http://schemas.microsoft.com/office/drawing/2014/main" id="{6C1DCB70-47AC-430A-96D0-E586FFE300F5}"/>
              </a:ext>
            </a:extLst>
          </p:cNvPr>
          <p:cNvSpPr txBox="1"/>
          <p:nvPr/>
        </p:nvSpPr>
        <p:spPr>
          <a:xfrm>
            <a:off x="387495" y="305067"/>
            <a:ext cx="4032105"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t>
            </a:r>
            <a:endParaRPr lang="en-US" dirty="0">
              <a:solidFill>
                <a:schemeClr val="bg1"/>
              </a:solidFill>
            </a:endParaRPr>
          </a:p>
        </p:txBody>
      </p:sp>
      <p:pic>
        <p:nvPicPr>
          <p:cNvPr id="33" name="Picture 32">
            <a:hlinkClick r:id="rId2"/>
            <a:extLst>
              <a:ext uri="{FF2B5EF4-FFF2-40B4-BE49-F238E27FC236}">
                <a16:creationId xmlns:a16="http://schemas.microsoft.com/office/drawing/2014/main" id="{B1921B2F-C406-42E9-8FEE-3A246472A9F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46724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ipe(left)">
                                      <p:cBhvr>
                                        <p:cTn id="7" dur="1000"/>
                                        <p:tgtEl>
                                          <p:spTgt spid="5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p:cTn id="11" dur="750" fill="hold"/>
                                        <p:tgtEl>
                                          <p:spTgt spid="49"/>
                                        </p:tgtEl>
                                        <p:attrNameLst>
                                          <p:attrName>ppt_w</p:attrName>
                                        </p:attrNameLst>
                                      </p:cBhvr>
                                      <p:tavLst>
                                        <p:tav tm="0">
                                          <p:val>
                                            <p:fltVal val="0"/>
                                          </p:val>
                                        </p:tav>
                                        <p:tav tm="100000">
                                          <p:val>
                                            <p:strVal val="#ppt_w"/>
                                          </p:val>
                                        </p:tav>
                                      </p:tavLst>
                                    </p:anim>
                                    <p:anim calcmode="lin" valueType="num">
                                      <p:cBhvr>
                                        <p:cTn id="12" dur="750" fill="hold"/>
                                        <p:tgtEl>
                                          <p:spTgt spid="49"/>
                                        </p:tgtEl>
                                        <p:attrNameLst>
                                          <p:attrName>ppt_h</p:attrName>
                                        </p:attrNameLst>
                                      </p:cBhvr>
                                      <p:tavLst>
                                        <p:tav tm="0">
                                          <p:val>
                                            <p:fltVal val="0"/>
                                          </p:val>
                                        </p:tav>
                                        <p:tav tm="100000">
                                          <p:val>
                                            <p:strVal val="#ppt_h"/>
                                          </p:val>
                                        </p:tav>
                                      </p:tavLst>
                                    </p:anim>
                                    <p:animEffect transition="in" filter="fade">
                                      <p:cBhvr>
                                        <p:cTn id="13" dur="750"/>
                                        <p:tgtEl>
                                          <p:spTgt spid="49"/>
                                        </p:tgtEl>
                                      </p:cBhvr>
                                    </p:animEffect>
                                  </p:childTnLst>
                                </p:cTn>
                              </p:par>
                            </p:childTnLst>
                          </p:cTn>
                        </p:par>
                        <p:par>
                          <p:cTn id="14" fill="hold">
                            <p:stCondLst>
                              <p:cond delay="1750"/>
                            </p:stCondLst>
                            <p:childTnLst>
                              <p:par>
                                <p:cTn id="15" presetID="22" presetClass="entr" presetSubtype="8"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wipe(left)">
                                      <p:cBhvr>
                                        <p:cTn id="17" dur="1000"/>
                                        <p:tgtEl>
                                          <p:spTgt spid="46"/>
                                        </p:tgtEl>
                                      </p:cBhvr>
                                    </p:animEffect>
                                  </p:childTnLst>
                                </p:cTn>
                              </p:par>
                            </p:childTnLst>
                          </p:cTn>
                        </p:par>
                        <p:par>
                          <p:cTn id="18" fill="hold">
                            <p:stCondLst>
                              <p:cond delay="2750"/>
                            </p:stCondLst>
                            <p:childTnLst>
                              <p:par>
                                <p:cTn id="19" presetID="53" presetClass="entr" presetSubtype="16" fill="hold" nodeType="afterEffect">
                                  <p:stCondLst>
                                    <p:cond delay="0"/>
                                  </p:stCondLst>
                                  <p:childTnLst>
                                    <p:set>
                                      <p:cBhvr>
                                        <p:cTn id="20" dur="1" fill="hold">
                                          <p:stCondLst>
                                            <p:cond delay="0"/>
                                          </p:stCondLst>
                                        </p:cTn>
                                        <p:tgtEl>
                                          <p:spTgt spid="37"/>
                                        </p:tgtEl>
                                        <p:attrNameLst>
                                          <p:attrName>style.visibility</p:attrName>
                                        </p:attrNameLst>
                                      </p:cBhvr>
                                      <p:to>
                                        <p:strVal val="visible"/>
                                      </p:to>
                                    </p:set>
                                    <p:anim calcmode="lin" valueType="num">
                                      <p:cBhvr>
                                        <p:cTn id="21" dur="750" fill="hold"/>
                                        <p:tgtEl>
                                          <p:spTgt spid="37"/>
                                        </p:tgtEl>
                                        <p:attrNameLst>
                                          <p:attrName>ppt_w</p:attrName>
                                        </p:attrNameLst>
                                      </p:cBhvr>
                                      <p:tavLst>
                                        <p:tav tm="0">
                                          <p:val>
                                            <p:fltVal val="0"/>
                                          </p:val>
                                        </p:tav>
                                        <p:tav tm="100000">
                                          <p:val>
                                            <p:strVal val="#ppt_w"/>
                                          </p:val>
                                        </p:tav>
                                      </p:tavLst>
                                    </p:anim>
                                    <p:anim calcmode="lin" valueType="num">
                                      <p:cBhvr>
                                        <p:cTn id="22" dur="750" fill="hold"/>
                                        <p:tgtEl>
                                          <p:spTgt spid="37"/>
                                        </p:tgtEl>
                                        <p:attrNameLst>
                                          <p:attrName>ppt_h</p:attrName>
                                        </p:attrNameLst>
                                      </p:cBhvr>
                                      <p:tavLst>
                                        <p:tav tm="0">
                                          <p:val>
                                            <p:fltVal val="0"/>
                                          </p:val>
                                        </p:tav>
                                        <p:tav tm="100000">
                                          <p:val>
                                            <p:strVal val="#ppt_h"/>
                                          </p:val>
                                        </p:tav>
                                      </p:tavLst>
                                    </p:anim>
                                    <p:animEffect transition="in" filter="fade">
                                      <p:cBhvr>
                                        <p:cTn id="23" dur="750"/>
                                        <p:tgtEl>
                                          <p:spTgt spid="37"/>
                                        </p:tgtEl>
                                      </p:cBhvr>
                                    </p:animEffect>
                                  </p:childTnLst>
                                </p:cTn>
                              </p:par>
                            </p:childTnLst>
                          </p:cTn>
                        </p:par>
                        <p:par>
                          <p:cTn id="24" fill="hold">
                            <p:stCondLst>
                              <p:cond delay="3500"/>
                            </p:stCondLst>
                            <p:childTnLst>
                              <p:par>
                                <p:cTn id="25" presetID="22" presetClass="entr" presetSubtype="2" fill="hold"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wipe(right)">
                                      <p:cBhvr>
                                        <p:cTn id="27" dur="1000"/>
                                        <p:tgtEl>
                                          <p:spTgt spid="34"/>
                                        </p:tgtEl>
                                      </p:cBhvr>
                                    </p:animEffect>
                                  </p:childTnLst>
                                </p:cTn>
                              </p:par>
                            </p:childTnLst>
                          </p:cTn>
                        </p:par>
                        <p:par>
                          <p:cTn id="28" fill="hold">
                            <p:stCondLst>
                              <p:cond delay="4500"/>
                            </p:stCondLst>
                            <p:childTnLst>
                              <p:par>
                                <p:cTn id="29" presetID="53" presetClass="entr" presetSubtype="16" fill="hold" nodeType="after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p:cTn id="31" dur="750" fill="hold"/>
                                        <p:tgtEl>
                                          <p:spTgt spid="27"/>
                                        </p:tgtEl>
                                        <p:attrNameLst>
                                          <p:attrName>ppt_w</p:attrName>
                                        </p:attrNameLst>
                                      </p:cBhvr>
                                      <p:tavLst>
                                        <p:tav tm="0">
                                          <p:val>
                                            <p:fltVal val="0"/>
                                          </p:val>
                                        </p:tav>
                                        <p:tav tm="100000">
                                          <p:val>
                                            <p:strVal val="#ppt_w"/>
                                          </p:val>
                                        </p:tav>
                                      </p:tavLst>
                                    </p:anim>
                                    <p:anim calcmode="lin" valueType="num">
                                      <p:cBhvr>
                                        <p:cTn id="32" dur="750" fill="hold"/>
                                        <p:tgtEl>
                                          <p:spTgt spid="27"/>
                                        </p:tgtEl>
                                        <p:attrNameLst>
                                          <p:attrName>ppt_h</p:attrName>
                                        </p:attrNameLst>
                                      </p:cBhvr>
                                      <p:tavLst>
                                        <p:tav tm="0">
                                          <p:val>
                                            <p:fltVal val="0"/>
                                          </p:val>
                                        </p:tav>
                                        <p:tav tm="100000">
                                          <p:val>
                                            <p:strVal val="#ppt_h"/>
                                          </p:val>
                                        </p:tav>
                                      </p:tavLst>
                                    </p:anim>
                                    <p:animEffect transition="in" filter="fade">
                                      <p:cBhvr>
                                        <p:cTn id="33" dur="750"/>
                                        <p:tgtEl>
                                          <p:spTgt spid="27"/>
                                        </p:tgtEl>
                                      </p:cBhvr>
                                    </p:animEffect>
                                  </p:childTnLst>
                                </p:cTn>
                              </p:par>
                            </p:childTnLst>
                          </p:cTn>
                        </p:par>
                        <p:par>
                          <p:cTn id="34" fill="hold">
                            <p:stCondLst>
                              <p:cond delay="5250"/>
                            </p:stCondLst>
                            <p:childTnLst>
                              <p:par>
                                <p:cTn id="35" presetID="22" presetClass="entr" presetSubtype="8" fill="hold"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left)">
                                      <p:cBhvr>
                                        <p:cTn id="37" dur="1000"/>
                                        <p:tgtEl>
                                          <p:spTgt spid="4"/>
                                        </p:tgtEl>
                                      </p:cBhvr>
                                    </p:animEffect>
                                  </p:childTnLst>
                                </p:cTn>
                              </p:par>
                            </p:childTnLst>
                          </p:cTn>
                        </p:par>
                        <p:par>
                          <p:cTn id="38" fill="hold">
                            <p:stCondLst>
                              <p:cond delay="6250"/>
                            </p:stCondLst>
                            <p:childTnLst>
                              <p:par>
                                <p:cTn id="39" presetID="53" presetClass="entr" presetSubtype="16" fill="hold" nodeType="afterEffect">
                                  <p:stCondLst>
                                    <p:cond delay="0"/>
                                  </p:stCondLst>
                                  <p:childTnLst>
                                    <p:set>
                                      <p:cBhvr>
                                        <p:cTn id="40" dur="1" fill="hold">
                                          <p:stCondLst>
                                            <p:cond delay="0"/>
                                          </p:stCondLst>
                                        </p:cTn>
                                        <p:tgtEl>
                                          <p:spTgt spid="43"/>
                                        </p:tgtEl>
                                        <p:attrNameLst>
                                          <p:attrName>style.visibility</p:attrName>
                                        </p:attrNameLst>
                                      </p:cBhvr>
                                      <p:to>
                                        <p:strVal val="visible"/>
                                      </p:to>
                                    </p:set>
                                    <p:anim calcmode="lin" valueType="num">
                                      <p:cBhvr>
                                        <p:cTn id="41" dur="750" fill="hold"/>
                                        <p:tgtEl>
                                          <p:spTgt spid="43"/>
                                        </p:tgtEl>
                                        <p:attrNameLst>
                                          <p:attrName>ppt_w</p:attrName>
                                        </p:attrNameLst>
                                      </p:cBhvr>
                                      <p:tavLst>
                                        <p:tav tm="0">
                                          <p:val>
                                            <p:fltVal val="0"/>
                                          </p:val>
                                        </p:tav>
                                        <p:tav tm="100000">
                                          <p:val>
                                            <p:strVal val="#ppt_w"/>
                                          </p:val>
                                        </p:tav>
                                      </p:tavLst>
                                    </p:anim>
                                    <p:anim calcmode="lin" valueType="num">
                                      <p:cBhvr>
                                        <p:cTn id="42" dur="750" fill="hold"/>
                                        <p:tgtEl>
                                          <p:spTgt spid="43"/>
                                        </p:tgtEl>
                                        <p:attrNameLst>
                                          <p:attrName>ppt_h</p:attrName>
                                        </p:attrNameLst>
                                      </p:cBhvr>
                                      <p:tavLst>
                                        <p:tav tm="0">
                                          <p:val>
                                            <p:fltVal val="0"/>
                                          </p:val>
                                        </p:tav>
                                        <p:tav tm="100000">
                                          <p:val>
                                            <p:strVal val="#ppt_h"/>
                                          </p:val>
                                        </p:tav>
                                      </p:tavLst>
                                    </p:anim>
                                    <p:animEffect transition="in" filter="fade">
                                      <p:cBhvr>
                                        <p:cTn id="43" dur="750"/>
                                        <p:tgtEl>
                                          <p:spTgt spid="43"/>
                                        </p:tgtEl>
                                      </p:cBhvr>
                                    </p:animEffect>
                                  </p:childTnLst>
                                </p:cTn>
                              </p:par>
                            </p:childTnLst>
                          </p:cTn>
                        </p:par>
                        <p:par>
                          <p:cTn id="44" fill="hold">
                            <p:stCondLst>
                              <p:cond delay="7000"/>
                            </p:stCondLst>
                            <p:childTnLst>
                              <p:par>
                                <p:cTn id="45" presetID="22" presetClass="entr" presetSubtype="2" fill="hold"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wipe(right)">
                                      <p:cBhvr>
                                        <p:cTn id="47" dur="1000"/>
                                        <p:tgtEl>
                                          <p:spTgt spid="28"/>
                                        </p:tgtEl>
                                      </p:cBhvr>
                                    </p:animEffect>
                                  </p:childTnLst>
                                </p:cTn>
                              </p:par>
                            </p:childTnLst>
                          </p:cTn>
                        </p:par>
                        <p:par>
                          <p:cTn id="48" fill="hold">
                            <p:stCondLst>
                              <p:cond delay="8000"/>
                            </p:stCondLst>
                            <p:childTnLst>
                              <p:par>
                                <p:cTn id="49" presetID="53" presetClass="entr" presetSubtype="16" fill="hold" nodeType="afterEffect">
                                  <p:stCondLst>
                                    <p:cond delay="0"/>
                                  </p:stCondLst>
                                  <p:childTnLst>
                                    <p:set>
                                      <p:cBhvr>
                                        <p:cTn id="50" dur="1" fill="hold">
                                          <p:stCondLst>
                                            <p:cond delay="0"/>
                                          </p:stCondLst>
                                        </p:cTn>
                                        <p:tgtEl>
                                          <p:spTgt spid="55"/>
                                        </p:tgtEl>
                                        <p:attrNameLst>
                                          <p:attrName>style.visibility</p:attrName>
                                        </p:attrNameLst>
                                      </p:cBhvr>
                                      <p:to>
                                        <p:strVal val="visible"/>
                                      </p:to>
                                    </p:set>
                                    <p:anim calcmode="lin" valueType="num">
                                      <p:cBhvr>
                                        <p:cTn id="51" dur="750" fill="hold"/>
                                        <p:tgtEl>
                                          <p:spTgt spid="55"/>
                                        </p:tgtEl>
                                        <p:attrNameLst>
                                          <p:attrName>ppt_w</p:attrName>
                                        </p:attrNameLst>
                                      </p:cBhvr>
                                      <p:tavLst>
                                        <p:tav tm="0">
                                          <p:val>
                                            <p:fltVal val="0"/>
                                          </p:val>
                                        </p:tav>
                                        <p:tav tm="100000">
                                          <p:val>
                                            <p:strVal val="#ppt_w"/>
                                          </p:val>
                                        </p:tav>
                                      </p:tavLst>
                                    </p:anim>
                                    <p:anim calcmode="lin" valueType="num">
                                      <p:cBhvr>
                                        <p:cTn id="52" dur="750" fill="hold"/>
                                        <p:tgtEl>
                                          <p:spTgt spid="55"/>
                                        </p:tgtEl>
                                        <p:attrNameLst>
                                          <p:attrName>ppt_h</p:attrName>
                                        </p:attrNameLst>
                                      </p:cBhvr>
                                      <p:tavLst>
                                        <p:tav tm="0">
                                          <p:val>
                                            <p:fltVal val="0"/>
                                          </p:val>
                                        </p:tav>
                                        <p:tav tm="100000">
                                          <p:val>
                                            <p:strVal val="#ppt_h"/>
                                          </p:val>
                                        </p:tav>
                                      </p:tavLst>
                                    </p:anim>
                                    <p:animEffect transition="in" filter="fade">
                                      <p:cBhvr>
                                        <p:cTn id="53" dur="750"/>
                                        <p:tgtEl>
                                          <p:spTgt spid="55"/>
                                        </p:tgtEl>
                                      </p:cBhvr>
                                    </p:animEffect>
                                  </p:childTnLst>
                                </p:cTn>
                              </p:par>
                            </p:childTnLst>
                          </p:cTn>
                        </p:par>
                        <p:par>
                          <p:cTn id="54" fill="hold">
                            <p:stCondLst>
                              <p:cond delay="8750"/>
                            </p:stCondLst>
                            <p:childTnLst>
                              <p:par>
                                <p:cTn id="55" presetID="22" presetClass="entr" presetSubtype="8" fill="hold" nodeType="after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wipe(left)">
                                      <p:cBhvr>
                                        <p:cTn id="57" dur="10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1690</TotalTime>
  <Words>1426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393</cp:revision>
  <dcterms:created xsi:type="dcterms:W3CDTF">2016-09-28T22:08:47Z</dcterms:created>
  <dcterms:modified xsi:type="dcterms:W3CDTF">2019-03-28T17:03:35Z</dcterms:modified>
</cp:coreProperties>
</file>