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9338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62" name="Straight Connector 61"/>
            <p:cNvCxnSpPr/>
            <p:nvPr/>
          </p:nvCxnSpPr>
          <p:spPr>
            <a:xfrm>
              <a:off x="9190412"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48" name="Straight Connector 47"/>
            <p:cNvCxnSpPr/>
            <p:nvPr/>
          </p:nvCxnSpPr>
          <p:spPr>
            <a:xfrm>
              <a:off x="6514118"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4" name="Straight Connector 33"/>
            <p:cNvCxnSpPr/>
            <p:nvPr/>
          </p:nvCxnSpPr>
          <p:spPr>
            <a:xfrm>
              <a:off x="3836085"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9" name="Straight Connector 18"/>
            <p:cNvCxnSpPr/>
            <p:nvPr/>
          </p:nvCxnSpPr>
          <p:spPr>
            <a:xfrm>
              <a:off x="1158051"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89120"/>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chemeClr val="bg1"/>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8912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89120"/>
            </a:solidFill>
            <a:ln>
              <a:noFill/>
            </a:ln>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chemeClr val="bg1"/>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CE8E4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65%</a:t>
              </a:r>
            </a:p>
            <a:p>
              <a:r>
                <a:rPr lang="en-US" sz="1200" b="1" dirty="0">
                  <a:solidFill>
                    <a:schemeClr val="bg1"/>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CE8E4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35%</a:t>
              </a:r>
            </a:p>
            <a:p>
              <a:r>
                <a:rPr lang="en-US" sz="1200" b="1" dirty="0">
                  <a:solidFill>
                    <a:schemeClr val="bg1"/>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chemeClr val="bg1"/>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76C0F"/>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E76C0F"/>
            </a:solidFill>
            <a:ln>
              <a:noFill/>
            </a:ln>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chemeClr val="bg1"/>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04621"/>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E04621"/>
            </a:solidFill>
            <a:ln>
              <a:noFill/>
            </a:ln>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CE8E40"/>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E0462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E76C0F"/>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pic>
        <p:nvPicPr>
          <p:cNvPr id="83" name="Picture 82">
            <a:hlinkClick r:id="rId2"/>
            <a:extLst>
              <a:ext uri="{FF2B5EF4-FFF2-40B4-BE49-F238E27FC236}">
                <a16:creationId xmlns:a16="http://schemas.microsoft.com/office/drawing/2014/main" id="{E87AAA08-8798-4F4D-AADB-15268F4B75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8942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1384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2019-03-28T17:00:53Z</dcterms:modified>
</cp:coreProperties>
</file>