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8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82700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2270A34-3A3D-4A82-9F45-FC58F762F148}"/>
              </a:ext>
            </a:extLst>
          </p:cNvPr>
          <p:cNvSpPr/>
          <p:nvPr/>
        </p:nvSpPr>
        <p:spPr>
          <a:xfrm>
            <a:off x="496389" y="1852851"/>
            <a:ext cx="3561805" cy="225552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7847516-08A2-42F1-80E5-1A25A13AB273}"/>
              </a:ext>
            </a:extLst>
          </p:cNvPr>
          <p:cNvSpPr/>
          <p:nvPr/>
        </p:nvSpPr>
        <p:spPr>
          <a:xfrm>
            <a:off x="496389" y="4197733"/>
            <a:ext cx="3561805" cy="225552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5383973-5AE4-429E-9A0B-1BAC43856442}"/>
              </a:ext>
            </a:extLst>
          </p:cNvPr>
          <p:cNvSpPr/>
          <p:nvPr/>
        </p:nvSpPr>
        <p:spPr>
          <a:xfrm>
            <a:off x="8119852" y="4197733"/>
            <a:ext cx="3561805" cy="225552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123CAC9-B210-46CA-9B61-BA51D3316A22}"/>
              </a:ext>
            </a:extLst>
          </p:cNvPr>
          <p:cNvSpPr/>
          <p:nvPr/>
        </p:nvSpPr>
        <p:spPr>
          <a:xfrm>
            <a:off x="8119852" y="945576"/>
            <a:ext cx="3561805" cy="3162795"/>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9F1AC3A-8B89-4982-B4E2-5D1CCA1C47C6}"/>
              </a:ext>
            </a:extLst>
          </p:cNvPr>
          <p:cNvSpPr/>
          <p:nvPr/>
        </p:nvSpPr>
        <p:spPr>
          <a:xfrm>
            <a:off x="4145973" y="1350896"/>
            <a:ext cx="3896591" cy="5102357"/>
          </a:xfrm>
          <a:prstGeom prst="rect">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A17E575B-386D-4EEB-A108-C594E60C5232}"/>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1" name="Rectangle 10">
            <a:extLst>
              <a:ext uri="{FF2B5EF4-FFF2-40B4-BE49-F238E27FC236}">
                <a16:creationId xmlns:a16="http://schemas.microsoft.com/office/drawing/2014/main" id="{FC629D12-75ED-44FA-B157-89AA5CEF8AC3}"/>
              </a:ext>
            </a:extLst>
          </p:cNvPr>
          <p:cNvSpPr/>
          <p:nvPr/>
        </p:nvSpPr>
        <p:spPr>
          <a:xfrm>
            <a:off x="4145973" y="4842167"/>
            <a:ext cx="3896591" cy="1611086"/>
          </a:xfrm>
          <a:prstGeom prst="rect">
            <a:avLst/>
          </a:prstGeom>
          <a:solidFill>
            <a:srgbClr val="CE8E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5D00145F-F3AD-440B-A1D7-4E71DE63414D}"/>
              </a:ext>
            </a:extLst>
          </p:cNvPr>
          <p:cNvSpPr txBox="1"/>
          <p:nvPr/>
        </p:nvSpPr>
        <p:spPr>
          <a:xfrm>
            <a:off x="4173019" y="5016768"/>
            <a:ext cx="3896591" cy="1261884"/>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dirty="0">
              <a:solidFill>
                <a:schemeClr val="bg1"/>
              </a:solidFill>
              <a:latin typeface="Candara" panose="020E0502030303020204" pitchFamily="34" charset="0"/>
            </a:endParaRPr>
          </a:p>
        </p:txBody>
      </p:sp>
      <p:pic>
        <p:nvPicPr>
          <p:cNvPr id="14" name="Picture 13">
            <a:hlinkClick r:id="rId7"/>
            <a:extLst>
              <a:ext uri="{FF2B5EF4-FFF2-40B4-BE49-F238E27FC236}">
                <a16:creationId xmlns:a16="http://schemas.microsoft.com/office/drawing/2014/main" id="{7D1216D7-C7C0-49F0-BD76-464D1FA47F1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83599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childTnLst>
                          </p:cTn>
                        </p:par>
                        <p:par>
                          <p:cTn id="14" fill="hold">
                            <p:stCondLst>
                              <p:cond delay="1000"/>
                            </p:stCondLst>
                            <p:childTnLst>
                              <p:par>
                                <p:cTn id="15" presetID="22" presetClass="entr" presetSubtype="4"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53" presetClass="entr" presetSubtype="528"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p:cTn id="27" dur="500" fill="hold"/>
                                        <p:tgtEl>
                                          <p:spTgt spid="2"/>
                                        </p:tgtEl>
                                        <p:attrNameLst>
                                          <p:attrName>ppt_w</p:attrName>
                                        </p:attrNameLst>
                                      </p:cBhvr>
                                      <p:tavLst>
                                        <p:tav tm="0">
                                          <p:val>
                                            <p:fltVal val="0"/>
                                          </p:val>
                                        </p:tav>
                                        <p:tav tm="100000">
                                          <p:val>
                                            <p:strVal val="#ppt_w"/>
                                          </p:val>
                                        </p:tav>
                                      </p:tavLst>
                                    </p:anim>
                                    <p:anim calcmode="lin" valueType="num">
                                      <p:cBhvr>
                                        <p:cTn id="28" dur="500" fill="hold"/>
                                        <p:tgtEl>
                                          <p:spTgt spid="2"/>
                                        </p:tgtEl>
                                        <p:attrNameLst>
                                          <p:attrName>ppt_h</p:attrName>
                                        </p:attrNameLst>
                                      </p:cBhvr>
                                      <p:tavLst>
                                        <p:tav tm="0">
                                          <p:val>
                                            <p:fltVal val="0"/>
                                          </p:val>
                                        </p:tav>
                                        <p:tav tm="100000">
                                          <p:val>
                                            <p:strVal val="#ppt_h"/>
                                          </p:val>
                                        </p:tav>
                                      </p:tavLst>
                                    </p:anim>
                                    <p:animEffect transition="in" filter="fade">
                                      <p:cBhvr>
                                        <p:cTn id="29" dur="500"/>
                                        <p:tgtEl>
                                          <p:spTgt spid="2"/>
                                        </p:tgtEl>
                                      </p:cBhvr>
                                    </p:animEffect>
                                    <p:anim calcmode="lin" valueType="num">
                                      <p:cBhvr>
                                        <p:cTn id="30" dur="500" fill="hold"/>
                                        <p:tgtEl>
                                          <p:spTgt spid="2"/>
                                        </p:tgtEl>
                                        <p:attrNameLst>
                                          <p:attrName>ppt_x</p:attrName>
                                        </p:attrNameLst>
                                      </p:cBhvr>
                                      <p:tavLst>
                                        <p:tav tm="0">
                                          <p:val>
                                            <p:fltVal val="0.5"/>
                                          </p:val>
                                        </p:tav>
                                        <p:tav tm="100000">
                                          <p:val>
                                            <p:strVal val="#ppt_x"/>
                                          </p:val>
                                        </p:tav>
                                      </p:tavLst>
                                    </p:anim>
                                    <p:anim calcmode="lin" valueType="num">
                                      <p:cBhvr>
                                        <p:cTn id="31" dur="500" fill="hold"/>
                                        <p:tgtEl>
                                          <p:spTgt spid="2"/>
                                        </p:tgtEl>
                                        <p:attrNameLst>
                                          <p:attrName>ppt_y</p:attrName>
                                        </p:attrNameLst>
                                      </p:cBhvr>
                                      <p:tavLst>
                                        <p:tav tm="0">
                                          <p:val>
                                            <p:fltVal val="0.5"/>
                                          </p:val>
                                        </p:tav>
                                        <p:tav tm="100000">
                                          <p:val>
                                            <p:strVal val="#ppt_y"/>
                                          </p:val>
                                        </p:tav>
                                      </p:tavLst>
                                    </p:anim>
                                  </p:childTnLst>
                                </p:cTn>
                              </p:par>
                            </p:childTnLst>
                          </p:cTn>
                        </p:par>
                        <p:par>
                          <p:cTn id="32" fill="hold">
                            <p:stCondLst>
                              <p:cond delay="3000"/>
                            </p:stCondLst>
                            <p:childTnLst>
                              <p:par>
                                <p:cTn id="33" presetID="53" presetClass="entr" presetSubtype="528" fill="hold" grpId="0" nodeType="after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500" fill="hold"/>
                                        <p:tgtEl>
                                          <p:spTgt spid="8"/>
                                        </p:tgtEl>
                                        <p:attrNameLst>
                                          <p:attrName>ppt_w</p:attrName>
                                        </p:attrNameLst>
                                      </p:cBhvr>
                                      <p:tavLst>
                                        <p:tav tm="0">
                                          <p:val>
                                            <p:fltVal val="0"/>
                                          </p:val>
                                        </p:tav>
                                        <p:tav tm="100000">
                                          <p:val>
                                            <p:strVal val="#ppt_w"/>
                                          </p:val>
                                        </p:tav>
                                      </p:tavLst>
                                    </p:anim>
                                    <p:anim calcmode="lin" valueType="num">
                                      <p:cBhvr>
                                        <p:cTn id="36" dur="500" fill="hold"/>
                                        <p:tgtEl>
                                          <p:spTgt spid="8"/>
                                        </p:tgtEl>
                                        <p:attrNameLst>
                                          <p:attrName>ppt_h</p:attrName>
                                        </p:attrNameLst>
                                      </p:cBhvr>
                                      <p:tavLst>
                                        <p:tav tm="0">
                                          <p:val>
                                            <p:fltVal val="0"/>
                                          </p:val>
                                        </p:tav>
                                        <p:tav tm="100000">
                                          <p:val>
                                            <p:strVal val="#ppt_h"/>
                                          </p:val>
                                        </p:tav>
                                      </p:tavLst>
                                    </p:anim>
                                    <p:animEffect transition="in" filter="fade">
                                      <p:cBhvr>
                                        <p:cTn id="37" dur="500"/>
                                        <p:tgtEl>
                                          <p:spTgt spid="8"/>
                                        </p:tgtEl>
                                      </p:cBhvr>
                                    </p:animEffect>
                                    <p:anim calcmode="lin" valueType="num">
                                      <p:cBhvr>
                                        <p:cTn id="38" dur="500" fill="hold"/>
                                        <p:tgtEl>
                                          <p:spTgt spid="8"/>
                                        </p:tgtEl>
                                        <p:attrNameLst>
                                          <p:attrName>ppt_x</p:attrName>
                                        </p:attrNameLst>
                                      </p:cBhvr>
                                      <p:tavLst>
                                        <p:tav tm="0">
                                          <p:val>
                                            <p:fltVal val="0.5"/>
                                          </p:val>
                                        </p:tav>
                                        <p:tav tm="100000">
                                          <p:val>
                                            <p:strVal val="#ppt_x"/>
                                          </p:val>
                                        </p:tav>
                                      </p:tavLst>
                                    </p:anim>
                                    <p:anim calcmode="lin" valueType="num">
                                      <p:cBhvr>
                                        <p:cTn id="39" dur="500" fill="hold"/>
                                        <p:tgtEl>
                                          <p:spTgt spid="8"/>
                                        </p:tgtEl>
                                        <p:attrNameLst>
                                          <p:attrName>ppt_y</p:attrName>
                                        </p:attrNameLst>
                                      </p:cBhvr>
                                      <p:tavLst>
                                        <p:tav tm="0">
                                          <p:val>
                                            <p:fltVal val="0.5"/>
                                          </p:val>
                                        </p:tav>
                                        <p:tav tm="100000">
                                          <p:val>
                                            <p:strVal val="#ppt_y"/>
                                          </p:val>
                                        </p:tav>
                                      </p:tavLst>
                                    </p:anim>
                                  </p:childTnLst>
                                </p:cTn>
                              </p:par>
                            </p:childTnLst>
                          </p:cTn>
                        </p:par>
                        <p:par>
                          <p:cTn id="40" fill="hold">
                            <p:stCondLst>
                              <p:cond delay="3500"/>
                            </p:stCondLst>
                            <p:childTnLst>
                              <p:par>
                                <p:cTn id="41" presetID="53" presetClass="entr" presetSubtype="528"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anim calcmode="lin" valueType="num">
                                      <p:cBhvr>
                                        <p:cTn id="46" dur="500" fill="hold"/>
                                        <p:tgtEl>
                                          <p:spTgt spid="10"/>
                                        </p:tgtEl>
                                        <p:attrNameLst>
                                          <p:attrName>ppt_x</p:attrName>
                                        </p:attrNameLst>
                                      </p:cBhvr>
                                      <p:tavLst>
                                        <p:tav tm="0">
                                          <p:val>
                                            <p:fltVal val="0.5"/>
                                          </p:val>
                                        </p:tav>
                                        <p:tav tm="100000">
                                          <p:val>
                                            <p:strVal val="#ppt_x"/>
                                          </p:val>
                                        </p:tav>
                                      </p:tavLst>
                                    </p:anim>
                                    <p:anim calcmode="lin" valueType="num">
                                      <p:cBhvr>
                                        <p:cTn id="47" dur="500" fill="hold"/>
                                        <p:tgtEl>
                                          <p:spTgt spid="10"/>
                                        </p:tgtEl>
                                        <p:attrNameLst>
                                          <p:attrName>ppt_y</p:attrName>
                                        </p:attrNameLst>
                                      </p:cBhvr>
                                      <p:tavLst>
                                        <p:tav tm="0">
                                          <p:val>
                                            <p:fltVal val="0.5"/>
                                          </p:val>
                                        </p:tav>
                                        <p:tav tm="100000">
                                          <p:val>
                                            <p:strVal val="#ppt_y"/>
                                          </p:val>
                                        </p:tav>
                                      </p:tavLst>
                                    </p:anim>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p:cTn id="51" dur="500" fill="hold"/>
                                        <p:tgtEl>
                                          <p:spTgt spid="9"/>
                                        </p:tgtEl>
                                        <p:attrNameLst>
                                          <p:attrName>ppt_w</p:attrName>
                                        </p:attrNameLst>
                                      </p:cBhvr>
                                      <p:tavLst>
                                        <p:tav tm="0">
                                          <p:val>
                                            <p:fltVal val="0"/>
                                          </p:val>
                                        </p:tav>
                                        <p:tav tm="100000">
                                          <p:val>
                                            <p:strVal val="#ppt_w"/>
                                          </p:val>
                                        </p:tav>
                                      </p:tavLst>
                                    </p:anim>
                                    <p:anim calcmode="lin" valueType="num">
                                      <p:cBhvr>
                                        <p:cTn id="52" dur="500" fill="hold"/>
                                        <p:tgtEl>
                                          <p:spTgt spid="9"/>
                                        </p:tgtEl>
                                        <p:attrNameLst>
                                          <p:attrName>ppt_h</p:attrName>
                                        </p:attrNameLst>
                                      </p:cBhvr>
                                      <p:tavLst>
                                        <p:tav tm="0">
                                          <p:val>
                                            <p:fltVal val="0"/>
                                          </p:val>
                                        </p:tav>
                                        <p:tav tm="100000">
                                          <p:val>
                                            <p:strVal val="#ppt_h"/>
                                          </p:val>
                                        </p:tav>
                                      </p:tavLst>
                                    </p:anim>
                                    <p:animEffect transition="in" filter="fade">
                                      <p:cBhvr>
                                        <p:cTn id="53" dur="500"/>
                                        <p:tgtEl>
                                          <p:spTgt spid="9"/>
                                        </p:tgtEl>
                                      </p:cBhvr>
                                    </p:animEffect>
                                    <p:anim calcmode="lin" valueType="num">
                                      <p:cBhvr>
                                        <p:cTn id="54" dur="500" fill="hold"/>
                                        <p:tgtEl>
                                          <p:spTgt spid="9"/>
                                        </p:tgtEl>
                                        <p:attrNameLst>
                                          <p:attrName>ppt_x</p:attrName>
                                        </p:attrNameLst>
                                      </p:cBhvr>
                                      <p:tavLst>
                                        <p:tav tm="0">
                                          <p:val>
                                            <p:fltVal val="0.5"/>
                                          </p:val>
                                        </p:tav>
                                        <p:tav tm="100000">
                                          <p:val>
                                            <p:strVal val="#ppt_x"/>
                                          </p:val>
                                        </p:tav>
                                      </p:tavLst>
                                    </p:anim>
                                    <p:anim calcmode="lin" valueType="num">
                                      <p:cBhvr>
                                        <p:cTn id="55" dur="500" fill="hold"/>
                                        <p:tgtEl>
                                          <p:spTgt spid="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animBg="1"/>
      <p:bldP spid="12" grpId="0" animBg="1"/>
      <p:bldP spid="13" grpId="0"/>
      <p:bldP spid="11" grpId="0" animBg="1"/>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1681</TotalTime>
  <Words>1306</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386</cp:revision>
  <dcterms:created xsi:type="dcterms:W3CDTF">2016-09-28T22:08:47Z</dcterms:created>
  <dcterms:modified xsi:type="dcterms:W3CDTF">2019-03-28T16:55:09Z</dcterms:modified>
</cp:coreProperties>
</file>