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8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8270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CE8E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7D1216D7-C7C0-49F0-BD76-464D1FA47F1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359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1306</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2019-03-28T16:55:09Z</dcterms:modified>
</cp:coreProperties>
</file>