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78496" y="2054448"/>
            <a:ext cx="5272247" cy="1600438"/>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56723" y="4561162"/>
            <a:ext cx="5272247" cy="1600438"/>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92773" y="1671141"/>
            <a:ext cx="3429000" cy="2286000"/>
          </a:xfrm>
          <a:prstGeom prst="rect">
            <a:avLst/>
          </a:prstGeom>
          <a:blipFill>
            <a:blip r:embed="rId3"/>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hlinkClick r:id="rId4"/>
            <a:extLst>
              <a:ext uri="{FF2B5EF4-FFF2-40B4-BE49-F238E27FC236}">
                <a16:creationId xmlns:a16="http://schemas.microsoft.com/office/drawing/2014/main" id="{445431EB-62CB-4487-A8AC-9341AD7270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59419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1384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2019-03-28T16:52:36Z</dcterms:modified>
</cp:coreProperties>
</file>