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660"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114" y="48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3/28/2019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3/28/2019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3/28/2019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3/28/2019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3/28/2019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822083" y="1809836"/>
            <a:ext cx="4641739" cy="5109091"/>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solidFill>
              <a:latin typeface="Candara" panose="020E0502030303020204" pitchFamily="34" charset="0"/>
            </a:endParaRPr>
          </a:p>
          <a:p>
            <a:endParaRPr lang="en-US" sz="1400" dirty="0">
              <a:solidFill>
                <a:schemeClr val="bg1"/>
              </a:solidFill>
              <a:latin typeface="Candara" panose="020E0502030303020204" pitchFamily="34" charset="0"/>
            </a:endParaRPr>
          </a:p>
          <a:p>
            <a:endParaRPr lang="en-US" dirty="0">
              <a:solidFill>
                <a:schemeClr val="bg1"/>
              </a:solidFill>
              <a:latin typeface="Candara" panose="020E0502030303020204" pitchFamily="34" charset="0"/>
            </a:endParaRPr>
          </a:p>
        </p:txBody>
      </p:sp>
      <p:sp>
        <p:nvSpPr>
          <p:cNvPr id="8" name="TextBox 7"/>
          <p:cNvSpPr txBox="1"/>
          <p:nvPr/>
        </p:nvSpPr>
        <p:spPr>
          <a:xfrm>
            <a:off x="6129867" y="915188"/>
            <a:ext cx="5305777" cy="5262979"/>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p>
          <a:p>
            <a:endParaRPr lang="en-US" sz="1400"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consectetur adipiscing elit, sed do eiusmod tempor incididunt ut labore et dolore magna aliqua. Ut enim ad minim veniam, quis nostrud exercitation. </a:t>
            </a:r>
          </a:p>
        </p:txBody>
      </p:sp>
      <p:sp>
        <p:nvSpPr>
          <p:cNvPr id="12" name="TextBox 11"/>
          <p:cNvSpPr txBox="1"/>
          <p:nvPr/>
        </p:nvSpPr>
        <p:spPr>
          <a:xfrm>
            <a:off x="370046" y="304456"/>
            <a:ext cx="5508978" cy="769441"/>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p:txBody>
      </p:sp>
      <p:grpSp>
        <p:nvGrpSpPr>
          <p:cNvPr id="13" name="Group 12"/>
          <p:cNvGrpSpPr/>
          <p:nvPr/>
        </p:nvGrpSpPr>
        <p:grpSpPr>
          <a:xfrm>
            <a:off x="1866527" y="922564"/>
            <a:ext cx="3678110" cy="686664"/>
            <a:chOff x="1866527" y="922564"/>
            <a:chExt cx="3678110" cy="686664"/>
          </a:xfrm>
        </p:grpSpPr>
        <p:sp>
          <p:nvSpPr>
            <p:cNvPr id="14" name="Freeform 13"/>
            <p:cNvSpPr/>
            <p:nvPr/>
          </p:nvSpPr>
          <p:spPr>
            <a:xfrm>
              <a:off x="1866527" y="922564"/>
              <a:ext cx="3678110" cy="686664"/>
            </a:xfrm>
            <a:custGeom>
              <a:avLst/>
              <a:gdLst>
                <a:gd name="connsiteX0" fmla="*/ 469808 w 4339988"/>
                <a:gd name="connsiteY0" fmla="*/ 0 h 686664"/>
                <a:gd name="connsiteX1" fmla="*/ 666000 w 4339988"/>
                <a:gd name="connsiteY1" fmla="*/ 191999 h 686664"/>
                <a:gd name="connsiteX2" fmla="*/ 4339988 w 4339988"/>
                <a:gd name="connsiteY2" fmla="*/ 191999 h 686664"/>
                <a:gd name="connsiteX3" fmla="*/ 4339988 w 4339988"/>
                <a:gd name="connsiteY3" fmla="*/ 686664 h 686664"/>
                <a:gd name="connsiteX4" fmla="*/ 0 w 4339988"/>
                <a:gd name="connsiteY4" fmla="*/ 686664 h 686664"/>
                <a:gd name="connsiteX5" fmla="*/ 0 w 4339988"/>
                <a:gd name="connsiteY5" fmla="*/ 191999 h 686664"/>
                <a:gd name="connsiteX6" fmla="*/ 273616 w 4339988"/>
                <a:gd name="connsiteY6" fmla="*/ 191999 h 686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39988" h="686664">
                  <a:moveTo>
                    <a:pt x="469808" y="0"/>
                  </a:moveTo>
                  <a:lnTo>
                    <a:pt x="666000" y="191999"/>
                  </a:lnTo>
                  <a:lnTo>
                    <a:pt x="4339988" y="191999"/>
                  </a:lnTo>
                  <a:lnTo>
                    <a:pt x="4339988" y="686664"/>
                  </a:lnTo>
                  <a:lnTo>
                    <a:pt x="0" y="686664"/>
                  </a:lnTo>
                  <a:lnTo>
                    <a:pt x="0" y="191999"/>
                  </a:lnTo>
                  <a:lnTo>
                    <a:pt x="273616" y="191999"/>
                  </a:lnTo>
                  <a:close/>
                </a:path>
              </a:pathLst>
            </a:custGeom>
            <a:solidFill>
              <a:srgbClr val="F891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5" name="TextBox 14"/>
            <p:cNvSpPr txBox="1"/>
            <p:nvPr/>
          </p:nvSpPr>
          <p:spPr>
            <a:xfrm>
              <a:off x="2528405" y="1166173"/>
              <a:ext cx="2507620" cy="369332"/>
            </a:xfrm>
            <a:prstGeom prst="rect">
              <a:avLst/>
            </a:prstGeom>
            <a:noFill/>
          </p:spPr>
          <p:txBody>
            <a:bodyPr wrap="square" rtlCol="0">
              <a:spAutoFit/>
            </a:bodyPr>
            <a:lstStyle/>
            <a:p>
              <a:r>
                <a:rPr lang="en-US" dirty="0">
                  <a:solidFill>
                    <a:schemeClr val="bg1"/>
                  </a:solidFill>
                  <a:latin typeface="Candara" panose="020E0502030303020204" pitchFamily="34" charset="0"/>
                </a:rPr>
                <a:t>Your Subtitle Here</a:t>
              </a:r>
            </a:p>
          </p:txBody>
        </p:sp>
      </p:grpSp>
      <p:pic>
        <p:nvPicPr>
          <p:cNvPr id="9" name="Picture 8">
            <a:hlinkClick r:id="rId2"/>
            <a:extLst>
              <a:ext uri="{FF2B5EF4-FFF2-40B4-BE49-F238E27FC236}">
                <a16:creationId xmlns:a16="http://schemas.microsoft.com/office/drawing/2014/main" id="{BDCB9CEC-E5FE-491A-B1FB-2815FFC8A07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955225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500"/>
                                        <p:tgtEl>
                                          <p:spTgt spid="12"/>
                                        </p:tgtEl>
                                      </p:cBhvr>
                                    </p:animEffect>
                                  </p:childTnLst>
                                </p:cTn>
                              </p:par>
                            </p:childTnLst>
                          </p:cTn>
                        </p:par>
                        <p:par>
                          <p:cTn id="8" fill="hold">
                            <p:stCondLst>
                              <p:cond delay="500"/>
                            </p:stCondLst>
                            <p:childTnLst>
                              <p:par>
                                <p:cTn id="9" presetID="2" presetClass="entr" presetSubtype="8" fill="hold" nodeType="afterEffect">
                                  <p:stCondLst>
                                    <p:cond delay="0"/>
                                  </p:stCondLst>
                                  <p:childTnLst>
                                    <p:set>
                                      <p:cBhvr>
                                        <p:cTn id="10" dur="1" fill="hold">
                                          <p:stCondLst>
                                            <p:cond delay="0"/>
                                          </p:stCondLst>
                                        </p:cTn>
                                        <p:tgtEl>
                                          <p:spTgt spid="13"/>
                                        </p:tgtEl>
                                        <p:attrNameLst>
                                          <p:attrName>style.visibility</p:attrName>
                                        </p:attrNameLst>
                                      </p:cBhvr>
                                      <p:to>
                                        <p:strVal val="visible"/>
                                      </p:to>
                                    </p:set>
                                    <p:anim calcmode="lin" valueType="num">
                                      <p:cBhvr additive="base">
                                        <p:cTn id="11" dur="500" fill="hold"/>
                                        <p:tgtEl>
                                          <p:spTgt spid="13"/>
                                        </p:tgtEl>
                                        <p:attrNameLst>
                                          <p:attrName>ppt_x</p:attrName>
                                        </p:attrNameLst>
                                      </p:cBhvr>
                                      <p:tavLst>
                                        <p:tav tm="0">
                                          <p:val>
                                            <p:strVal val="0-#ppt_w/2"/>
                                          </p:val>
                                        </p:tav>
                                        <p:tav tm="100000">
                                          <p:val>
                                            <p:strVal val="#ppt_x"/>
                                          </p:val>
                                        </p:tav>
                                      </p:tavLst>
                                    </p:anim>
                                    <p:anim calcmode="lin" valueType="num">
                                      <p:cBhvr additive="base">
                                        <p:cTn id="12" dur="500" fill="hold"/>
                                        <p:tgtEl>
                                          <p:spTgt spid="13"/>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22" presetClass="entr" presetSubtype="1" fill="hold" grpId="0" nodeType="after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wipe(up)">
                                      <p:cBhvr>
                                        <p:cTn id="16" dur="1000"/>
                                        <p:tgtEl>
                                          <p:spTgt spid="7"/>
                                        </p:tgtEl>
                                      </p:cBhvr>
                                    </p:animEffect>
                                  </p:childTnLst>
                                </p:cTn>
                              </p:par>
                            </p:childTnLst>
                          </p:cTn>
                        </p:par>
                        <p:par>
                          <p:cTn id="17" fill="hold">
                            <p:stCondLst>
                              <p:cond delay="2000"/>
                            </p:stCondLst>
                            <p:childTnLst>
                              <p:par>
                                <p:cTn id="18" presetID="22" presetClass="entr" presetSubtype="1" fill="hold" grpId="0" nodeType="after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wipe(up)">
                                      <p:cBhvr>
                                        <p:cTn id="20"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1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1678</TotalTime>
  <Words>1665</Words>
  <Application>Microsoft Office PowerPoint</Application>
  <PresentationFormat>Widescreen</PresentationFormat>
  <Paragraphs>63</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382</cp:revision>
  <dcterms:created xsi:type="dcterms:W3CDTF">2016-09-28T22:08:47Z</dcterms:created>
  <dcterms:modified xsi:type="dcterms:W3CDTF">2019-03-28T16:51:50Z</dcterms:modified>
</cp:coreProperties>
</file>