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660" r:id="rId2"/>
    <p:sldId id="25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A0A12"/>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6" d="100"/>
          <a:sy n="86" d="100"/>
        </p:scale>
        <p:origin x="114" y="48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3/28/2019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3/28/2019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3/28/2019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3/28/2019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3/28/2019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3/28/2019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3/28/2019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3/28/2019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3/28/2019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p:cNvSpPr txBox="1"/>
          <p:nvPr/>
        </p:nvSpPr>
        <p:spPr>
          <a:xfrm>
            <a:off x="822083" y="1809836"/>
            <a:ext cx="4641739" cy="5109091"/>
          </a:xfrm>
          <a:prstGeom prst="rect">
            <a:avLst/>
          </a:prstGeom>
          <a:noFill/>
        </p:spPr>
        <p:txBody>
          <a:bodyPr wrap="square" rtlCol="0">
            <a:spAutoFit/>
          </a:bodyPr>
          <a:lstStyle/>
          <a:p>
            <a:r>
              <a:rPr lang="en-US" sz="14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a:t>
            </a:r>
          </a:p>
          <a:p>
            <a:endParaRPr lang="en-US" sz="1400" dirty="0">
              <a:solidFill>
                <a:schemeClr val="bg1"/>
              </a:solidFill>
              <a:latin typeface="Candara" panose="020E0502030303020204" pitchFamily="34" charset="0"/>
            </a:endParaRPr>
          </a:p>
          <a:p>
            <a:r>
              <a:rPr lang="en-US" sz="14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a:t>
            </a:r>
          </a:p>
          <a:p>
            <a:endParaRPr lang="en-US" sz="1400" dirty="0">
              <a:solidFill>
                <a:schemeClr val="bg1"/>
              </a:solidFill>
              <a:latin typeface="Candara" panose="020E0502030303020204" pitchFamily="34" charset="0"/>
            </a:endParaRPr>
          </a:p>
          <a:p>
            <a:r>
              <a:rPr lang="en-US" sz="1400" dirty="0">
                <a:solidFill>
                  <a:schemeClr val="bg1"/>
                </a:solidFill>
                <a:latin typeface="Candara" panose="020E0502030303020204" pitchFamily="34" charset="0"/>
              </a:rPr>
              <a:t>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a:t>
            </a:r>
          </a:p>
          <a:p>
            <a:endParaRPr lang="en-US" sz="1400" dirty="0">
              <a:solidFill>
                <a:schemeClr val="bg1"/>
              </a:solidFill>
              <a:latin typeface="Candara" panose="020E0502030303020204" pitchFamily="34" charset="0"/>
            </a:endParaRPr>
          </a:p>
          <a:p>
            <a:endParaRPr lang="en-US" sz="1400" dirty="0">
              <a:solidFill>
                <a:schemeClr val="bg1"/>
              </a:solidFill>
              <a:latin typeface="Candara" panose="020E0502030303020204" pitchFamily="34" charset="0"/>
            </a:endParaRPr>
          </a:p>
          <a:p>
            <a:endParaRPr lang="en-US" dirty="0">
              <a:solidFill>
                <a:schemeClr val="bg1"/>
              </a:solidFill>
              <a:latin typeface="Candara" panose="020E0502030303020204" pitchFamily="34" charset="0"/>
            </a:endParaRPr>
          </a:p>
        </p:txBody>
      </p:sp>
      <p:sp>
        <p:nvSpPr>
          <p:cNvPr id="8" name="TextBox 7"/>
          <p:cNvSpPr txBox="1"/>
          <p:nvPr/>
        </p:nvSpPr>
        <p:spPr>
          <a:xfrm>
            <a:off x="6129867" y="915188"/>
            <a:ext cx="5305777" cy="5262979"/>
          </a:xfrm>
          <a:prstGeom prst="rect">
            <a:avLst/>
          </a:prstGeom>
          <a:noFill/>
        </p:spPr>
        <p:txBody>
          <a:bodyPr wrap="square" rtlCol="0">
            <a:spAutoFit/>
          </a:bodyPr>
          <a:lstStyle/>
          <a:p>
            <a:r>
              <a:rPr lang="en-US" sz="14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1400" dirty="0">
              <a:solidFill>
                <a:schemeClr val="bg1"/>
              </a:solidFill>
              <a:latin typeface="Candara" panose="020E0502030303020204" pitchFamily="34" charset="0"/>
            </a:endParaRPr>
          </a:p>
          <a:p>
            <a:r>
              <a:rPr lang="en-US" sz="1400" dirty="0">
                <a:solidFill>
                  <a:schemeClr val="bg1"/>
                </a:solidFill>
                <a:latin typeface="Candara" panose="020E0502030303020204" pitchFamily="34" charset="0"/>
              </a:rPr>
              <a:t>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a:t>
            </a:r>
          </a:p>
          <a:p>
            <a:endParaRPr lang="en-US" sz="1400" dirty="0">
              <a:solidFill>
                <a:schemeClr val="bg1"/>
              </a:solidFill>
              <a:latin typeface="Candara" panose="020E0502030303020204" pitchFamily="34" charset="0"/>
            </a:endParaRPr>
          </a:p>
          <a:p>
            <a:r>
              <a:rPr lang="en-US" sz="14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a:t>
            </a:r>
          </a:p>
          <a:p>
            <a:endParaRPr lang="en-US" sz="1400" dirty="0">
              <a:solidFill>
                <a:schemeClr val="bg1"/>
              </a:solidFill>
              <a:latin typeface="Candara" panose="020E0502030303020204" pitchFamily="34" charset="0"/>
            </a:endParaRPr>
          </a:p>
          <a:p>
            <a:r>
              <a:rPr lang="en-US" sz="14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Ut enim ad minim veniam, quis nostrud exercitation</a:t>
            </a:r>
          </a:p>
          <a:p>
            <a:endParaRPr lang="en-US" sz="1400" dirty="0">
              <a:solidFill>
                <a:schemeClr val="bg1"/>
              </a:solidFill>
              <a:latin typeface="Candara" panose="020E0502030303020204" pitchFamily="34" charset="0"/>
            </a:endParaRPr>
          </a:p>
          <a:p>
            <a:r>
              <a:rPr lang="en-US" sz="1400" dirty="0">
                <a:solidFill>
                  <a:schemeClr val="bg1"/>
                </a:solidFill>
                <a:latin typeface="Candara" panose="020E0502030303020204" pitchFamily="34" charset="0"/>
              </a:rPr>
              <a:t>consectetur adipiscing elit, sed do eiusmod tempor incididunt ut labore et dolore magna aliqua. Ut enim ad minim veniam, quis nostrud exercitation. </a:t>
            </a:r>
          </a:p>
        </p:txBody>
      </p:sp>
      <p:sp>
        <p:nvSpPr>
          <p:cNvPr id="12" name="TextBox 11"/>
          <p:cNvSpPr txBox="1"/>
          <p:nvPr/>
        </p:nvSpPr>
        <p:spPr>
          <a:xfrm>
            <a:off x="370046" y="304456"/>
            <a:ext cx="5508978" cy="769441"/>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p:txBody>
      </p:sp>
      <p:grpSp>
        <p:nvGrpSpPr>
          <p:cNvPr id="13" name="Group 12"/>
          <p:cNvGrpSpPr/>
          <p:nvPr/>
        </p:nvGrpSpPr>
        <p:grpSpPr>
          <a:xfrm>
            <a:off x="1866527" y="922564"/>
            <a:ext cx="3678110" cy="686664"/>
            <a:chOff x="1866527" y="922564"/>
            <a:chExt cx="3678110" cy="686664"/>
          </a:xfrm>
        </p:grpSpPr>
        <p:sp>
          <p:nvSpPr>
            <p:cNvPr id="14" name="Freeform 13"/>
            <p:cNvSpPr/>
            <p:nvPr/>
          </p:nvSpPr>
          <p:spPr>
            <a:xfrm>
              <a:off x="1866527" y="922564"/>
              <a:ext cx="3678110" cy="686664"/>
            </a:xfrm>
            <a:custGeom>
              <a:avLst/>
              <a:gdLst>
                <a:gd name="connsiteX0" fmla="*/ 469808 w 4339988"/>
                <a:gd name="connsiteY0" fmla="*/ 0 h 686664"/>
                <a:gd name="connsiteX1" fmla="*/ 666000 w 4339988"/>
                <a:gd name="connsiteY1" fmla="*/ 191999 h 686664"/>
                <a:gd name="connsiteX2" fmla="*/ 4339988 w 4339988"/>
                <a:gd name="connsiteY2" fmla="*/ 191999 h 686664"/>
                <a:gd name="connsiteX3" fmla="*/ 4339988 w 4339988"/>
                <a:gd name="connsiteY3" fmla="*/ 686664 h 686664"/>
                <a:gd name="connsiteX4" fmla="*/ 0 w 4339988"/>
                <a:gd name="connsiteY4" fmla="*/ 686664 h 686664"/>
                <a:gd name="connsiteX5" fmla="*/ 0 w 4339988"/>
                <a:gd name="connsiteY5" fmla="*/ 191999 h 686664"/>
                <a:gd name="connsiteX6" fmla="*/ 273616 w 4339988"/>
                <a:gd name="connsiteY6" fmla="*/ 191999 h 68666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339988" h="686664">
                  <a:moveTo>
                    <a:pt x="469808" y="0"/>
                  </a:moveTo>
                  <a:lnTo>
                    <a:pt x="666000" y="191999"/>
                  </a:lnTo>
                  <a:lnTo>
                    <a:pt x="4339988" y="191999"/>
                  </a:lnTo>
                  <a:lnTo>
                    <a:pt x="4339988" y="686664"/>
                  </a:lnTo>
                  <a:lnTo>
                    <a:pt x="0" y="686664"/>
                  </a:lnTo>
                  <a:lnTo>
                    <a:pt x="0" y="191999"/>
                  </a:lnTo>
                  <a:lnTo>
                    <a:pt x="273616" y="191999"/>
                  </a:lnTo>
                  <a:close/>
                </a:path>
              </a:pathLst>
            </a:custGeom>
            <a:solidFill>
              <a:srgbClr val="F8912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15" name="TextBox 14"/>
            <p:cNvSpPr txBox="1"/>
            <p:nvPr/>
          </p:nvSpPr>
          <p:spPr>
            <a:xfrm>
              <a:off x="2528405" y="1166173"/>
              <a:ext cx="2507620" cy="369332"/>
            </a:xfrm>
            <a:prstGeom prst="rect">
              <a:avLst/>
            </a:prstGeom>
            <a:noFill/>
          </p:spPr>
          <p:txBody>
            <a:bodyPr wrap="square" rtlCol="0">
              <a:spAutoFit/>
            </a:bodyPr>
            <a:lstStyle/>
            <a:p>
              <a:r>
                <a:rPr lang="en-US" dirty="0">
                  <a:solidFill>
                    <a:schemeClr val="bg1"/>
                  </a:solidFill>
                  <a:latin typeface="Candara" panose="020E0502030303020204" pitchFamily="34" charset="0"/>
                </a:rPr>
                <a:t>Your Subtitle Here</a:t>
              </a:r>
            </a:p>
          </p:txBody>
        </p:sp>
      </p:grpSp>
      <p:pic>
        <p:nvPicPr>
          <p:cNvPr id="9" name="Picture 8">
            <a:hlinkClick r:id="rId2"/>
            <a:extLst>
              <a:ext uri="{FF2B5EF4-FFF2-40B4-BE49-F238E27FC236}">
                <a16:creationId xmlns:a16="http://schemas.microsoft.com/office/drawing/2014/main" id="{BDCB9CEC-E5FE-491A-B1FB-2815FFC8A07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955225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left)">
                                      <p:cBhvr>
                                        <p:cTn id="7" dur="500"/>
                                        <p:tgtEl>
                                          <p:spTgt spid="12"/>
                                        </p:tgtEl>
                                      </p:cBhvr>
                                    </p:animEffect>
                                  </p:childTnLst>
                                </p:cTn>
                              </p:par>
                            </p:childTnLst>
                          </p:cTn>
                        </p:par>
                        <p:par>
                          <p:cTn id="8" fill="hold">
                            <p:stCondLst>
                              <p:cond delay="500"/>
                            </p:stCondLst>
                            <p:childTnLst>
                              <p:par>
                                <p:cTn id="9" presetID="2" presetClass="entr" presetSubtype="8" fill="hold" nodeType="afterEffect">
                                  <p:stCondLst>
                                    <p:cond delay="0"/>
                                  </p:stCondLst>
                                  <p:childTnLst>
                                    <p:set>
                                      <p:cBhvr>
                                        <p:cTn id="10" dur="1" fill="hold">
                                          <p:stCondLst>
                                            <p:cond delay="0"/>
                                          </p:stCondLst>
                                        </p:cTn>
                                        <p:tgtEl>
                                          <p:spTgt spid="13"/>
                                        </p:tgtEl>
                                        <p:attrNameLst>
                                          <p:attrName>style.visibility</p:attrName>
                                        </p:attrNameLst>
                                      </p:cBhvr>
                                      <p:to>
                                        <p:strVal val="visible"/>
                                      </p:to>
                                    </p:set>
                                    <p:anim calcmode="lin" valueType="num">
                                      <p:cBhvr additive="base">
                                        <p:cTn id="11" dur="500" fill="hold"/>
                                        <p:tgtEl>
                                          <p:spTgt spid="13"/>
                                        </p:tgtEl>
                                        <p:attrNameLst>
                                          <p:attrName>ppt_x</p:attrName>
                                        </p:attrNameLst>
                                      </p:cBhvr>
                                      <p:tavLst>
                                        <p:tav tm="0">
                                          <p:val>
                                            <p:strVal val="0-#ppt_w/2"/>
                                          </p:val>
                                        </p:tav>
                                        <p:tav tm="100000">
                                          <p:val>
                                            <p:strVal val="#ppt_x"/>
                                          </p:val>
                                        </p:tav>
                                      </p:tavLst>
                                    </p:anim>
                                    <p:anim calcmode="lin" valueType="num">
                                      <p:cBhvr additive="base">
                                        <p:cTn id="12" dur="500" fill="hold"/>
                                        <p:tgtEl>
                                          <p:spTgt spid="13"/>
                                        </p:tgtEl>
                                        <p:attrNameLst>
                                          <p:attrName>ppt_y</p:attrName>
                                        </p:attrNameLst>
                                      </p:cBhvr>
                                      <p:tavLst>
                                        <p:tav tm="0">
                                          <p:val>
                                            <p:strVal val="#ppt_y"/>
                                          </p:val>
                                        </p:tav>
                                        <p:tav tm="100000">
                                          <p:val>
                                            <p:strVal val="#ppt_y"/>
                                          </p:val>
                                        </p:tav>
                                      </p:tavLst>
                                    </p:anim>
                                  </p:childTnLst>
                                </p:cTn>
                              </p:par>
                            </p:childTnLst>
                          </p:cTn>
                        </p:par>
                        <p:par>
                          <p:cTn id="13" fill="hold">
                            <p:stCondLst>
                              <p:cond delay="1000"/>
                            </p:stCondLst>
                            <p:childTnLst>
                              <p:par>
                                <p:cTn id="14" presetID="22" presetClass="entr" presetSubtype="1" fill="hold" grpId="0" nodeType="afterEffect">
                                  <p:stCondLst>
                                    <p:cond delay="0"/>
                                  </p:stCondLst>
                                  <p:childTnLst>
                                    <p:set>
                                      <p:cBhvr>
                                        <p:cTn id="15" dur="1" fill="hold">
                                          <p:stCondLst>
                                            <p:cond delay="0"/>
                                          </p:stCondLst>
                                        </p:cTn>
                                        <p:tgtEl>
                                          <p:spTgt spid="7"/>
                                        </p:tgtEl>
                                        <p:attrNameLst>
                                          <p:attrName>style.visibility</p:attrName>
                                        </p:attrNameLst>
                                      </p:cBhvr>
                                      <p:to>
                                        <p:strVal val="visible"/>
                                      </p:to>
                                    </p:set>
                                    <p:animEffect transition="in" filter="wipe(up)">
                                      <p:cBhvr>
                                        <p:cTn id="16" dur="1000"/>
                                        <p:tgtEl>
                                          <p:spTgt spid="7"/>
                                        </p:tgtEl>
                                      </p:cBhvr>
                                    </p:animEffect>
                                  </p:childTnLst>
                                </p:cTn>
                              </p:par>
                            </p:childTnLst>
                          </p:cTn>
                        </p:par>
                        <p:par>
                          <p:cTn id="17" fill="hold">
                            <p:stCondLst>
                              <p:cond delay="2000"/>
                            </p:stCondLst>
                            <p:childTnLst>
                              <p:par>
                                <p:cTn id="18" presetID="22" presetClass="entr" presetSubtype="1" fill="hold" grpId="0" nodeType="afterEffect">
                                  <p:stCondLst>
                                    <p:cond delay="0"/>
                                  </p:stCondLst>
                                  <p:childTnLst>
                                    <p:set>
                                      <p:cBhvr>
                                        <p:cTn id="19" dur="1" fill="hold">
                                          <p:stCondLst>
                                            <p:cond delay="0"/>
                                          </p:stCondLst>
                                        </p:cTn>
                                        <p:tgtEl>
                                          <p:spTgt spid="8"/>
                                        </p:tgtEl>
                                        <p:attrNameLst>
                                          <p:attrName>style.visibility</p:attrName>
                                        </p:attrNameLst>
                                      </p:cBhvr>
                                      <p:to>
                                        <p:strVal val="visible"/>
                                      </p:to>
                                    </p:set>
                                    <p:animEffect transition="in" filter="wipe(up)">
                                      <p:cBhvr>
                                        <p:cTn id="20" dur="1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8" grpId="0"/>
      <p:bldP spid="12"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A0A1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45</a:t>
            </a:r>
          </a:p>
        </p:txBody>
      </p:sp>
      <p:sp>
        <p:nvSpPr>
          <p:cNvPr id="13" name="Subtitle 2">
            <a:extLst>
              <a:ext uri="{FF2B5EF4-FFF2-40B4-BE49-F238E27FC236}">
                <a16:creationId xmlns:a16="http://schemas.microsoft.com/office/drawing/2014/main" id="{6F677164-4146-4FAE-8FC4-D32D985C6BE0}"/>
              </a:ext>
            </a:extLst>
          </p:cNvPr>
          <p:cNvSpPr>
            <a:spLocks noGrp="1"/>
          </p:cNvSpPr>
          <p:nvPr>
            <p:ph type="subTitle" idx="1"/>
          </p:nvPr>
        </p:nvSpPr>
        <p:spPr>
          <a:xfrm>
            <a:off x="1524000" y="3602038"/>
            <a:ext cx="9144000" cy="1655762"/>
          </a:xfrm>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pic>
        <p:nvPicPr>
          <p:cNvPr id="14" name="Picture 13">
            <a:hlinkClick r:id="rId2"/>
            <a:extLst>
              <a:ext uri="{FF2B5EF4-FFF2-40B4-BE49-F238E27FC236}">
                <a16:creationId xmlns:a16="http://schemas.microsoft.com/office/drawing/2014/main" id="{178565D8-52A9-421D-8ABD-88D60709118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grpSp>
        <p:nvGrpSpPr>
          <p:cNvPr id="15" name="Group 14">
            <a:extLst>
              <a:ext uri="{FF2B5EF4-FFF2-40B4-BE49-F238E27FC236}">
                <a16:creationId xmlns:a16="http://schemas.microsoft.com/office/drawing/2014/main" id="{5173CE3C-D1E9-489D-BDD6-A13B8ABFBC59}"/>
              </a:ext>
            </a:extLst>
          </p:cNvPr>
          <p:cNvGrpSpPr>
            <a:grpSpLocks noChangeAspect="1"/>
          </p:cNvGrpSpPr>
          <p:nvPr/>
        </p:nvGrpSpPr>
        <p:grpSpPr>
          <a:xfrm>
            <a:off x="4467159" y="1996123"/>
            <a:ext cx="3257682" cy="640080"/>
            <a:chOff x="2696381" y="6137360"/>
            <a:chExt cx="2377440" cy="467127"/>
          </a:xfrm>
        </p:grpSpPr>
        <p:sp>
          <p:nvSpPr>
            <p:cNvPr id="16" name="Rectangle 15">
              <a:extLst>
                <a:ext uri="{FF2B5EF4-FFF2-40B4-BE49-F238E27FC236}">
                  <a16:creationId xmlns:a16="http://schemas.microsoft.com/office/drawing/2014/main" id="{0B1C352D-B650-4438-A3D2-028C8533088F}"/>
                </a:ext>
              </a:extLst>
            </p:cNvPr>
            <p:cNvSpPr/>
            <p:nvPr userDrawn="1"/>
          </p:nvSpPr>
          <p:spPr>
            <a:xfrm>
              <a:off x="2696381" y="6137360"/>
              <a:ext cx="2377440" cy="457200"/>
            </a:xfrm>
            <a:prstGeom prst="rect">
              <a:avLst/>
            </a:prstGeom>
            <a:solidFill>
              <a:srgbClr val="0A0A12"/>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7" name="Group 16">
              <a:extLst>
                <a:ext uri="{FF2B5EF4-FFF2-40B4-BE49-F238E27FC236}">
                  <a16:creationId xmlns:a16="http://schemas.microsoft.com/office/drawing/2014/main" id="{7BD47E27-00E8-4E25-94BD-E0FFA5758B9F}"/>
                </a:ext>
              </a:extLst>
            </p:cNvPr>
            <p:cNvGrpSpPr/>
            <p:nvPr/>
          </p:nvGrpSpPr>
          <p:grpSpPr>
            <a:xfrm>
              <a:off x="2771745" y="6155754"/>
              <a:ext cx="1490427" cy="414359"/>
              <a:chOff x="2771745" y="6155754"/>
              <a:chExt cx="1490427" cy="414359"/>
            </a:xfrm>
          </p:grpSpPr>
          <p:sp>
            <p:nvSpPr>
              <p:cNvPr id="19" name="Rounded Rectangle 762">
                <a:extLst>
                  <a:ext uri="{FF2B5EF4-FFF2-40B4-BE49-F238E27FC236}">
                    <a16:creationId xmlns:a16="http://schemas.microsoft.com/office/drawing/2014/main" id="{7A9D30F6-4DCC-44C3-9FF9-915BFFCB37F3}"/>
                  </a:ext>
                </a:extLst>
              </p:cNvPr>
              <p:cNvSpPr/>
              <p:nvPr/>
            </p:nvSpPr>
            <p:spPr>
              <a:xfrm>
                <a:off x="2771745" y="6158692"/>
                <a:ext cx="228601" cy="411421"/>
              </a:xfrm>
              <a:prstGeom prst="roundRect">
                <a:avLst/>
              </a:prstGeom>
              <a:solidFill>
                <a:srgbClr val="F8912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763">
                <a:extLst>
                  <a:ext uri="{FF2B5EF4-FFF2-40B4-BE49-F238E27FC236}">
                    <a16:creationId xmlns:a16="http://schemas.microsoft.com/office/drawing/2014/main" id="{105332D3-CAC1-4210-8E81-A64C4B427784}"/>
                  </a:ext>
                </a:extLst>
              </p:cNvPr>
              <p:cNvSpPr/>
              <p:nvPr/>
            </p:nvSpPr>
            <p:spPr>
              <a:xfrm>
                <a:off x="3024326" y="6158633"/>
                <a:ext cx="228601" cy="411421"/>
              </a:xfrm>
              <a:prstGeom prst="roundRect">
                <a:avLst/>
              </a:prstGeom>
              <a:solidFill>
                <a:srgbClr val="CE8E40"/>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1" name="Rounded Rectangle 764">
                <a:extLst>
                  <a:ext uri="{FF2B5EF4-FFF2-40B4-BE49-F238E27FC236}">
                    <a16:creationId xmlns:a16="http://schemas.microsoft.com/office/drawing/2014/main" id="{08B19A6C-BC21-4818-9120-D2B2D7B5BDEB}"/>
                  </a:ext>
                </a:extLst>
              </p:cNvPr>
              <p:cNvSpPr/>
              <p:nvPr/>
            </p:nvSpPr>
            <p:spPr>
              <a:xfrm>
                <a:off x="3274945" y="6158692"/>
                <a:ext cx="228600" cy="411421"/>
              </a:xfrm>
              <a:prstGeom prst="roundRect">
                <a:avLst/>
              </a:prstGeom>
              <a:solidFill>
                <a:srgbClr val="E76C0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2" name="Rounded Rectangle 765">
                <a:extLst>
                  <a:ext uri="{FF2B5EF4-FFF2-40B4-BE49-F238E27FC236}">
                    <a16:creationId xmlns:a16="http://schemas.microsoft.com/office/drawing/2014/main" id="{24C94C06-5BF4-469F-8425-20D16C668CBD}"/>
                  </a:ext>
                </a:extLst>
              </p:cNvPr>
              <p:cNvSpPr/>
              <p:nvPr/>
            </p:nvSpPr>
            <p:spPr>
              <a:xfrm>
                <a:off x="3527551" y="6158633"/>
                <a:ext cx="228600" cy="411421"/>
              </a:xfrm>
              <a:prstGeom prst="roundRect">
                <a:avLst/>
              </a:prstGeom>
              <a:solidFill>
                <a:srgbClr val="E0462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3" name="Rounded Rectangle 766">
                <a:extLst>
                  <a:ext uri="{FF2B5EF4-FFF2-40B4-BE49-F238E27FC236}">
                    <a16:creationId xmlns:a16="http://schemas.microsoft.com/office/drawing/2014/main" id="{35AADF33-4404-472E-ADC2-1F701C9952B5}"/>
                  </a:ext>
                </a:extLst>
              </p:cNvPr>
              <p:cNvSpPr/>
              <p:nvPr/>
            </p:nvSpPr>
            <p:spPr>
              <a:xfrm>
                <a:off x="3780966" y="6155813"/>
                <a:ext cx="228600" cy="411421"/>
              </a:xfrm>
              <a:prstGeom prst="roundRect">
                <a:avLst/>
              </a:prstGeom>
              <a:solidFill>
                <a:srgbClr val="D33914"/>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4" name="Rounded Rectangle 767">
                <a:extLst>
                  <a:ext uri="{FF2B5EF4-FFF2-40B4-BE49-F238E27FC236}">
                    <a16:creationId xmlns:a16="http://schemas.microsoft.com/office/drawing/2014/main" id="{06981E74-F68A-46ED-B7F6-A0020104785A}"/>
                  </a:ext>
                </a:extLst>
              </p:cNvPr>
              <p:cNvSpPr/>
              <p:nvPr/>
            </p:nvSpPr>
            <p:spPr>
              <a:xfrm>
                <a:off x="4033572" y="6155754"/>
                <a:ext cx="228600" cy="411421"/>
              </a:xfrm>
              <a:prstGeom prst="roundRect">
                <a:avLst/>
              </a:prstGeom>
              <a:solidFill>
                <a:srgbClr val="986A6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18" name="TextBox 17">
              <a:extLst>
                <a:ext uri="{FF2B5EF4-FFF2-40B4-BE49-F238E27FC236}">
                  <a16:creationId xmlns:a16="http://schemas.microsoft.com/office/drawing/2014/main" id="{9F3E033C-D28F-4898-89A2-013D923F5E56}"/>
                </a:ext>
              </a:extLst>
            </p:cNvPr>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45</a:t>
              </a:r>
            </a:p>
          </p:txBody>
        </p:sp>
      </p:grpSp>
    </p:spTree>
    <p:extLst>
      <p:ext uri="{BB962C8B-B14F-4D97-AF65-F5344CB8AC3E}">
        <p14:creationId xmlns:p14="http://schemas.microsoft.com/office/powerpoint/2010/main" val="29621545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C00000"/>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2015-2019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1678</TotalTime>
  <Words>1665</Words>
  <Application>Microsoft Office PowerPoint</Application>
  <PresentationFormat>Widescreen</PresentationFormat>
  <Paragraphs>63</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45</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382</cp:revision>
  <dcterms:created xsi:type="dcterms:W3CDTF">2016-09-28T22:08:47Z</dcterms:created>
  <dcterms:modified xsi:type="dcterms:W3CDTF">2019-03-28T16:51:50Z</dcterms:modified>
</cp:coreProperties>
</file>