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5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endParaRPr lang="en-US" dirty="0">
              <a:solidFill>
                <a:schemeClr val="bg1"/>
              </a:solidFill>
              <a:latin typeface="Candara" panose="020E0502030303020204" pitchFamily="34" charset="0"/>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a:extLst>
              <a:ext uri="{FF2B5EF4-FFF2-40B4-BE49-F238E27FC236}">
                <a16:creationId xmlns:a16="http://schemas.microsoft.com/office/drawing/2014/main" id="{3A18A08F-FDBD-4719-A55E-8A9C5B9D4D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317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1660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2019-03-28T16:50:59Z</dcterms:modified>
</cp:coreProperties>
</file>