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5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52810" y="2227336"/>
            <a:ext cx="11009699" cy="3539430"/>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F891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pic>
        <p:nvPicPr>
          <p:cNvPr id="8" name="Picture 7">
            <a:hlinkClick r:id="rId2"/>
            <a:extLst>
              <a:ext uri="{FF2B5EF4-FFF2-40B4-BE49-F238E27FC236}">
                <a16:creationId xmlns:a16="http://schemas.microsoft.com/office/drawing/2014/main" id="{5E644D89-BE8F-4336-9E01-9C097D421FC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35886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1675</TotalTime>
  <Words>1579</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380</cp:revision>
  <dcterms:created xsi:type="dcterms:W3CDTF">2016-09-28T22:08:47Z</dcterms:created>
  <dcterms:modified xsi:type="dcterms:W3CDTF">2019-03-28T16:48:35Z</dcterms:modified>
</cp:coreProperties>
</file>