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52810" y="2227336"/>
            <a:ext cx="11009699" cy="353943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8" name="Picture 7">
            <a:hlinkClick r:id="rId2"/>
            <a:extLst>
              <a:ext uri="{FF2B5EF4-FFF2-40B4-BE49-F238E27FC236}">
                <a16:creationId xmlns:a16="http://schemas.microsoft.com/office/drawing/2014/main" id="{5E644D89-BE8F-4336-9E01-9C097D421F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588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1579</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2019-03-28T16:48:35Z</dcterms:modified>
</cp:coreProperties>
</file>