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p:cNvGrpSpPr/>
          <p:nvPr/>
        </p:nvGrpSpPr>
        <p:grpSpPr>
          <a:xfrm>
            <a:off x="5765469" y="3357317"/>
            <a:ext cx="1660851" cy="2480405"/>
            <a:chOff x="9128194" y="4524476"/>
            <a:chExt cx="3053422" cy="1014286"/>
          </a:xfrm>
        </p:grpSpPr>
        <p:sp>
          <p:nvSpPr>
            <p:cNvPr id="12" name="Text Placeholder 3"/>
            <p:cNvSpPr txBox="1">
              <a:spLocks/>
            </p:cNvSpPr>
            <p:nvPr/>
          </p:nvSpPr>
          <p:spPr>
            <a:xfrm>
              <a:off x="9260790" y="4708441"/>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151027"/>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grpSp>
        <p:nvGrpSpPr>
          <p:cNvPr id="14" name="Group 13"/>
          <p:cNvGrpSpPr/>
          <p:nvPr/>
        </p:nvGrpSpPr>
        <p:grpSpPr>
          <a:xfrm>
            <a:off x="7547137" y="3357318"/>
            <a:ext cx="1684543" cy="2480997"/>
            <a:chOff x="9128194" y="4524476"/>
            <a:chExt cx="3096979" cy="1014528"/>
          </a:xfrm>
        </p:grpSpPr>
        <p:sp>
          <p:nvSpPr>
            <p:cNvPr id="15" name="Text Placeholder 3"/>
            <p:cNvSpPr txBox="1">
              <a:spLocks/>
            </p:cNvSpPr>
            <p:nvPr/>
          </p:nvSpPr>
          <p:spPr>
            <a:xfrm>
              <a:off x="9304347" y="4708683"/>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151027"/>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grpSp>
        <p:nvGrpSpPr>
          <p:cNvPr id="17" name="Group 16"/>
          <p:cNvGrpSpPr/>
          <p:nvPr/>
        </p:nvGrpSpPr>
        <p:grpSpPr>
          <a:xfrm>
            <a:off x="9328806" y="3357318"/>
            <a:ext cx="1652279" cy="2480997"/>
            <a:chOff x="9128194" y="4524476"/>
            <a:chExt cx="3037662" cy="1014528"/>
          </a:xfrm>
        </p:grpSpPr>
        <p:sp>
          <p:nvSpPr>
            <p:cNvPr id="18" name="Text Placeholder 3"/>
            <p:cNvSpPr txBox="1">
              <a:spLocks/>
            </p:cNvSpPr>
            <p:nvPr/>
          </p:nvSpPr>
          <p:spPr>
            <a:xfrm>
              <a:off x="9245030" y="4708683"/>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151027"/>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21" name="Picture 20">
            <a:hlinkClick r:id="rId5"/>
            <a:extLst>
              <a:ext uri="{FF2B5EF4-FFF2-40B4-BE49-F238E27FC236}">
                <a16:creationId xmlns:a16="http://schemas.microsoft.com/office/drawing/2014/main" id="{366B4225-F7F8-4FF0-ACDF-F21D2A22667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43935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12" presetClass="entr" presetSubtype="4"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p:tgtEl>
                                          <p:spTgt spid="10"/>
                                        </p:tgtEl>
                                        <p:attrNameLst>
                                          <p:attrName>ppt_y</p:attrName>
                                        </p:attrNameLst>
                                      </p:cBhvr>
                                      <p:tavLst>
                                        <p:tav tm="0">
                                          <p:val>
                                            <p:strVal val="#ppt_y+#ppt_h*1.125000"/>
                                          </p:val>
                                        </p:tav>
                                        <p:tav tm="100000">
                                          <p:val>
                                            <p:strVal val="#ppt_y"/>
                                          </p:val>
                                        </p:tav>
                                      </p:tavLst>
                                    </p:anim>
                                    <p:animEffect transition="in" filter="wipe(up)">
                                      <p:cBhvr>
                                        <p:cTn id="43" dur="500"/>
                                        <p:tgtEl>
                                          <p:spTgt spid="10"/>
                                        </p:tgtEl>
                                      </p:cBhvr>
                                    </p:animEffect>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anim calcmode="lin" valueType="num">
                                      <p:cBhvr>
                                        <p:cTn id="48" dur="1000" fill="hold"/>
                                        <p:tgtEl>
                                          <p:spTgt spid="17"/>
                                        </p:tgtEl>
                                        <p:attrNameLst>
                                          <p:attrName>ppt_x</p:attrName>
                                        </p:attrNameLst>
                                      </p:cBhvr>
                                      <p:tavLst>
                                        <p:tav tm="0">
                                          <p:val>
                                            <p:strVal val="#ppt_x"/>
                                          </p:val>
                                        </p:tav>
                                        <p:tav tm="100000">
                                          <p:val>
                                            <p:strVal val="#ppt_x"/>
                                          </p:val>
                                        </p:tav>
                                      </p:tavLst>
                                    </p:anim>
                                    <p:anim calcmode="lin" valueType="num">
                                      <p:cBhvr>
                                        <p:cTn id="4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1495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2019-03-28T16:47:28Z</dcterms:modified>
</cp:coreProperties>
</file>