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5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p:cNvSpPr>
          <p:nvPr/>
        </p:nvSpPr>
        <p:spPr>
          <a:xfrm>
            <a:off x="5968956" y="678873"/>
            <a:ext cx="2743200" cy="2286000"/>
          </a:xfrm>
          <a:prstGeom prst="rect">
            <a:avLst/>
          </a:prstGeom>
          <a:blipFill>
            <a:blip r:embed="rId2"/>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ectangle 8"/>
          <p:cNvSpPr/>
          <p:nvPr/>
        </p:nvSpPr>
        <p:spPr>
          <a:xfrm>
            <a:off x="9019308" y="678873"/>
            <a:ext cx="2743200" cy="2286000"/>
          </a:xfrm>
          <a:prstGeom prst="rect">
            <a:avLst/>
          </a:prstGeom>
          <a:blipFill>
            <a:blip r:embed="rId3"/>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 name="Group 10"/>
          <p:cNvGrpSpPr/>
          <p:nvPr/>
        </p:nvGrpSpPr>
        <p:grpSpPr>
          <a:xfrm>
            <a:off x="6181412" y="3315750"/>
            <a:ext cx="2377440" cy="2813759"/>
            <a:chOff x="9368143" y="4524476"/>
            <a:chExt cx="2600053" cy="1150601"/>
          </a:xfrm>
        </p:grpSpPr>
        <p:sp>
          <p:nvSpPr>
            <p:cNvPr id="12" name="Text Placeholder 3"/>
            <p:cNvSpPr txBox="1">
              <a:spLocks/>
            </p:cNvSpPr>
            <p:nvPr/>
          </p:nvSpPr>
          <p:spPr>
            <a:xfrm>
              <a:off x="9368143" y="4740287"/>
              <a:ext cx="2581820" cy="93479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3" name="TextBox 12"/>
            <p:cNvSpPr txBox="1"/>
            <p:nvPr/>
          </p:nvSpPr>
          <p:spPr>
            <a:xfrm>
              <a:off x="9386376" y="4524476"/>
              <a:ext cx="2581820" cy="163613"/>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Lorem Ipsum</a:t>
              </a:r>
            </a:p>
          </p:txBody>
        </p:sp>
      </p:grpSp>
      <p:sp>
        <p:nvSpPr>
          <p:cNvPr id="20" name="TextBox 19"/>
          <p:cNvSpPr txBox="1"/>
          <p:nvPr/>
        </p:nvSpPr>
        <p:spPr>
          <a:xfrm>
            <a:off x="749850" y="2279296"/>
            <a:ext cx="4111979" cy="3816429"/>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endParaRPr lang="en-US" dirty="0">
              <a:solidFill>
                <a:schemeClr val="bg1"/>
              </a:solidFill>
              <a:latin typeface="Candara" panose="020E0502030303020204" pitchFamily="34" charset="0"/>
            </a:endParaRPr>
          </a:p>
        </p:txBody>
      </p:sp>
      <p:sp>
        <p:nvSpPr>
          <p:cNvPr id="27" name="TextBox 26"/>
          <p:cNvSpPr txBox="1"/>
          <p:nvPr/>
        </p:nvSpPr>
        <p:spPr>
          <a:xfrm>
            <a:off x="370046" y="304456"/>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grpSp>
        <p:nvGrpSpPr>
          <p:cNvPr id="28" name="Group 27"/>
          <p:cNvGrpSpPr/>
          <p:nvPr/>
        </p:nvGrpSpPr>
        <p:grpSpPr>
          <a:xfrm>
            <a:off x="1866527" y="922564"/>
            <a:ext cx="3678110" cy="686664"/>
            <a:chOff x="1866527" y="922564"/>
            <a:chExt cx="3678110" cy="686664"/>
          </a:xfrm>
        </p:grpSpPr>
        <p:sp>
          <p:nvSpPr>
            <p:cNvPr id="29" name="Freeform 28"/>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0" name="TextBox 29"/>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grpSp>
        <p:nvGrpSpPr>
          <p:cNvPr id="31" name="Group 30"/>
          <p:cNvGrpSpPr/>
          <p:nvPr/>
        </p:nvGrpSpPr>
        <p:grpSpPr>
          <a:xfrm>
            <a:off x="9202188" y="3315750"/>
            <a:ext cx="2377440" cy="2813759"/>
            <a:chOff x="9368143" y="4524476"/>
            <a:chExt cx="2600053" cy="1150601"/>
          </a:xfrm>
        </p:grpSpPr>
        <p:sp>
          <p:nvSpPr>
            <p:cNvPr id="32" name="Text Placeholder 3"/>
            <p:cNvSpPr txBox="1">
              <a:spLocks/>
            </p:cNvSpPr>
            <p:nvPr/>
          </p:nvSpPr>
          <p:spPr>
            <a:xfrm>
              <a:off x="9368143" y="4740287"/>
              <a:ext cx="2581820" cy="93479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3" name="TextBox 32"/>
            <p:cNvSpPr txBox="1"/>
            <p:nvPr/>
          </p:nvSpPr>
          <p:spPr>
            <a:xfrm>
              <a:off x="9386376" y="4524476"/>
              <a:ext cx="2581820" cy="163613"/>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Lorem Ipsum</a:t>
              </a:r>
            </a:p>
          </p:txBody>
        </p:sp>
      </p:grpSp>
      <p:pic>
        <p:nvPicPr>
          <p:cNvPr id="15" name="Picture 14">
            <a:hlinkClick r:id="rId4"/>
            <a:extLst>
              <a:ext uri="{FF2B5EF4-FFF2-40B4-BE49-F238E27FC236}">
                <a16:creationId xmlns:a16="http://schemas.microsoft.com/office/drawing/2014/main" id="{7BB4D2B7-D1F1-4CDB-BF2D-6BFEC970D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71258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500" fill="hold"/>
                                        <p:tgtEl>
                                          <p:spTgt spid="28"/>
                                        </p:tgtEl>
                                        <p:attrNameLst>
                                          <p:attrName>ppt_x</p:attrName>
                                        </p:attrNameLst>
                                      </p:cBhvr>
                                      <p:tavLst>
                                        <p:tav tm="0">
                                          <p:val>
                                            <p:strVal val="0-#ppt_w/2"/>
                                          </p:val>
                                        </p:tav>
                                        <p:tav tm="100000">
                                          <p:val>
                                            <p:strVal val="#ppt_x"/>
                                          </p:val>
                                        </p:tav>
                                      </p:tavLst>
                                    </p:anim>
                                    <p:anim calcmode="lin" valueType="num">
                                      <p:cBhvr additive="base">
                                        <p:cTn id="12" dur="500" fill="hold"/>
                                        <p:tgtEl>
                                          <p:spTgt spid="28"/>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up)">
                                      <p:cBhvr>
                                        <p:cTn id="16" dur="1000"/>
                                        <p:tgtEl>
                                          <p:spTgt spid="20"/>
                                        </p:tgtEl>
                                      </p:cBhvr>
                                    </p:animEffect>
                                  </p:childTnLst>
                                </p:cTn>
                              </p:par>
                            </p:childTnLst>
                          </p:cTn>
                        </p:par>
                        <p:par>
                          <p:cTn id="17" fill="hold">
                            <p:stCondLst>
                              <p:cond delay="2000"/>
                            </p:stCondLst>
                            <p:childTnLst>
                              <p:par>
                                <p:cTn id="18" presetID="12" presetClass="entr" presetSubtype="4"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p:tgtEl>
                                          <p:spTgt spid="2"/>
                                        </p:tgtEl>
                                        <p:attrNameLst>
                                          <p:attrName>ppt_y</p:attrName>
                                        </p:attrNameLst>
                                      </p:cBhvr>
                                      <p:tavLst>
                                        <p:tav tm="0">
                                          <p:val>
                                            <p:strVal val="#ppt_y+#ppt_h*1.125000"/>
                                          </p:val>
                                        </p:tav>
                                        <p:tav tm="100000">
                                          <p:val>
                                            <p:strVal val="#ppt_y"/>
                                          </p:val>
                                        </p:tav>
                                      </p:tavLst>
                                    </p:anim>
                                    <p:animEffect transition="in" filter="wipe(up)">
                                      <p:cBhvr>
                                        <p:cTn id="21" dur="500"/>
                                        <p:tgtEl>
                                          <p:spTgt spid="2"/>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000"/>
                                        <p:tgtEl>
                                          <p:spTgt spid="11"/>
                                        </p:tgtEl>
                                      </p:cBhvr>
                                    </p:animEffect>
                                    <p:anim calcmode="lin" valueType="num">
                                      <p:cBhvr>
                                        <p:cTn id="26" dur="1000" fill="hold"/>
                                        <p:tgtEl>
                                          <p:spTgt spid="11"/>
                                        </p:tgtEl>
                                        <p:attrNameLst>
                                          <p:attrName>ppt_x</p:attrName>
                                        </p:attrNameLst>
                                      </p:cBhvr>
                                      <p:tavLst>
                                        <p:tav tm="0">
                                          <p:val>
                                            <p:strVal val="#ppt_x"/>
                                          </p:val>
                                        </p:tav>
                                        <p:tav tm="100000">
                                          <p:val>
                                            <p:strVal val="#ppt_x"/>
                                          </p:val>
                                        </p:tav>
                                      </p:tavLst>
                                    </p:anim>
                                    <p:anim calcmode="lin" valueType="num">
                                      <p:cBhvr>
                                        <p:cTn id="27" dur="1000" fill="hold"/>
                                        <p:tgtEl>
                                          <p:spTgt spid="11"/>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12" presetClass="entr" presetSubtype="4"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p:tgtEl>
                                          <p:spTgt spid="9"/>
                                        </p:tgtEl>
                                        <p:attrNameLst>
                                          <p:attrName>ppt_y</p:attrName>
                                        </p:attrNameLst>
                                      </p:cBhvr>
                                      <p:tavLst>
                                        <p:tav tm="0">
                                          <p:val>
                                            <p:strVal val="#ppt_y+#ppt_h*1.125000"/>
                                          </p:val>
                                        </p:tav>
                                        <p:tav tm="100000">
                                          <p:val>
                                            <p:strVal val="#ppt_y"/>
                                          </p:val>
                                        </p:tav>
                                      </p:tavLst>
                                    </p:anim>
                                    <p:animEffect transition="in" filter="wipe(up)">
                                      <p:cBhvr>
                                        <p:cTn id="32" dur="500"/>
                                        <p:tgtEl>
                                          <p:spTgt spid="9"/>
                                        </p:tgtEl>
                                      </p:cBhvr>
                                    </p:animEffect>
                                  </p:childTnLst>
                                </p:cTn>
                              </p:par>
                            </p:childTnLst>
                          </p:cTn>
                        </p:par>
                        <p:par>
                          <p:cTn id="33" fill="hold">
                            <p:stCondLst>
                              <p:cond delay="4000"/>
                            </p:stCondLst>
                            <p:childTnLst>
                              <p:par>
                                <p:cTn id="34" presetID="42" presetClass="entr" presetSubtype="0" fill="hold" nodeType="after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1000"/>
                                        <p:tgtEl>
                                          <p:spTgt spid="31"/>
                                        </p:tgtEl>
                                      </p:cBhvr>
                                    </p:animEffect>
                                    <p:anim calcmode="lin" valueType="num">
                                      <p:cBhvr>
                                        <p:cTn id="37" dur="1000" fill="hold"/>
                                        <p:tgtEl>
                                          <p:spTgt spid="31"/>
                                        </p:tgtEl>
                                        <p:attrNameLst>
                                          <p:attrName>ppt_x</p:attrName>
                                        </p:attrNameLst>
                                      </p:cBhvr>
                                      <p:tavLst>
                                        <p:tav tm="0">
                                          <p:val>
                                            <p:strVal val="#ppt_x"/>
                                          </p:val>
                                        </p:tav>
                                        <p:tav tm="100000">
                                          <p:val>
                                            <p:strVal val="#ppt_x"/>
                                          </p:val>
                                        </p:tav>
                                      </p:tavLst>
                                    </p:anim>
                                    <p:anim calcmode="lin" valueType="num">
                                      <p:cBhvr>
                                        <p:cTn id="38"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20"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1673</TotalTime>
  <Words>1511</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378</cp:revision>
  <dcterms:created xsi:type="dcterms:W3CDTF">2016-09-28T22:08:47Z</dcterms:created>
  <dcterms:modified xsi:type="dcterms:W3CDTF">2019-03-28T16:46:38Z</dcterms:modified>
</cp:coreProperties>
</file>