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86369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428984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6382491" y="1811533"/>
            <a:ext cx="4946429" cy="1978571"/>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dirty="0">
                <a:solidFill>
                  <a:schemeClr val="bg1"/>
                </a:solidFill>
                <a:latin typeface="Bernard MT Condensed" panose="02050806060905020404" pitchFamily="18" charset="0"/>
              </a:rPr>
              <a:t>Lorem Ipsum Dolor</a:t>
            </a:r>
          </a:p>
        </p:txBody>
      </p:sp>
      <p:sp>
        <p:nvSpPr>
          <p:cNvPr id="22" name="TextBox 21"/>
          <p:cNvSpPr txBox="1"/>
          <p:nvPr/>
        </p:nvSpPr>
        <p:spPr>
          <a:xfrm>
            <a:off x="888891" y="1576948"/>
            <a:ext cx="4913419" cy="4944880"/>
          </a:xfrm>
          <a:prstGeom prst="rect">
            <a:avLst/>
          </a:prstGeom>
          <a:noFill/>
        </p:spPr>
        <p:txBody>
          <a:bodyPr wrap="square" lIns="0" tIns="0" rIns="0" bIns="0"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pPr algn="just"/>
            <a:endParaRPr lang="en-US" sz="1333" dirty="0">
              <a:solidFill>
                <a:schemeClr val="bg1"/>
              </a:solidFill>
              <a:latin typeface="Candara" panose="020E0502030303020204" pitchFamily="34" charset="0"/>
            </a:endParaRPr>
          </a:p>
        </p:txBody>
      </p:sp>
      <p:sp>
        <p:nvSpPr>
          <p:cNvPr id="23" name="Text Placeholder 8"/>
          <p:cNvSpPr txBox="1">
            <a:spLocks/>
          </p:cNvSpPr>
          <p:nvPr/>
        </p:nvSpPr>
        <p:spPr>
          <a:xfrm>
            <a:off x="7758425" y="4446683"/>
            <a:ext cx="2194560" cy="267661"/>
          </a:xfrm>
          <a:prstGeom prst="rect">
            <a:avLst/>
          </a:prstGeom>
          <a:solidFill>
            <a:schemeClr val="tx1">
              <a:alpha val="30000"/>
            </a:schemeClr>
          </a:solidFill>
        </p:spPr>
        <p:txBody>
          <a:bodyPr lIns="0" tIns="0" rIns="0" bIns="0" anchor="ctr"/>
          <a:lstStyle/>
          <a:p>
            <a:pPr marL="457189" indent="-457189" algn="ctr" defTabSz="1219170">
              <a:spcBef>
                <a:spcPct val="20000"/>
              </a:spcBef>
              <a:defRPr/>
            </a:pPr>
            <a:r>
              <a:rPr lang="en-US" dirty="0">
                <a:solidFill>
                  <a:schemeClr val="bg1"/>
                </a:solidFill>
                <a:latin typeface="Bernard MT Condensed" panose="02050806060905020404" pitchFamily="18" charset="0"/>
              </a:rPr>
              <a:t>Lorem Ipsum Dolor</a:t>
            </a:r>
          </a:p>
        </p:txBody>
      </p:sp>
      <p:sp>
        <p:nvSpPr>
          <p:cNvPr id="9" name="TextBox 8"/>
          <p:cNvSpPr txBox="1"/>
          <p:nvPr/>
        </p:nvSpPr>
        <p:spPr>
          <a:xfrm>
            <a:off x="6382491" y="4824023"/>
            <a:ext cx="4913419" cy="1292662"/>
          </a:xfrm>
          <a:prstGeom prst="rect">
            <a:avLst/>
          </a:prstGeom>
          <a:solidFill>
            <a:schemeClr val="tx1">
              <a:alpha val="30000"/>
            </a:schemeClr>
          </a:solidFill>
        </p:spPr>
        <p:txBody>
          <a:bodyPr wrap="square" lIns="0" tIns="0" rIns="0" bIns="0" rtlCol="0">
            <a:spAutoFit/>
          </a:bodyPr>
          <a:lstStyle/>
          <a:p>
            <a:pPr algn="just"/>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pic>
        <p:nvPicPr>
          <p:cNvPr id="7" name="Picture 6">
            <a:hlinkClick r:id="rId4"/>
            <a:extLst>
              <a:ext uri="{FF2B5EF4-FFF2-40B4-BE49-F238E27FC236}">
                <a16:creationId xmlns:a16="http://schemas.microsoft.com/office/drawing/2014/main" id="{3A43C723-8C16-4ADE-8221-3A1E00C1ACD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9919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anim calcmode="lin" valueType="num">
                                      <p:cBhvr>
                                        <p:cTn id="14" dur="500" fill="hold"/>
                                        <p:tgtEl>
                                          <p:spTgt spid="20"/>
                                        </p:tgtEl>
                                        <p:attrNameLst>
                                          <p:attrName>ppt_x</p:attrName>
                                        </p:attrNameLst>
                                      </p:cBhvr>
                                      <p:tavLst>
                                        <p:tav tm="0">
                                          <p:val>
                                            <p:strVal val="#ppt_x"/>
                                          </p:val>
                                        </p:tav>
                                        <p:tav tm="100000">
                                          <p:val>
                                            <p:strVal val="#ppt_x"/>
                                          </p:val>
                                        </p:tav>
                                      </p:tavLst>
                                    </p:anim>
                                    <p:anim calcmode="lin" valueType="num">
                                      <p:cBhvr>
                                        <p:cTn id="15" dur="50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anim calcmode="lin" valueType="num">
                                      <p:cBhvr>
                                        <p:cTn id="24" dur="500" fill="hold"/>
                                        <p:tgtEl>
                                          <p:spTgt spid="23"/>
                                        </p:tgtEl>
                                        <p:attrNameLst>
                                          <p:attrName>ppt_x</p:attrName>
                                        </p:attrNameLst>
                                      </p:cBhvr>
                                      <p:tavLst>
                                        <p:tav tm="0">
                                          <p:val>
                                            <p:strVal val="#ppt_x"/>
                                          </p:val>
                                        </p:tav>
                                        <p:tav tm="100000">
                                          <p:val>
                                            <p:strVal val="#ppt_x"/>
                                          </p:val>
                                        </p:tav>
                                      </p:tavLst>
                                    </p:anim>
                                    <p:anim calcmode="lin" valueType="num">
                                      <p:cBhvr>
                                        <p:cTn id="25" dur="500" fill="hold"/>
                                        <p:tgtEl>
                                          <p:spTgt spid="23"/>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1534</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2019-03-28T16:41:18Z</dcterms:modified>
</cp:coreProperties>
</file>