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4641739" cy="5109091"/>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a:p>
            <a:endParaRPr lang="en-US" dirty="0">
              <a:solidFill>
                <a:schemeClr val="bg1"/>
              </a:solidFill>
              <a:latin typeface="Candara" panose="020E0502030303020204" pitchFamily="34" charset="0"/>
            </a:endParaRPr>
          </a:p>
        </p:txBody>
      </p:sp>
      <p:sp>
        <p:nvSpPr>
          <p:cNvPr id="8" name="TextBox 7"/>
          <p:cNvSpPr txBox="1"/>
          <p:nvPr/>
        </p:nvSpPr>
        <p:spPr>
          <a:xfrm>
            <a:off x="6129867" y="915188"/>
            <a:ext cx="5305777" cy="5262979"/>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a:t>
            </a: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12" name="Picture 11">
            <a:hlinkClick r:id="rId2"/>
            <a:extLst>
              <a:ext uri="{FF2B5EF4-FFF2-40B4-BE49-F238E27FC236}">
                <a16:creationId xmlns:a16="http://schemas.microsoft.com/office/drawing/2014/main" id="{1EA8C3E2-3E04-4B67-86EC-BC9EC2D1F9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05137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1750"/>
                            </p:stCondLst>
                            <p:childTnLst>
                              <p:par>
                                <p:cTn id="13" presetID="22" presetClass="entr" presetSubtype="1"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1665</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2019-03-28T16:38:08Z</dcterms:modified>
</cp:coreProperties>
</file>