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99"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2083" y="1809836"/>
            <a:ext cx="3378201" cy="4678204"/>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endParaRPr lang="en-US" dirty="0">
              <a:solidFill>
                <a:schemeClr val="bg1"/>
              </a:solidFill>
              <a:latin typeface="Candara" panose="020E0502030303020204" pitchFamily="34" charset="0"/>
            </a:endParaRPr>
          </a:p>
        </p:txBody>
      </p:sp>
      <p:sp>
        <p:nvSpPr>
          <p:cNvPr id="8" name="TextBox 7"/>
          <p:cNvSpPr txBox="1"/>
          <p:nvPr/>
        </p:nvSpPr>
        <p:spPr>
          <a:xfrm>
            <a:off x="8266291" y="915188"/>
            <a:ext cx="3169353" cy="5324535"/>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endParaRPr lang="en-US" dirty="0">
              <a:solidFill>
                <a:schemeClr val="bg1"/>
              </a:solidFill>
              <a:latin typeface="Candara" panose="020E0502030303020204" pitchFamily="34" charset="0"/>
            </a:endParaRPr>
          </a:p>
        </p:txBody>
      </p:sp>
      <p:grpSp>
        <p:nvGrpSpPr>
          <p:cNvPr id="9" name="Group 8"/>
          <p:cNvGrpSpPr/>
          <p:nvPr/>
        </p:nvGrpSpPr>
        <p:grpSpPr>
          <a:xfrm>
            <a:off x="370046" y="304456"/>
            <a:ext cx="5845156" cy="1077095"/>
            <a:chOff x="587022" y="976809"/>
            <a:chExt cx="5845156" cy="1077095"/>
          </a:xfrm>
        </p:grpSpPr>
        <p:sp>
          <p:nvSpPr>
            <p:cNvPr id="10" name="TextBox 9"/>
            <p:cNvSpPr txBox="1"/>
            <p:nvPr/>
          </p:nvSpPr>
          <p:spPr>
            <a:xfrm>
              <a:off x="587022" y="976809"/>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sp>
          <p:nvSpPr>
            <p:cNvPr id="11" name="TextBox 10"/>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sp>
        <p:nvSpPr>
          <p:cNvPr id="4" name="Rectangle 3"/>
          <p:cNvSpPr>
            <a:spLocks/>
          </p:cNvSpPr>
          <p:nvPr/>
        </p:nvSpPr>
        <p:spPr>
          <a:xfrm>
            <a:off x="4749439" y="1748655"/>
            <a:ext cx="3202005" cy="1828800"/>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TextBox 12"/>
          <p:cNvSpPr txBox="1"/>
          <p:nvPr/>
        </p:nvSpPr>
        <p:spPr>
          <a:xfrm>
            <a:off x="4749438" y="4543732"/>
            <a:ext cx="3202005" cy="1600438"/>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a:t>
            </a:r>
            <a:endParaRPr lang="en-US" dirty="0">
              <a:solidFill>
                <a:schemeClr val="bg1"/>
              </a:solidFill>
              <a:latin typeface="Candara" panose="020E0502030303020204" pitchFamily="34" charset="0"/>
            </a:endParaRPr>
          </a:p>
        </p:txBody>
      </p:sp>
      <p:pic>
        <p:nvPicPr>
          <p:cNvPr id="12" name="Picture 11">
            <a:hlinkClick r:id="rId3"/>
            <a:extLst>
              <a:ext uri="{FF2B5EF4-FFF2-40B4-BE49-F238E27FC236}">
                <a16:creationId xmlns:a16="http://schemas.microsoft.com/office/drawing/2014/main" id="{A125B6BF-75A9-4AAD-9B84-52243D192D8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37613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750"/>
                                        <p:tgtEl>
                                          <p:spTgt spid="9"/>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up)">
                                      <p:cBhvr>
                                        <p:cTn id="11" dur="1000"/>
                                        <p:tgtEl>
                                          <p:spTgt spid="7"/>
                                        </p:tgtEl>
                                      </p:cBhvr>
                                    </p:animEffect>
                                  </p:childTnLst>
                                </p:cTn>
                              </p:par>
                            </p:childTnLst>
                          </p:cTn>
                        </p:par>
                        <p:par>
                          <p:cTn id="12" fill="hold">
                            <p:stCondLst>
                              <p:cond delay="1750"/>
                            </p:stCondLst>
                            <p:childTnLst>
                              <p:par>
                                <p:cTn id="13" presetID="53" presetClass="entr" presetSubtype="16"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childTnLst>
                          </p:cTn>
                        </p:par>
                        <p:par>
                          <p:cTn id="18" fill="hold">
                            <p:stCondLst>
                              <p:cond delay="2250"/>
                            </p:stCondLst>
                            <p:childTnLst>
                              <p:par>
                                <p:cTn id="19" presetID="22" presetClass="entr" presetSubtype="1"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up)">
                                      <p:cBhvr>
                                        <p:cTn id="21" dur="1000"/>
                                        <p:tgtEl>
                                          <p:spTgt spid="13"/>
                                        </p:tgtEl>
                                      </p:cBhvr>
                                    </p:animEffect>
                                  </p:childTnLst>
                                </p:cTn>
                              </p:par>
                            </p:childTnLst>
                          </p:cTn>
                        </p:par>
                        <p:par>
                          <p:cTn id="22" fill="hold">
                            <p:stCondLst>
                              <p:cond delay="3250"/>
                            </p:stCondLst>
                            <p:childTnLst>
                              <p:par>
                                <p:cTn id="23" presetID="22" presetClass="entr" presetSubtype="1"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4" grpId="0" animBg="1"/>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1663</TotalTime>
  <Words>1567</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372</cp:revision>
  <dcterms:created xsi:type="dcterms:W3CDTF">2016-09-28T22:08:47Z</dcterms:created>
  <dcterms:modified xsi:type="dcterms:W3CDTF">2019-03-28T16:36:53Z</dcterms:modified>
</cp:coreProperties>
</file>