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a:t>
            </a:r>
            <a:endParaRPr lang="en-US" dirty="0">
              <a:solidFill>
                <a:schemeClr val="bg1"/>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pic>
        <p:nvPicPr>
          <p:cNvPr id="12" name="Picture 11">
            <a:hlinkClick r:id="rId2"/>
            <a:extLst>
              <a:ext uri="{FF2B5EF4-FFF2-40B4-BE49-F238E27FC236}">
                <a16:creationId xmlns:a16="http://schemas.microsoft.com/office/drawing/2014/main" id="{CE76E2CA-5612-466E-8314-E48FDA4BBA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228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1638</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2019-03-28T16:35:52Z</dcterms:modified>
</cp:coreProperties>
</file>