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1"/>
            <a:ext cx="12192000" cy="6857999"/>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852227" y="1482120"/>
            <a:ext cx="8975455" cy="2554545"/>
          </a:xfrm>
          <a:prstGeom prst="rect">
            <a:avLst/>
          </a:prstGeom>
          <a:noFill/>
        </p:spPr>
        <p:txBody>
          <a:bodyPr wrap="square" rtlCol="0">
            <a:spAutoFit/>
          </a:bodyPr>
          <a:lstStyle/>
          <a:p>
            <a:pPr algn="ctr"/>
            <a:r>
              <a:rPr lang="en-US" sz="4000" dirty="0">
                <a:solidFill>
                  <a:schemeClr val="bg1">
                    <a:lumMod val="85000"/>
                  </a:schemeClr>
                </a:solidFill>
                <a:latin typeface="Candara" panose="020E0502030303020204" pitchFamily="34" charset="0"/>
              </a:rPr>
              <a:t>The function of education is to teach one to think intensively and to think critically. Intelligence plus character - that is the goal of true education.</a:t>
            </a:r>
          </a:p>
        </p:txBody>
      </p:sp>
      <p:grpSp>
        <p:nvGrpSpPr>
          <p:cNvPr id="17" name="Group 16"/>
          <p:cNvGrpSpPr/>
          <p:nvPr/>
        </p:nvGrpSpPr>
        <p:grpSpPr>
          <a:xfrm>
            <a:off x="1039757" y="1252358"/>
            <a:ext cx="518001" cy="459524"/>
            <a:chOff x="1219200" y="2381609"/>
            <a:chExt cx="598726" cy="531136"/>
          </a:xfrm>
          <a:solidFill>
            <a:srgbClr val="F89120"/>
          </a:solidFill>
        </p:grpSpPr>
        <p:sp>
          <p:nvSpPr>
            <p:cNvPr id="18" name="Freeform 1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9" name="Freeform 1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0" name="TextBox 19"/>
          <p:cNvSpPr txBox="1"/>
          <p:nvPr/>
        </p:nvSpPr>
        <p:spPr>
          <a:xfrm>
            <a:off x="6031613" y="5072019"/>
            <a:ext cx="5530123" cy="646331"/>
          </a:xfrm>
          <a:prstGeom prst="rect">
            <a:avLst/>
          </a:prstGeom>
          <a:noFill/>
        </p:spPr>
        <p:txBody>
          <a:bodyPr wrap="square" rtlCol="0">
            <a:spAutoFit/>
          </a:bodyPr>
          <a:lstStyle/>
          <a:p>
            <a:pPr algn="ctr"/>
            <a:r>
              <a:rPr lang="en-US" sz="3600" dirty="0">
                <a:solidFill>
                  <a:schemeClr val="bg1">
                    <a:lumMod val="85000"/>
                  </a:schemeClr>
                </a:solidFill>
                <a:latin typeface="Candara" panose="020E0502030303020204" pitchFamily="34" charset="0"/>
              </a:rPr>
              <a:t>Dr. Martin Luther King, Jr.</a:t>
            </a:r>
          </a:p>
        </p:txBody>
      </p:sp>
      <p:cxnSp>
        <p:nvCxnSpPr>
          <p:cNvPr id="22" name="Straight Connector 21"/>
          <p:cNvCxnSpPr/>
          <p:nvPr/>
        </p:nvCxnSpPr>
        <p:spPr>
          <a:xfrm>
            <a:off x="2898183" y="4454715"/>
            <a:ext cx="6858000" cy="0"/>
          </a:xfrm>
          <a:prstGeom prst="line">
            <a:avLst/>
          </a:prstGeom>
          <a:ln>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pic>
        <p:nvPicPr>
          <p:cNvPr id="10" name="Picture 9">
            <a:hlinkClick r:id="rId3"/>
            <a:extLst>
              <a:ext uri="{FF2B5EF4-FFF2-40B4-BE49-F238E27FC236}">
                <a16:creationId xmlns:a16="http://schemas.microsoft.com/office/drawing/2014/main" id="{94FB138A-365B-4F3A-92DF-13934EDFA07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25774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childTnLst>
                          </p:cTn>
                        </p:par>
                        <p:par>
                          <p:cTn id="14" fill="hold">
                            <p:stCondLst>
                              <p:cond delay="1000"/>
                            </p:stCondLst>
                            <p:childTnLst>
                              <p:par>
                                <p:cTn id="15" presetID="16" presetClass="entr" presetSubtype="37" fill="hold"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arn(outVertical)">
                                      <p:cBhvr>
                                        <p:cTn id="17" dur="500"/>
                                        <p:tgtEl>
                                          <p:spTgt spid="2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left)">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1303</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2019-03-28T16:33:56Z</dcterms:modified>
</cp:coreProperties>
</file>