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FFFFFF"/>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chemeClr val="bg1"/>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chemeClr val="bg1"/>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chemeClr val="bg1"/>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chemeClr val="bg1"/>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7" name="TextBox 56"/>
          <p:cNvSpPr txBox="1"/>
          <p:nvPr/>
        </p:nvSpPr>
        <p:spPr>
          <a:xfrm>
            <a:off x="1465770" y="3242274"/>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8" name="TextBox 57"/>
          <p:cNvSpPr txBox="1"/>
          <p:nvPr/>
        </p:nvSpPr>
        <p:spPr>
          <a:xfrm>
            <a:off x="1469270" y="3857036"/>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9" name="TextBox 58"/>
          <p:cNvSpPr txBox="1"/>
          <p:nvPr/>
        </p:nvSpPr>
        <p:spPr>
          <a:xfrm>
            <a:off x="1490432" y="4496551"/>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123 Front St</a:t>
            </a:r>
          </a:p>
          <a:p>
            <a:r>
              <a:rPr lang="en-US" b="1" dirty="0">
                <a:solidFill>
                  <a:schemeClr val="bg1"/>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F8912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a:extLst>
              <a:ext uri="{FF2B5EF4-FFF2-40B4-BE49-F238E27FC236}">
                <a16:creationId xmlns:a16="http://schemas.microsoft.com/office/drawing/2014/main" id="{8D3DA765-65F2-4AB0-AD83-388765846F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16116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2019-03-28T16:30:21Z</dcterms:modified>
</cp:coreProperties>
</file>