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116483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AUSTRIA MAP</a:t>
            </a:r>
          </a:p>
          <a:p>
            <a:r>
              <a:rPr lang="en-US" dirty="0">
                <a:solidFill>
                  <a:schemeClr val="bg1"/>
                </a:solidFill>
                <a:latin typeface="Candara" panose="020E0502030303020204" pitchFamily="34" charset="0"/>
              </a:rPr>
              <a:t>Your Subtitle</a:t>
            </a:r>
          </a:p>
        </p:txBody>
      </p:sp>
      <p:grpSp>
        <p:nvGrpSpPr>
          <p:cNvPr id="198" name="Group 197">
            <a:extLst>
              <a:ext uri="{FF2B5EF4-FFF2-40B4-BE49-F238E27FC236}">
                <a16:creationId xmlns:a16="http://schemas.microsoft.com/office/drawing/2014/main" id="{268A5AD9-E827-48ED-88F0-7202BE96271E}"/>
              </a:ext>
            </a:extLst>
          </p:cNvPr>
          <p:cNvGrpSpPr/>
          <p:nvPr/>
        </p:nvGrpSpPr>
        <p:grpSpPr>
          <a:xfrm>
            <a:off x="644349" y="3621718"/>
            <a:ext cx="2743200" cy="508758"/>
            <a:chOff x="1066801" y="2238247"/>
            <a:chExt cx="2743200" cy="508758"/>
          </a:xfrm>
        </p:grpSpPr>
        <p:sp>
          <p:nvSpPr>
            <p:cNvPr id="199" name="Freeform: Shape 198">
              <a:extLst>
                <a:ext uri="{FF2B5EF4-FFF2-40B4-BE49-F238E27FC236}">
                  <a16:creationId xmlns:a16="http://schemas.microsoft.com/office/drawing/2014/main" id="{562738A8-B91B-4EAF-87C7-F1A1A5A07C5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Text Box 10">
              <a:extLst>
                <a:ext uri="{FF2B5EF4-FFF2-40B4-BE49-F238E27FC236}">
                  <a16:creationId xmlns:a16="http://schemas.microsoft.com/office/drawing/2014/main" id="{08F041FA-56AB-441C-9576-B25343E8031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1" name="Group 200">
            <a:extLst>
              <a:ext uri="{FF2B5EF4-FFF2-40B4-BE49-F238E27FC236}">
                <a16:creationId xmlns:a16="http://schemas.microsoft.com/office/drawing/2014/main" id="{F2B2FB26-E2F5-475A-9D31-E6A4B79C8EFE}"/>
              </a:ext>
            </a:extLst>
          </p:cNvPr>
          <p:cNvGrpSpPr/>
          <p:nvPr/>
        </p:nvGrpSpPr>
        <p:grpSpPr>
          <a:xfrm>
            <a:off x="7389491" y="1465388"/>
            <a:ext cx="2743200" cy="508758"/>
            <a:chOff x="7772400" y="675620"/>
            <a:chExt cx="2743200" cy="508758"/>
          </a:xfrm>
        </p:grpSpPr>
        <p:sp>
          <p:nvSpPr>
            <p:cNvPr id="202" name="Freeform: Shape 201">
              <a:extLst>
                <a:ext uri="{FF2B5EF4-FFF2-40B4-BE49-F238E27FC236}">
                  <a16:creationId xmlns:a16="http://schemas.microsoft.com/office/drawing/2014/main" id="{906EA484-91A5-4BA6-8687-FFAA960C891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Text Box 10">
              <a:extLst>
                <a:ext uri="{FF2B5EF4-FFF2-40B4-BE49-F238E27FC236}">
                  <a16:creationId xmlns:a16="http://schemas.microsoft.com/office/drawing/2014/main" id="{1DEC70EC-5637-4940-A473-28DCFCDEB8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4" name="Group 203">
            <a:extLst>
              <a:ext uri="{FF2B5EF4-FFF2-40B4-BE49-F238E27FC236}">
                <a16:creationId xmlns:a16="http://schemas.microsoft.com/office/drawing/2014/main" id="{C8BB9E3C-899B-4814-B06C-3B7CDA71B468}"/>
              </a:ext>
            </a:extLst>
          </p:cNvPr>
          <p:cNvGrpSpPr/>
          <p:nvPr/>
        </p:nvGrpSpPr>
        <p:grpSpPr>
          <a:xfrm>
            <a:off x="7171829" y="4330488"/>
            <a:ext cx="2743200" cy="508758"/>
            <a:chOff x="8831418" y="3906966"/>
            <a:chExt cx="2743200" cy="508758"/>
          </a:xfrm>
        </p:grpSpPr>
        <p:sp>
          <p:nvSpPr>
            <p:cNvPr id="205" name="Freeform: Shape 204">
              <a:extLst>
                <a:ext uri="{FF2B5EF4-FFF2-40B4-BE49-F238E27FC236}">
                  <a16:creationId xmlns:a16="http://schemas.microsoft.com/office/drawing/2014/main" id="{06DDC927-B774-42B7-9798-696C4A953A09}"/>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 Box 10">
              <a:extLst>
                <a:ext uri="{FF2B5EF4-FFF2-40B4-BE49-F238E27FC236}">
                  <a16:creationId xmlns:a16="http://schemas.microsoft.com/office/drawing/2014/main" id="{F18BFF09-2570-497E-947F-A414D1829695}"/>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7" name="Group 206">
            <a:extLst>
              <a:ext uri="{FF2B5EF4-FFF2-40B4-BE49-F238E27FC236}">
                <a16:creationId xmlns:a16="http://schemas.microsoft.com/office/drawing/2014/main" id="{7AC48CC6-85D4-4FE7-9A27-CEA7431E4212}"/>
              </a:ext>
            </a:extLst>
          </p:cNvPr>
          <p:cNvGrpSpPr/>
          <p:nvPr/>
        </p:nvGrpSpPr>
        <p:grpSpPr>
          <a:xfrm>
            <a:off x="3141981" y="3320572"/>
            <a:ext cx="1097280" cy="1375905"/>
            <a:chOff x="3564433" y="1937101"/>
            <a:chExt cx="1097280" cy="1375905"/>
          </a:xfrm>
          <a:effectLst>
            <a:outerShdw blurRad="76200" dir="18900000" sy="23000" kx="-1200000" algn="bl" rotWithShape="0">
              <a:prstClr val="black">
                <a:alpha val="13000"/>
              </a:prstClr>
            </a:outerShdw>
          </a:effectLst>
        </p:grpSpPr>
        <p:sp>
          <p:nvSpPr>
            <p:cNvPr id="208" name="Freeform: Shape 207">
              <a:extLst>
                <a:ext uri="{FF2B5EF4-FFF2-40B4-BE49-F238E27FC236}">
                  <a16:creationId xmlns:a16="http://schemas.microsoft.com/office/drawing/2014/main" id="{BB2A5326-D677-4ED4-B812-F4620B9D347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9" name="Oval 208">
              <a:extLst>
                <a:ext uri="{FF2B5EF4-FFF2-40B4-BE49-F238E27FC236}">
                  <a16:creationId xmlns:a16="http://schemas.microsoft.com/office/drawing/2014/main" id="{5A4AC65C-2523-494E-A6E5-1CBB5E79300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0" name="Graphic 26" descr="Hike">
              <a:extLst>
                <a:ext uri="{FF2B5EF4-FFF2-40B4-BE49-F238E27FC236}">
                  <a16:creationId xmlns:a16="http://schemas.microsoft.com/office/drawing/2014/main" id="{30C88A38-00F1-4F5F-AEDB-70860D1FE93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1" name="Freeform: Shape 210">
                <a:extLst>
                  <a:ext uri="{FF2B5EF4-FFF2-40B4-BE49-F238E27FC236}">
                    <a16:creationId xmlns:a16="http://schemas.microsoft.com/office/drawing/2014/main" id="{6DCD42FE-FE35-433F-9507-5F80074BA9C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0B4F6ADC-1EBE-404B-B955-C4D4C4BCED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42C875B4-3D91-423F-A82D-C73BAC81D20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214" name="Group 213">
            <a:extLst>
              <a:ext uri="{FF2B5EF4-FFF2-40B4-BE49-F238E27FC236}">
                <a16:creationId xmlns:a16="http://schemas.microsoft.com/office/drawing/2014/main" id="{04D1AF1B-47D0-496E-947E-D07B9652197B}"/>
              </a:ext>
            </a:extLst>
          </p:cNvPr>
          <p:cNvGrpSpPr/>
          <p:nvPr/>
        </p:nvGrpSpPr>
        <p:grpSpPr>
          <a:xfrm>
            <a:off x="6623308" y="1166463"/>
            <a:ext cx="1097280" cy="1375905"/>
            <a:chOff x="7006217" y="376695"/>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D4963690-E1E8-4DA4-A0A1-1DBDA826438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6" name="Oval 215">
              <a:extLst>
                <a:ext uri="{FF2B5EF4-FFF2-40B4-BE49-F238E27FC236}">
                  <a16:creationId xmlns:a16="http://schemas.microsoft.com/office/drawing/2014/main" id="{EB049D73-7306-4526-A2E2-6E5BB649483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7" name="Graphic 216" descr="Tent">
              <a:extLst>
                <a:ext uri="{FF2B5EF4-FFF2-40B4-BE49-F238E27FC236}">
                  <a16:creationId xmlns:a16="http://schemas.microsoft.com/office/drawing/2014/main" id="{2C077192-C7D0-490F-A37B-F6E6DBF7BD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218" name="Group 217">
            <a:extLst>
              <a:ext uri="{FF2B5EF4-FFF2-40B4-BE49-F238E27FC236}">
                <a16:creationId xmlns:a16="http://schemas.microsoft.com/office/drawing/2014/main" id="{73003FD4-75F4-4C12-A92B-B47B7726ED87}"/>
              </a:ext>
            </a:extLst>
          </p:cNvPr>
          <p:cNvGrpSpPr/>
          <p:nvPr/>
        </p:nvGrpSpPr>
        <p:grpSpPr>
          <a:xfrm>
            <a:off x="6197887" y="4051609"/>
            <a:ext cx="1097280" cy="1375905"/>
            <a:chOff x="7857476" y="3628087"/>
            <a:chExt cx="1097280" cy="1375905"/>
          </a:xfrm>
          <a:effectLst>
            <a:outerShdw blurRad="76200" dir="18900000" sy="23000" kx="-1200000" algn="bl" rotWithShape="0">
              <a:prstClr val="black">
                <a:alpha val="20000"/>
              </a:prstClr>
            </a:outerShdw>
          </a:effectLst>
        </p:grpSpPr>
        <p:sp>
          <p:nvSpPr>
            <p:cNvPr id="219" name="Freeform: Shape 218">
              <a:extLst>
                <a:ext uri="{FF2B5EF4-FFF2-40B4-BE49-F238E27FC236}">
                  <a16:creationId xmlns:a16="http://schemas.microsoft.com/office/drawing/2014/main" id="{48150E62-61FA-4D80-99E0-49FB4A869327}"/>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Oval 219">
              <a:extLst>
                <a:ext uri="{FF2B5EF4-FFF2-40B4-BE49-F238E27FC236}">
                  <a16:creationId xmlns:a16="http://schemas.microsoft.com/office/drawing/2014/main" id="{50888197-1FB1-4B28-95DB-B085C910A9EE}"/>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1" name="Graphic 32" descr="Fishing">
              <a:extLst>
                <a:ext uri="{FF2B5EF4-FFF2-40B4-BE49-F238E27FC236}">
                  <a16:creationId xmlns:a16="http://schemas.microsoft.com/office/drawing/2014/main" id="{04F7BE9F-9F52-442A-9484-84F3E0402CC1}"/>
                </a:ext>
              </a:extLst>
            </p:cNvPr>
            <p:cNvGrpSpPr>
              <a:grpSpLocks noChangeAspect="1"/>
            </p:cNvGrpSpPr>
            <p:nvPr/>
          </p:nvGrpSpPr>
          <p:grpSpPr>
            <a:xfrm>
              <a:off x="8123014" y="3937616"/>
              <a:ext cx="548640" cy="436504"/>
              <a:chOff x="5681186" y="3099911"/>
              <a:chExt cx="824865" cy="656273"/>
            </a:xfrm>
            <a:solidFill>
              <a:srgbClr val="4D4D4D"/>
            </a:solidFill>
          </p:grpSpPr>
          <p:sp>
            <p:nvSpPr>
              <p:cNvPr id="222" name="Freeform: Shape 221">
                <a:extLst>
                  <a:ext uri="{FF2B5EF4-FFF2-40B4-BE49-F238E27FC236}">
                    <a16:creationId xmlns:a16="http://schemas.microsoft.com/office/drawing/2014/main" id="{A8E175F5-8E7E-40E0-920B-1B8A964061E3}"/>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93F7F68F-559D-4477-B8A8-E252A31AEC7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2ACC3C96-943D-4735-BD9D-F238CD2752F9}"/>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225" name="TextBox 224">
            <a:extLst>
              <a:ext uri="{FF2B5EF4-FFF2-40B4-BE49-F238E27FC236}">
                <a16:creationId xmlns:a16="http://schemas.microsoft.com/office/drawing/2014/main" id="{5BD51A8D-C6DD-4C46-A0D4-680DB50E86AF}"/>
              </a:ext>
            </a:extLst>
          </p:cNvPr>
          <p:cNvSpPr txBox="1"/>
          <p:nvPr/>
        </p:nvSpPr>
        <p:spPr>
          <a:xfrm>
            <a:off x="7601404" y="179557"/>
            <a:ext cx="4532401"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6" name="TextBox 225">
            <a:extLst>
              <a:ext uri="{FF2B5EF4-FFF2-40B4-BE49-F238E27FC236}">
                <a16:creationId xmlns:a16="http://schemas.microsoft.com/office/drawing/2014/main" id="{1949DB9E-0403-45B6-9E81-9B7C82395F8E}"/>
              </a:ext>
            </a:extLst>
          </p:cNvPr>
          <p:cNvSpPr txBox="1"/>
          <p:nvPr/>
        </p:nvSpPr>
        <p:spPr>
          <a:xfrm>
            <a:off x="8761091" y="4953738"/>
            <a:ext cx="3372714"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7" name="TextBox 226">
            <a:extLst>
              <a:ext uri="{FF2B5EF4-FFF2-40B4-BE49-F238E27FC236}">
                <a16:creationId xmlns:a16="http://schemas.microsoft.com/office/drawing/2014/main" id="{C8628857-D8ED-4546-B0F5-7F142581764B}"/>
              </a:ext>
            </a:extLst>
          </p:cNvPr>
          <p:cNvSpPr txBox="1"/>
          <p:nvPr/>
        </p:nvSpPr>
        <p:spPr>
          <a:xfrm>
            <a:off x="195370" y="2084654"/>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3" name="Picture 42">
            <a:hlinkClick r:id="rId4"/>
            <a:extLst>
              <a:ext uri="{FF2B5EF4-FFF2-40B4-BE49-F238E27FC236}">
                <a16:creationId xmlns:a16="http://schemas.microsoft.com/office/drawing/2014/main" id="{244A8C6A-A7D5-4B4D-BC2D-3E95663511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211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7" presetClass="entr" presetSubtype="0" fill="hold" nodeType="afterEffect">
                                  <p:stCondLst>
                                    <p:cond delay="0"/>
                                  </p:stCondLst>
                                  <p:childTnLst>
                                    <p:set>
                                      <p:cBhvr>
                                        <p:cTn id="51" dur="1" fill="hold">
                                          <p:stCondLst>
                                            <p:cond delay="0"/>
                                          </p:stCondLst>
                                        </p:cTn>
                                        <p:tgtEl>
                                          <p:spTgt spid="207"/>
                                        </p:tgtEl>
                                        <p:attrNameLst>
                                          <p:attrName>style.visibility</p:attrName>
                                        </p:attrNameLst>
                                      </p:cBhvr>
                                      <p:to>
                                        <p:strVal val="visible"/>
                                      </p:to>
                                    </p:set>
                                    <p:animEffect transition="in" filter="fade">
                                      <p:cBhvr>
                                        <p:cTn id="52" dur="1000"/>
                                        <p:tgtEl>
                                          <p:spTgt spid="207"/>
                                        </p:tgtEl>
                                      </p:cBhvr>
                                    </p:animEffect>
                                    <p:anim calcmode="lin" valueType="num">
                                      <p:cBhvr>
                                        <p:cTn id="53" dur="1000" fill="hold"/>
                                        <p:tgtEl>
                                          <p:spTgt spid="207"/>
                                        </p:tgtEl>
                                        <p:attrNameLst>
                                          <p:attrName>ppt_x</p:attrName>
                                        </p:attrNameLst>
                                      </p:cBhvr>
                                      <p:tavLst>
                                        <p:tav tm="0">
                                          <p:val>
                                            <p:strVal val="#ppt_x"/>
                                          </p:val>
                                        </p:tav>
                                        <p:tav tm="100000">
                                          <p:val>
                                            <p:strVal val="#ppt_x"/>
                                          </p:val>
                                        </p:tav>
                                      </p:tavLst>
                                    </p:anim>
                                    <p:anim calcmode="lin" valueType="num">
                                      <p:cBhvr>
                                        <p:cTn id="54" dur="1000" fill="hold"/>
                                        <p:tgtEl>
                                          <p:spTgt spid="207"/>
                                        </p:tgtEl>
                                        <p:attrNameLst>
                                          <p:attrName>ppt_y</p:attrName>
                                        </p:attrNameLst>
                                      </p:cBhvr>
                                      <p:tavLst>
                                        <p:tav tm="0">
                                          <p:val>
                                            <p:strVal val="#ppt_y-.1"/>
                                          </p:val>
                                        </p:tav>
                                        <p:tav tm="100000">
                                          <p:val>
                                            <p:strVal val="#ppt_y"/>
                                          </p:val>
                                        </p:tav>
                                      </p:tavLst>
                                    </p:anim>
                                  </p:childTnLst>
                                </p:cTn>
                              </p:par>
                            </p:childTnLst>
                          </p:cTn>
                        </p:par>
                        <p:par>
                          <p:cTn id="55" fill="hold">
                            <p:stCondLst>
                              <p:cond delay="3000"/>
                            </p:stCondLst>
                            <p:childTnLst>
                              <p:par>
                                <p:cTn id="56" presetID="22" presetClass="entr" presetSubtype="2" fill="hold"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wipe(right)">
                                      <p:cBhvr>
                                        <p:cTn id="58" dur="500"/>
                                        <p:tgtEl>
                                          <p:spTgt spid="198"/>
                                        </p:tgtEl>
                                      </p:cBhvr>
                                    </p:animEffect>
                                  </p:childTnLst>
                                </p:cTn>
                              </p:par>
                            </p:childTnLst>
                          </p:cTn>
                        </p:par>
                        <p:par>
                          <p:cTn id="59" fill="hold">
                            <p:stCondLst>
                              <p:cond delay="3500"/>
                            </p:stCondLst>
                            <p:childTnLst>
                              <p:par>
                                <p:cTn id="60" presetID="42" presetClass="entr" presetSubtype="0" fill="hold" grpId="0" nodeType="afterEffect">
                                  <p:stCondLst>
                                    <p:cond delay="0"/>
                                  </p:stCondLst>
                                  <p:childTnLst>
                                    <p:set>
                                      <p:cBhvr>
                                        <p:cTn id="61" dur="1" fill="hold">
                                          <p:stCondLst>
                                            <p:cond delay="0"/>
                                          </p:stCondLst>
                                        </p:cTn>
                                        <p:tgtEl>
                                          <p:spTgt spid="227"/>
                                        </p:tgtEl>
                                        <p:attrNameLst>
                                          <p:attrName>style.visibility</p:attrName>
                                        </p:attrNameLst>
                                      </p:cBhvr>
                                      <p:to>
                                        <p:strVal val="visible"/>
                                      </p:to>
                                    </p:set>
                                    <p:animEffect transition="in" filter="fade">
                                      <p:cBhvr>
                                        <p:cTn id="62" dur="1000"/>
                                        <p:tgtEl>
                                          <p:spTgt spid="227"/>
                                        </p:tgtEl>
                                      </p:cBhvr>
                                    </p:animEffect>
                                    <p:anim calcmode="lin" valueType="num">
                                      <p:cBhvr>
                                        <p:cTn id="63" dur="1000" fill="hold"/>
                                        <p:tgtEl>
                                          <p:spTgt spid="227"/>
                                        </p:tgtEl>
                                        <p:attrNameLst>
                                          <p:attrName>ppt_x</p:attrName>
                                        </p:attrNameLst>
                                      </p:cBhvr>
                                      <p:tavLst>
                                        <p:tav tm="0">
                                          <p:val>
                                            <p:strVal val="#ppt_x"/>
                                          </p:val>
                                        </p:tav>
                                        <p:tav tm="100000">
                                          <p:val>
                                            <p:strVal val="#ppt_x"/>
                                          </p:val>
                                        </p:tav>
                                      </p:tavLst>
                                    </p:anim>
                                    <p:anim calcmode="lin" valueType="num">
                                      <p:cBhvr>
                                        <p:cTn id="64" dur="1000" fill="hold"/>
                                        <p:tgtEl>
                                          <p:spTgt spid="227"/>
                                        </p:tgtEl>
                                        <p:attrNameLst>
                                          <p:attrName>ppt_y</p:attrName>
                                        </p:attrNameLst>
                                      </p:cBhvr>
                                      <p:tavLst>
                                        <p:tav tm="0">
                                          <p:val>
                                            <p:strVal val="#ppt_y+.1"/>
                                          </p:val>
                                        </p:tav>
                                        <p:tav tm="100000">
                                          <p:val>
                                            <p:strVal val="#ppt_y"/>
                                          </p:val>
                                        </p:tav>
                                      </p:tavLst>
                                    </p:anim>
                                  </p:childTnLst>
                                </p:cTn>
                              </p:par>
                            </p:childTnLst>
                          </p:cTn>
                        </p:par>
                        <p:par>
                          <p:cTn id="65" fill="hold">
                            <p:stCondLst>
                              <p:cond delay="4500"/>
                            </p:stCondLst>
                            <p:childTnLst>
                              <p:par>
                                <p:cTn id="66" presetID="47" presetClass="entr" presetSubtype="0" fill="hold" nodeType="afterEffect">
                                  <p:stCondLst>
                                    <p:cond delay="0"/>
                                  </p:stCondLst>
                                  <p:childTnLst>
                                    <p:set>
                                      <p:cBhvr>
                                        <p:cTn id="67" dur="1" fill="hold">
                                          <p:stCondLst>
                                            <p:cond delay="0"/>
                                          </p:stCondLst>
                                        </p:cTn>
                                        <p:tgtEl>
                                          <p:spTgt spid="214"/>
                                        </p:tgtEl>
                                        <p:attrNameLst>
                                          <p:attrName>style.visibility</p:attrName>
                                        </p:attrNameLst>
                                      </p:cBhvr>
                                      <p:to>
                                        <p:strVal val="visible"/>
                                      </p:to>
                                    </p:set>
                                    <p:animEffect transition="in" filter="fade">
                                      <p:cBhvr>
                                        <p:cTn id="68" dur="1000"/>
                                        <p:tgtEl>
                                          <p:spTgt spid="214"/>
                                        </p:tgtEl>
                                      </p:cBhvr>
                                    </p:animEffect>
                                    <p:anim calcmode="lin" valueType="num">
                                      <p:cBhvr>
                                        <p:cTn id="69" dur="1000" fill="hold"/>
                                        <p:tgtEl>
                                          <p:spTgt spid="214"/>
                                        </p:tgtEl>
                                        <p:attrNameLst>
                                          <p:attrName>ppt_x</p:attrName>
                                        </p:attrNameLst>
                                      </p:cBhvr>
                                      <p:tavLst>
                                        <p:tav tm="0">
                                          <p:val>
                                            <p:strVal val="#ppt_x"/>
                                          </p:val>
                                        </p:tav>
                                        <p:tav tm="100000">
                                          <p:val>
                                            <p:strVal val="#ppt_x"/>
                                          </p:val>
                                        </p:tav>
                                      </p:tavLst>
                                    </p:anim>
                                    <p:anim calcmode="lin" valueType="num">
                                      <p:cBhvr>
                                        <p:cTn id="70" dur="1000" fill="hold"/>
                                        <p:tgtEl>
                                          <p:spTgt spid="214"/>
                                        </p:tgtEl>
                                        <p:attrNameLst>
                                          <p:attrName>ppt_y</p:attrName>
                                        </p:attrNameLst>
                                      </p:cBhvr>
                                      <p:tavLst>
                                        <p:tav tm="0">
                                          <p:val>
                                            <p:strVal val="#ppt_y-.1"/>
                                          </p:val>
                                        </p:tav>
                                        <p:tav tm="100000">
                                          <p:val>
                                            <p:strVal val="#ppt_y"/>
                                          </p:val>
                                        </p:tav>
                                      </p:tavLst>
                                    </p:anim>
                                  </p:childTnLst>
                                </p:cTn>
                              </p:par>
                            </p:childTnLst>
                          </p:cTn>
                        </p:par>
                        <p:par>
                          <p:cTn id="71" fill="hold">
                            <p:stCondLst>
                              <p:cond delay="5500"/>
                            </p:stCondLst>
                            <p:childTnLst>
                              <p:par>
                                <p:cTn id="72" presetID="22" presetClass="entr" presetSubtype="8" fill="hold" nodeType="afterEffect">
                                  <p:stCondLst>
                                    <p:cond delay="0"/>
                                  </p:stCondLst>
                                  <p:childTnLst>
                                    <p:set>
                                      <p:cBhvr>
                                        <p:cTn id="73" dur="1" fill="hold">
                                          <p:stCondLst>
                                            <p:cond delay="0"/>
                                          </p:stCondLst>
                                        </p:cTn>
                                        <p:tgtEl>
                                          <p:spTgt spid="201"/>
                                        </p:tgtEl>
                                        <p:attrNameLst>
                                          <p:attrName>style.visibility</p:attrName>
                                        </p:attrNameLst>
                                      </p:cBhvr>
                                      <p:to>
                                        <p:strVal val="visible"/>
                                      </p:to>
                                    </p:set>
                                    <p:animEffect transition="in" filter="wipe(left)">
                                      <p:cBhvr>
                                        <p:cTn id="74" dur="500"/>
                                        <p:tgtEl>
                                          <p:spTgt spid="201"/>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25"/>
                                        </p:tgtEl>
                                        <p:attrNameLst>
                                          <p:attrName>style.visibility</p:attrName>
                                        </p:attrNameLst>
                                      </p:cBhvr>
                                      <p:to>
                                        <p:strVal val="visible"/>
                                      </p:to>
                                    </p:set>
                                    <p:animEffect transition="in" filter="fade">
                                      <p:cBhvr>
                                        <p:cTn id="78" dur="1000"/>
                                        <p:tgtEl>
                                          <p:spTgt spid="225"/>
                                        </p:tgtEl>
                                      </p:cBhvr>
                                    </p:animEffect>
                                    <p:anim calcmode="lin" valueType="num">
                                      <p:cBhvr>
                                        <p:cTn id="79" dur="1000" fill="hold"/>
                                        <p:tgtEl>
                                          <p:spTgt spid="225"/>
                                        </p:tgtEl>
                                        <p:attrNameLst>
                                          <p:attrName>ppt_x</p:attrName>
                                        </p:attrNameLst>
                                      </p:cBhvr>
                                      <p:tavLst>
                                        <p:tav tm="0">
                                          <p:val>
                                            <p:strVal val="#ppt_x"/>
                                          </p:val>
                                        </p:tav>
                                        <p:tav tm="100000">
                                          <p:val>
                                            <p:strVal val="#ppt_x"/>
                                          </p:val>
                                        </p:tav>
                                      </p:tavLst>
                                    </p:anim>
                                    <p:anim calcmode="lin" valueType="num">
                                      <p:cBhvr>
                                        <p:cTn id="80" dur="1000" fill="hold"/>
                                        <p:tgtEl>
                                          <p:spTgt spid="225"/>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7" presetClass="entr" presetSubtype="0" fill="hold" nodeType="afterEffect">
                                  <p:stCondLst>
                                    <p:cond delay="0"/>
                                  </p:stCondLst>
                                  <p:childTnLst>
                                    <p:set>
                                      <p:cBhvr>
                                        <p:cTn id="83" dur="1" fill="hold">
                                          <p:stCondLst>
                                            <p:cond delay="0"/>
                                          </p:stCondLst>
                                        </p:cTn>
                                        <p:tgtEl>
                                          <p:spTgt spid="218"/>
                                        </p:tgtEl>
                                        <p:attrNameLst>
                                          <p:attrName>style.visibility</p:attrName>
                                        </p:attrNameLst>
                                      </p:cBhvr>
                                      <p:to>
                                        <p:strVal val="visible"/>
                                      </p:to>
                                    </p:set>
                                    <p:animEffect transition="in" filter="fade">
                                      <p:cBhvr>
                                        <p:cTn id="84" dur="1000"/>
                                        <p:tgtEl>
                                          <p:spTgt spid="218"/>
                                        </p:tgtEl>
                                      </p:cBhvr>
                                    </p:animEffect>
                                    <p:anim calcmode="lin" valueType="num">
                                      <p:cBhvr>
                                        <p:cTn id="85" dur="1000" fill="hold"/>
                                        <p:tgtEl>
                                          <p:spTgt spid="218"/>
                                        </p:tgtEl>
                                        <p:attrNameLst>
                                          <p:attrName>ppt_x</p:attrName>
                                        </p:attrNameLst>
                                      </p:cBhvr>
                                      <p:tavLst>
                                        <p:tav tm="0">
                                          <p:val>
                                            <p:strVal val="#ppt_x"/>
                                          </p:val>
                                        </p:tav>
                                        <p:tav tm="100000">
                                          <p:val>
                                            <p:strVal val="#ppt_x"/>
                                          </p:val>
                                        </p:tav>
                                      </p:tavLst>
                                    </p:anim>
                                    <p:anim calcmode="lin" valueType="num">
                                      <p:cBhvr>
                                        <p:cTn id="86" dur="1000" fill="hold"/>
                                        <p:tgtEl>
                                          <p:spTgt spid="218"/>
                                        </p:tgtEl>
                                        <p:attrNameLst>
                                          <p:attrName>ppt_y</p:attrName>
                                        </p:attrNameLst>
                                      </p:cBhvr>
                                      <p:tavLst>
                                        <p:tav tm="0">
                                          <p:val>
                                            <p:strVal val="#ppt_y-.1"/>
                                          </p:val>
                                        </p:tav>
                                        <p:tav tm="100000">
                                          <p:val>
                                            <p:strVal val="#ppt_y"/>
                                          </p:val>
                                        </p:tav>
                                      </p:tavLst>
                                    </p:anim>
                                  </p:childTnLst>
                                </p:cTn>
                              </p:par>
                            </p:childTnLst>
                          </p:cTn>
                        </p:par>
                        <p:par>
                          <p:cTn id="87" fill="hold">
                            <p:stCondLst>
                              <p:cond delay="8000"/>
                            </p:stCondLst>
                            <p:childTnLst>
                              <p:par>
                                <p:cTn id="88" presetID="22" presetClass="entr" presetSubtype="8" fill="hold" nodeType="afterEffect">
                                  <p:stCondLst>
                                    <p:cond delay="0"/>
                                  </p:stCondLst>
                                  <p:childTnLst>
                                    <p:set>
                                      <p:cBhvr>
                                        <p:cTn id="89" dur="1" fill="hold">
                                          <p:stCondLst>
                                            <p:cond delay="0"/>
                                          </p:stCondLst>
                                        </p:cTn>
                                        <p:tgtEl>
                                          <p:spTgt spid="204"/>
                                        </p:tgtEl>
                                        <p:attrNameLst>
                                          <p:attrName>style.visibility</p:attrName>
                                        </p:attrNameLst>
                                      </p:cBhvr>
                                      <p:to>
                                        <p:strVal val="visible"/>
                                      </p:to>
                                    </p:set>
                                    <p:animEffect transition="in" filter="wipe(left)">
                                      <p:cBhvr>
                                        <p:cTn id="90" dur="500"/>
                                        <p:tgtEl>
                                          <p:spTgt spid="204"/>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226"/>
                                        </p:tgtEl>
                                        <p:attrNameLst>
                                          <p:attrName>style.visibility</p:attrName>
                                        </p:attrNameLst>
                                      </p:cBhvr>
                                      <p:to>
                                        <p:strVal val="visible"/>
                                      </p:to>
                                    </p:set>
                                    <p:animEffect transition="in" filter="fade">
                                      <p:cBhvr>
                                        <p:cTn id="94" dur="1000"/>
                                        <p:tgtEl>
                                          <p:spTgt spid="226"/>
                                        </p:tgtEl>
                                      </p:cBhvr>
                                    </p:animEffect>
                                    <p:anim calcmode="lin" valueType="num">
                                      <p:cBhvr>
                                        <p:cTn id="95" dur="1000" fill="hold"/>
                                        <p:tgtEl>
                                          <p:spTgt spid="226"/>
                                        </p:tgtEl>
                                        <p:attrNameLst>
                                          <p:attrName>ppt_x</p:attrName>
                                        </p:attrNameLst>
                                      </p:cBhvr>
                                      <p:tavLst>
                                        <p:tav tm="0">
                                          <p:val>
                                            <p:strVal val="#ppt_x"/>
                                          </p:val>
                                        </p:tav>
                                        <p:tav tm="100000">
                                          <p:val>
                                            <p:strVal val="#ppt_x"/>
                                          </p:val>
                                        </p:tav>
                                      </p:tavLst>
                                    </p:anim>
                                    <p:anim calcmode="lin" valueType="num">
                                      <p:cBhvr>
                                        <p:cTn id="96" dur="1000" fill="hold"/>
                                        <p:tgtEl>
                                          <p:spTgt spid="2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225" grpId="0"/>
      <p:bldP spid="226" grpId="0"/>
      <p:bldP spid="2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2019-03-28T16:27:15Z</dcterms:modified>
</cp:coreProperties>
</file>