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366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1750">
            <a:solidFill>
              <a:srgbClr val="E04621"/>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1750">
            <a:solidFill>
              <a:srgbClr val="E76C0F"/>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1750">
            <a:solidFill>
              <a:srgbClr val="CE8E40"/>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326517"/>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326517"/>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326517"/>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4AA9F252-0DB2-4431-855F-4168C166459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2019-03-28T16:19:25Z</dcterms:modified>
</cp:coreProperties>
</file>