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2348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7" name="Group 16">
            <a:extLst>
              <a:ext uri="{FF2B5EF4-FFF2-40B4-BE49-F238E27FC236}">
                <a16:creationId xmlns:a16="http://schemas.microsoft.com/office/drawing/2014/main" id="{2024BC91-597A-4007-BF63-C54A601CBA85}"/>
              </a:ext>
            </a:extLst>
          </p:cNvPr>
          <p:cNvGrpSpPr/>
          <p:nvPr/>
        </p:nvGrpSpPr>
        <p:grpSpPr>
          <a:xfrm>
            <a:off x="11619023" y="644083"/>
            <a:ext cx="365760" cy="4385117"/>
            <a:chOff x="1371600" y="1106424"/>
            <a:chExt cx="365760" cy="4385117"/>
          </a:xfrm>
          <a:effectLst>
            <a:outerShdw blurRad="63500" sx="102000" sy="102000" algn="ctr" rotWithShape="0">
              <a:prstClr val="black">
                <a:alpha val="40000"/>
              </a:prstClr>
            </a:outerShdw>
          </a:effectLst>
        </p:grpSpPr>
        <p:sp>
          <p:nvSpPr>
            <p:cNvPr id="94" name="Freeform: Shape 93">
              <a:extLst>
                <a:ext uri="{FF2B5EF4-FFF2-40B4-BE49-F238E27FC236}">
                  <a16:creationId xmlns:a16="http://schemas.microsoft.com/office/drawing/2014/main" id="{BC3D076B-81DD-41EA-A355-A79665A4A021}"/>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04621"/>
                </a:gs>
                <a:gs pos="5000">
                  <a:srgbClr val="CF3510"/>
                </a:gs>
                <a:gs pos="65000">
                  <a:srgbClr val="E76C0F"/>
                </a:gs>
                <a:gs pos="95000">
                  <a:srgbClr val="CE8E40"/>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98" name="Group 97">
            <a:extLst>
              <a:ext uri="{FF2B5EF4-FFF2-40B4-BE49-F238E27FC236}">
                <a16:creationId xmlns:a16="http://schemas.microsoft.com/office/drawing/2014/main" id="{539CB51E-1096-4B6F-B612-3043E850D730}"/>
              </a:ext>
            </a:extLst>
          </p:cNvPr>
          <p:cNvGrpSpPr/>
          <p:nvPr/>
        </p:nvGrpSpPr>
        <p:grpSpPr>
          <a:xfrm>
            <a:off x="376565" y="2091883"/>
            <a:ext cx="365760" cy="4385117"/>
            <a:chOff x="1371600" y="1106424"/>
            <a:chExt cx="365760" cy="4385117"/>
          </a:xfrm>
          <a:effectLst>
            <a:outerShdw blurRad="63500" sx="102000" sy="102000" algn="ctr" rotWithShape="0">
              <a:prstClr val="black">
                <a:alpha val="40000"/>
              </a:prstClr>
            </a:outerShdw>
          </a:effectLst>
        </p:grpSpPr>
        <p:sp>
          <p:nvSpPr>
            <p:cNvPr id="99" name="Freeform: Shape 98">
              <a:extLst>
                <a:ext uri="{FF2B5EF4-FFF2-40B4-BE49-F238E27FC236}">
                  <a16:creationId xmlns:a16="http://schemas.microsoft.com/office/drawing/2014/main" id="{913F4271-E99C-44F6-807D-04ACD2C61F32}"/>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04621"/>
                </a:gs>
                <a:gs pos="5000">
                  <a:srgbClr val="CF3510"/>
                </a:gs>
                <a:gs pos="65000">
                  <a:srgbClr val="E76C0F"/>
                </a:gs>
                <a:gs pos="95000">
                  <a:srgbClr val="CE8E40"/>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CE8E40"/>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E76C0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E04621"/>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CF3510"/>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CE8E40"/>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E76C0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E04621"/>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CF3510"/>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bg1"/>
                </a:solidFill>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a:t>
            </a:r>
          </a:p>
          <a:p>
            <a:pPr algn="ct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08ACC7BC-266E-4C74-821D-F3F54D4F6C04}"/>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par>
                                <p:cTn id="24" presetID="53" presetClass="entr" presetSubtype="16"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p:cTn id="26" dur="750" fill="hold"/>
                                        <p:tgtEl>
                                          <p:spTgt spid="98"/>
                                        </p:tgtEl>
                                        <p:attrNameLst>
                                          <p:attrName>ppt_w</p:attrName>
                                        </p:attrNameLst>
                                      </p:cBhvr>
                                      <p:tavLst>
                                        <p:tav tm="0">
                                          <p:val>
                                            <p:fltVal val="0"/>
                                          </p:val>
                                        </p:tav>
                                        <p:tav tm="100000">
                                          <p:val>
                                            <p:strVal val="#ppt_w"/>
                                          </p:val>
                                        </p:tav>
                                      </p:tavLst>
                                    </p:anim>
                                    <p:anim calcmode="lin" valueType="num">
                                      <p:cBhvr>
                                        <p:cTn id="27" dur="750" fill="hold"/>
                                        <p:tgtEl>
                                          <p:spTgt spid="98"/>
                                        </p:tgtEl>
                                        <p:attrNameLst>
                                          <p:attrName>ppt_h</p:attrName>
                                        </p:attrNameLst>
                                      </p:cBhvr>
                                      <p:tavLst>
                                        <p:tav tm="0">
                                          <p:val>
                                            <p:fltVal val="0"/>
                                          </p:val>
                                        </p:tav>
                                        <p:tav tm="100000">
                                          <p:val>
                                            <p:strVal val="#ppt_h"/>
                                          </p:val>
                                        </p:tav>
                                      </p:tavLst>
                                    </p:anim>
                                    <p:animEffect transition="in" filter="fade">
                                      <p:cBhvr>
                                        <p:cTn id="28" dur="750"/>
                                        <p:tgtEl>
                                          <p:spTgt spid="98"/>
                                        </p:tgtEl>
                                      </p:cBhvr>
                                    </p:animEffect>
                                  </p:childTnLst>
                                </p:cTn>
                              </p:par>
                              <p:par>
                                <p:cTn id="29" presetID="53"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750" fill="hold"/>
                                        <p:tgtEl>
                                          <p:spTgt spid="17"/>
                                        </p:tgtEl>
                                        <p:attrNameLst>
                                          <p:attrName>ppt_w</p:attrName>
                                        </p:attrNameLst>
                                      </p:cBhvr>
                                      <p:tavLst>
                                        <p:tav tm="0">
                                          <p:val>
                                            <p:fltVal val="0"/>
                                          </p:val>
                                        </p:tav>
                                        <p:tav tm="100000">
                                          <p:val>
                                            <p:strVal val="#ppt_w"/>
                                          </p:val>
                                        </p:tav>
                                      </p:tavLst>
                                    </p:anim>
                                    <p:anim calcmode="lin" valueType="num">
                                      <p:cBhvr>
                                        <p:cTn id="32" dur="750" fill="hold"/>
                                        <p:tgtEl>
                                          <p:spTgt spid="17"/>
                                        </p:tgtEl>
                                        <p:attrNameLst>
                                          <p:attrName>ppt_h</p:attrName>
                                        </p:attrNameLst>
                                      </p:cBhvr>
                                      <p:tavLst>
                                        <p:tav tm="0">
                                          <p:val>
                                            <p:fltVal val="0"/>
                                          </p:val>
                                        </p:tav>
                                        <p:tav tm="100000">
                                          <p:val>
                                            <p:strVal val="#ppt_h"/>
                                          </p:val>
                                        </p:tav>
                                      </p:tavLst>
                                    </p:anim>
                                    <p:animEffect transition="in" filter="fade">
                                      <p:cBhvr>
                                        <p:cTn id="33" dur="750"/>
                                        <p:tgtEl>
                                          <p:spTgt spid="17"/>
                                        </p:tgtEl>
                                      </p:cBhvr>
                                    </p:animEffect>
                                  </p:childTnLst>
                                </p:cTn>
                              </p:par>
                            </p:childTnLst>
                          </p:cTn>
                        </p:par>
                        <p:par>
                          <p:cTn id="34" fill="hold">
                            <p:stCondLst>
                              <p:cond delay="1750"/>
                            </p:stCondLst>
                            <p:childTnLst>
                              <p:par>
                                <p:cTn id="35" presetID="18" presetClass="entr" presetSubtype="3" fill="hold" nodeType="afterEffect">
                                  <p:stCondLst>
                                    <p:cond delay="0"/>
                                  </p:stCondLst>
                                  <p:childTnLst>
                                    <p:set>
                                      <p:cBhvr>
                                        <p:cTn id="36" dur="1" fill="hold">
                                          <p:stCondLst>
                                            <p:cond delay="0"/>
                                          </p:stCondLst>
                                        </p:cTn>
                                        <p:tgtEl>
                                          <p:spTgt spid="149"/>
                                        </p:tgtEl>
                                        <p:attrNameLst>
                                          <p:attrName>style.visibility</p:attrName>
                                        </p:attrNameLst>
                                      </p:cBhvr>
                                      <p:to>
                                        <p:strVal val="visible"/>
                                      </p:to>
                                    </p:set>
                                    <p:animEffect transition="in" filter="strips(upRight)">
                                      <p:cBhvr>
                                        <p:cTn id="37" dur="750"/>
                                        <p:tgtEl>
                                          <p:spTgt spid="149"/>
                                        </p:tgtEl>
                                      </p:cBhvr>
                                    </p:animEffect>
                                  </p:childTnLst>
                                </p:cTn>
                              </p:par>
                            </p:childTnLst>
                          </p:cTn>
                        </p:par>
                        <p:par>
                          <p:cTn id="38" fill="hold">
                            <p:stCondLst>
                              <p:cond delay="2500"/>
                            </p:stCondLst>
                            <p:childTnLst>
                              <p:par>
                                <p:cTn id="39" presetID="37" presetClass="entr" presetSubtype="0"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anim calcmode="lin" valueType="num">
                                      <p:cBhvr>
                                        <p:cTn id="42" dur="1000" fill="hold"/>
                                        <p:tgtEl>
                                          <p:spTgt spid="108"/>
                                        </p:tgtEl>
                                        <p:attrNameLst>
                                          <p:attrName>ppt_x</p:attrName>
                                        </p:attrNameLst>
                                      </p:cBhvr>
                                      <p:tavLst>
                                        <p:tav tm="0">
                                          <p:val>
                                            <p:strVal val="#ppt_x"/>
                                          </p:val>
                                        </p:tav>
                                        <p:tav tm="100000">
                                          <p:val>
                                            <p:strVal val="#ppt_x"/>
                                          </p:val>
                                        </p:tav>
                                      </p:tavLst>
                                    </p:anim>
                                    <p:anim calcmode="lin" valueType="num">
                                      <p:cBhvr>
                                        <p:cTn id="43" dur="900" decel="100000" fill="hold"/>
                                        <p:tgtEl>
                                          <p:spTgt spid="10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1000"/>
                                        <p:tgtEl>
                                          <p:spTgt spid="133"/>
                                        </p:tgtEl>
                                      </p:cBhvr>
                                    </p:animEffect>
                                  </p:childTnLst>
                                </p:cTn>
                              </p:par>
                            </p:childTnLst>
                          </p:cTn>
                        </p:par>
                        <p:par>
                          <p:cTn id="49" fill="hold">
                            <p:stCondLst>
                              <p:cond delay="4500"/>
                            </p:stCondLst>
                            <p:childTnLst>
                              <p:par>
                                <p:cTn id="50" presetID="18" presetClass="entr" presetSubtype="3" fill="hold" nodeType="after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strips(upRight)">
                                      <p:cBhvr>
                                        <p:cTn id="52" dur="750"/>
                                        <p:tgtEl>
                                          <p:spTgt spid="150"/>
                                        </p:tgtEl>
                                      </p:cBhvr>
                                    </p:animEffect>
                                  </p:childTnLst>
                                </p:cTn>
                              </p:par>
                            </p:childTnLst>
                          </p:cTn>
                        </p:par>
                        <p:par>
                          <p:cTn id="53" fill="hold">
                            <p:stCondLst>
                              <p:cond delay="5250"/>
                            </p:stCondLst>
                            <p:childTnLst>
                              <p:par>
                                <p:cTn id="54" presetID="37"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fade">
                                      <p:cBhvr>
                                        <p:cTn id="56" dur="1000"/>
                                        <p:tgtEl>
                                          <p:spTgt spid="109"/>
                                        </p:tgtEl>
                                      </p:cBhvr>
                                    </p:animEffect>
                                    <p:anim calcmode="lin" valueType="num">
                                      <p:cBhvr>
                                        <p:cTn id="57" dur="1000" fill="hold"/>
                                        <p:tgtEl>
                                          <p:spTgt spid="109"/>
                                        </p:tgtEl>
                                        <p:attrNameLst>
                                          <p:attrName>ppt_x</p:attrName>
                                        </p:attrNameLst>
                                      </p:cBhvr>
                                      <p:tavLst>
                                        <p:tav tm="0">
                                          <p:val>
                                            <p:strVal val="#ppt_x"/>
                                          </p:val>
                                        </p:tav>
                                        <p:tav tm="100000">
                                          <p:val>
                                            <p:strVal val="#ppt_x"/>
                                          </p:val>
                                        </p:tav>
                                      </p:tavLst>
                                    </p:anim>
                                    <p:anim calcmode="lin" valueType="num">
                                      <p:cBhvr>
                                        <p:cTn id="58" dur="900" decel="100000" fill="hold"/>
                                        <p:tgtEl>
                                          <p:spTgt spid="10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0" fill="hold">
                            <p:stCondLst>
                              <p:cond delay="6250"/>
                            </p:stCondLst>
                            <p:childTnLst>
                              <p:par>
                                <p:cTn id="61" presetID="22" presetClass="entr" presetSubtype="2" fill="hold" grpId="0" nodeType="afterEffect">
                                  <p:stCondLst>
                                    <p:cond delay="0"/>
                                  </p:stCondLst>
                                  <p:childTnLst>
                                    <p:set>
                                      <p:cBhvr>
                                        <p:cTn id="62" dur="1" fill="hold">
                                          <p:stCondLst>
                                            <p:cond delay="0"/>
                                          </p:stCondLst>
                                        </p:cTn>
                                        <p:tgtEl>
                                          <p:spTgt spid="134"/>
                                        </p:tgtEl>
                                        <p:attrNameLst>
                                          <p:attrName>style.visibility</p:attrName>
                                        </p:attrNameLst>
                                      </p:cBhvr>
                                      <p:to>
                                        <p:strVal val="visible"/>
                                      </p:to>
                                    </p:set>
                                    <p:animEffect transition="in" filter="wipe(right)">
                                      <p:cBhvr>
                                        <p:cTn id="63" dur="1000"/>
                                        <p:tgtEl>
                                          <p:spTgt spid="134"/>
                                        </p:tgtEl>
                                      </p:cBhvr>
                                    </p:animEffect>
                                  </p:childTnLst>
                                </p:cTn>
                              </p:par>
                            </p:childTnLst>
                          </p:cTn>
                        </p:par>
                        <p:par>
                          <p:cTn id="64" fill="hold">
                            <p:stCondLst>
                              <p:cond delay="7250"/>
                            </p:stCondLst>
                            <p:childTnLst>
                              <p:par>
                                <p:cTn id="65" presetID="18" presetClass="entr" presetSubtype="6" fill="hold" nodeType="afterEffect">
                                  <p:stCondLst>
                                    <p:cond delay="0"/>
                                  </p:stCondLst>
                                  <p:childTnLst>
                                    <p:set>
                                      <p:cBhvr>
                                        <p:cTn id="66" dur="1" fill="hold">
                                          <p:stCondLst>
                                            <p:cond delay="0"/>
                                          </p:stCondLst>
                                        </p:cTn>
                                        <p:tgtEl>
                                          <p:spTgt spid="151"/>
                                        </p:tgtEl>
                                        <p:attrNameLst>
                                          <p:attrName>style.visibility</p:attrName>
                                        </p:attrNameLst>
                                      </p:cBhvr>
                                      <p:to>
                                        <p:strVal val="visible"/>
                                      </p:to>
                                    </p:set>
                                    <p:animEffect transition="in" filter="strips(downRight)">
                                      <p:cBhvr>
                                        <p:cTn id="67" dur="750"/>
                                        <p:tgtEl>
                                          <p:spTgt spid="151"/>
                                        </p:tgtEl>
                                      </p:cBhvr>
                                    </p:animEffect>
                                  </p:childTnLst>
                                </p:cTn>
                              </p:par>
                            </p:childTnLst>
                          </p:cTn>
                        </p:par>
                        <p:par>
                          <p:cTn id="68" fill="hold">
                            <p:stCondLst>
                              <p:cond delay="8000"/>
                            </p:stCondLst>
                            <p:childTnLst>
                              <p:par>
                                <p:cTn id="69" presetID="37"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1000"/>
                                        <p:tgtEl>
                                          <p:spTgt spid="110"/>
                                        </p:tgtEl>
                                      </p:cBhvr>
                                    </p:animEffect>
                                    <p:anim calcmode="lin" valueType="num">
                                      <p:cBhvr>
                                        <p:cTn id="72" dur="1000" fill="hold"/>
                                        <p:tgtEl>
                                          <p:spTgt spid="110"/>
                                        </p:tgtEl>
                                        <p:attrNameLst>
                                          <p:attrName>ppt_x</p:attrName>
                                        </p:attrNameLst>
                                      </p:cBhvr>
                                      <p:tavLst>
                                        <p:tav tm="0">
                                          <p:val>
                                            <p:strVal val="#ppt_x"/>
                                          </p:val>
                                        </p:tav>
                                        <p:tav tm="100000">
                                          <p:val>
                                            <p:strVal val="#ppt_x"/>
                                          </p:val>
                                        </p:tav>
                                      </p:tavLst>
                                    </p:anim>
                                    <p:anim calcmode="lin" valueType="num">
                                      <p:cBhvr>
                                        <p:cTn id="73" dur="900" decel="100000" fill="hold"/>
                                        <p:tgtEl>
                                          <p:spTgt spid="110"/>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5" fill="hold">
                            <p:stCondLst>
                              <p:cond delay="9000"/>
                            </p:stCondLst>
                            <p:childTnLst>
                              <p:par>
                                <p:cTn id="76" presetID="22" presetClass="entr" presetSubtype="2" fill="hold" grpId="0"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wipe(right)">
                                      <p:cBhvr>
                                        <p:cTn id="78" dur="1000"/>
                                        <p:tgtEl>
                                          <p:spTgt spid="135"/>
                                        </p:tgtEl>
                                      </p:cBhvr>
                                    </p:animEffect>
                                  </p:childTnLst>
                                </p:cTn>
                              </p:par>
                            </p:childTnLst>
                          </p:cTn>
                        </p:par>
                        <p:par>
                          <p:cTn id="79" fill="hold">
                            <p:stCondLst>
                              <p:cond delay="10000"/>
                            </p:stCondLst>
                            <p:childTnLst>
                              <p:par>
                                <p:cTn id="80" presetID="18" presetClass="entr" presetSubtype="6" fill="hold" nodeType="afterEffect">
                                  <p:stCondLst>
                                    <p:cond delay="0"/>
                                  </p:stCondLst>
                                  <p:childTnLst>
                                    <p:set>
                                      <p:cBhvr>
                                        <p:cTn id="81" dur="1" fill="hold">
                                          <p:stCondLst>
                                            <p:cond delay="0"/>
                                          </p:stCondLst>
                                        </p:cTn>
                                        <p:tgtEl>
                                          <p:spTgt spid="154"/>
                                        </p:tgtEl>
                                        <p:attrNameLst>
                                          <p:attrName>style.visibility</p:attrName>
                                        </p:attrNameLst>
                                      </p:cBhvr>
                                      <p:to>
                                        <p:strVal val="visible"/>
                                      </p:to>
                                    </p:set>
                                    <p:animEffect transition="in" filter="strips(downRight)">
                                      <p:cBhvr>
                                        <p:cTn id="82" dur="750"/>
                                        <p:tgtEl>
                                          <p:spTgt spid="154"/>
                                        </p:tgtEl>
                                      </p:cBhvr>
                                    </p:animEffect>
                                  </p:childTnLst>
                                </p:cTn>
                              </p:par>
                            </p:childTnLst>
                          </p:cTn>
                        </p:par>
                        <p:par>
                          <p:cTn id="83" fill="hold">
                            <p:stCondLst>
                              <p:cond delay="10750"/>
                            </p:stCondLst>
                            <p:childTnLst>
                              <p:par>
                                <p:cTn id="84" presetID="37" presetClass="entr" presetSubtype="0" fill="hold" grpId="0"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fade">
                                      <p:cBhvr>
                                        <p:cTn id="86" dur="1000"/>
                                        <p:tgtEl>
                                          <p:spTgt spid="111"/>
                                        </p:tgtEl>
                                      </p:cBhvr>
                                    </p:animEffect>
                                    <p:anim calcmode="lin" valueType="num">
                                      <p:cBhvr>
                                        <p:cTn id="87" dur="1000" fill="hold"/>
                                        <p:tgtEl>
                                          <p:spTgt spid="111"/>
                                        </p:tgtEl>
                                        <p:attrNameLst>
                                          <p:attrName>ppt_x</p:attrName>
                                        </p:attrNameLst>
                                      </p:cBhvr>
                                      <p:tavLst>
                                        <p:tav tm="0">
                                          <p:val>
                                            <p:strVal val="#ppt_x"/>
                                          </p:val>
                                        </p:tav>
                                        <p:tav tm="100000">
                                          <p:val>
                                            <p:strVal val="#ppt_x"/>
                                          </p:val>
                                        </p:tav>
                                      </p:tavLst>
                                    </p:anim>
                                    <p:anim calcmode="lin" valueType="num">
                                      <p:cBhvr>
                                        <p:cTn id="88" dur="900" decel="100000" fill="hold"/>
                                        <p:tgtEl>
                                          <p:spTgt spid="111"/>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0" fill="hold">
                            <p:stCondLst>
                              <p:cond delay="11750"/>
                            </p:stCondLst>
                            <p:childTnLst>
                              <p:par>
                                <p:cTn id="91" presetID="22" presetClass="entr" presetSubtype="2" fill="hold" grpId="0" nodeType="afterEffect">
                                  <p:stCondLst>
                                    <p:cond delay="0"/>
                                  </p:stCondLst>
                                  <p:childTnLst>
                                    <p:set>
                                      <p:cBhvr>
                                        <p:cTn id="92" dur="1" fill="hold">
                                          <p:stCondLst>
                                            <p:cond delay="0"/>
                                          </p:stCondLst>
                                        </p:cTn>
                                        <p:tgtEl>
                                          <p:spTgt spid="136"/>
                                        </p:tgtEl>
                                        <p:attrNameLst>
                                          <p:attrName>style.visibility</p:attrName>
                                        </p:attrNameLst>
                                      </p:cBhvr>
                                      <p:to>
                                        <p:strVal val="visible"/>
                                      </p:to>
                                    </p:set>
                                    <p:animEffect transition="in" filter="wipe(right)">
                                      <p:cBhvr>
                                        <p:cTn id="93" dur="1000"/>
                                        <p:tgtEl>
                                          <p:spTgt spid="136"/>
                                        </p:tgtEl>
                                      </p:cBhvr>
                                    </p:animEffect>
                                  </p:childTnLst>
                                </p:cTn>
                              </p:par>
                            </p:childTnLst>
                          </p:cTn>
                        </p:par>
                        <p:par>
                          <p:cTn id="94" fill="hold">
                            <p:stCondLst>
                              <p:cond delay="12750"/>
                            </p:stCondLst>
                            <p:childTnLst>
                              <p:par>
                                <p:cTn id="95" presetID="18" presetClass="entr" presetSubtype="12" fill="hold" nodeType="after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strips(downLeft)">
                                      <p:cBhvr>
                                        <p:cTn id="97" dur="750"/>
                                        <p:tgtEl>
                                          <p:spTgt spid="155"/>
                                        </p:tgtEl>
                                      </p:cBhvr>
                                    </p:animEffect>
                                  </p:childTnLst>
                                </p:cTn>
                              </p:par>
                            </p:childTnLst>
                          </p:cTn>
                        </p:par>
                        <p:par>
                          <p:cTn id="98" fill="hold">
                            <p:stCondLst>
                              <p:cond delay="13500"/>
                            </p:stCondLst>
                            <p:childTnLst>
                              <p:par>
                                <p:cTn id="99" presetID="37" presetClass="entr" presetSubtype="0"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1000"/>
                                        <p:tgtEl>
                                          <p:spTgt spid="20"/>
                                        </p:tgtEl>
                                      </p:cBhvr>
                                    </p:animEffect>
                                    <p:anim calcmode="lin" valueType="num">
                                      <p:cBhvr>
                                        <p:cTn id="102" dur="1000" fill="hold"/>
                                        <p:tgtEl>
                                          <p:spTgt spid="20"/>
                                        </p:tgtEl>
                                        <p:attrNameLst>
                                          <p:attrName>ppt_x</p:attrName>
                                        </p:attrNameLst>
                                      </p:cBhvr>
                                      <p:tavLst>
                                        <p:tav tm="0">
                                          <p:val>
                                            <p:strVal val="#ppt_x"/>
                                          </p:val>
                                        </p:tav>
                                        <p:tav tm="100000">
                                          <p:val>
                                            <p:strVal val="#ppt_x"/>
                                          </p:val>
                                        </p:tav>
                                      </p:tavLst>
                                    </p:anim>
                                    <p:anim calcmode="lin" valueType="num">
                                      <p:cBhvr>
                                        <p:cTn id="103" dur="900" decel="100000" fill="hold"/>
                                        <p:tgtEl>
                                          <p:spTgt spid="20"/>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5" fill="hold">
                            <p:stCondLst>
                              <p:cond delay="14500"/>
                            </p:stCondLst>
                            <p:childTnLst>
                              <p:par>
                                <p:cTn id="106" presetID="22" presetClass="entr" presetSubtype="8" fill="hold" grpId="0" nodeType="after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wipe(left)">
                                      <p:cBhvr>
                                        <p:cTn id="108" dur="1000"/>
                                        <p:tgtEl>
                                          <p:spTgt spid="128"/>
                                        </p:tgtEl>
                                      </p:cBhvr>
                                    </p:animEffect>
                                  </p:childTnLst>
                                </p:cTn>
                              </p:par>
                            </p:childTnLst>
                          </p:cTn>
                        </p:par>
                        <p:par>
                          <p:cTn id="109" fill="hold">
                            <p:stCondLst>
                              <p:cond delay="15500"/>
                            </p:stCondLst>
                            <p:childTnLst>
                              <p:par>
                                <p:cTn id="110" presetID="18" presetClass="entr" presetSubtype="12" fill="hold" nodeType="afterEffect">
                                  <p:stCondLst>
                                    <p:cond delay="0"/>
                                  </p:stCondLst>
                                  <p:childTnLst>
                                    <p:set>
                                      <p:cBhvr>
                                        <p:cTn id="111" dur="1" fill="hold">
                                          <p:stCondLst>
                                            <p:cond delay="0"/>
                                          </p:stCondLst>
                                        </p:cTn>
                                        <p:tgtEl>
                                          <p:spTgt spid="156"/>
                                        </p:tgtEl>
                                        <p:attrNameLst>
                                          <p:attrName>style.visibility</p:attrName>
                                        </p:attrNameLst>
                                      </p:cBhvr>
                                      <p:to>
                                        <p:strVal val="visible"/>
                                      </p:to>
                                    </p:set>
                                    <p:animEffect transition="in" filter="strips(downLeft)">
                                      <p:cBhvr>
                                        <p:cTn id="112" dur="750"/>
                                        <p:tgtEl>
                                          <p:spTgt spid="156"/>
                                        </p:tgtEl>
                                      </p:cBhvr>
                                    </p:animEffect>
                                  </p:childTnLst>
                                </p:cTn>
                              </p:par>
                            </p:childTnLst>
                          </p:cTn>
                        </p:par>
                        <p:par>
                          <p:cTn id="113" fill="hold">
                            <p:stCondLst>
                              <p:cond delay="16250"/>
                            </p:stCondLst>
                            <p:childTnLst>
                              <p:par>
                                <p:cTn id="114" presetID="37" presetClass="entr" presetSubtype="0" fill="hold" grpId="0" nodeType="afterEffect">
                                  <p:stCondLst>
                                    <p:cond delay="0"/>
                                  </p:stCondLst>
                                  <p:childTnLst>
                                    <p:set>
                                      <p:cBhvr>
                                        <p:cTn id="115" dur="1" fill="hold">
                                          <p:stCondLst>
                                            <p:cond delay="0"/>
                                          </p:stCondLst>
                                        </p:cTn>
                                        <p:tgtEl>
                                          <p:spTgt spid="105"/>
                                        </p:tgtEl>
                                        <p:attrNameLst>
                                          <p:attrName>style.visibility</p:attrName>
                                        </p:attrNameLst>
                                      </p:cBhvr>
                                      <p:to>
                                        <p:strVal val="visible"/>
                                      </p:to>
                                    </p:set>
                                    <p:animEffect transition="in" filter="fade">
                                      <p:cBhvr>
                                        <p:cTn id="116" dur="1000"/>
                                        <p:tgtEl>
                                          <p:spTgt spid="105"/>
                                        </p:tgtEl>
                                      </p:cBhvr>
                                    </p:animEffect>
                                    <p:anim calcmode="lin" valueType="num">
                                      <p:cBhvr>
                                        <p:cTn id="117" dur="1000" fill="hold"/>
                                        <p:tgtEl>
                                          <p:spTgt spid="105"/>
                                        </p:tgtEl>
                                        <p:attrNameLst>
                                          <p:attrName>ppt_x</p:attrName>
                                        </p:attrNameLst>
                                      </p:cBhvr>
                                      <p:tavLst>
                                        <p:tav tm="0">
                                          <p:val>
                                            <p:strVal val="#ppt_x"/>
                                          </p:val>
                                        </p:tav>
                                        <p:tav tm="100000">
                                          <p:val>
                                            <p:strVal val="#ppt_x"/>
                                          </p:val>
                                        </p:tav>
                                      </p:tavLst>
                                    </p:anim>
                                    <p:anim calcmode="lin" valueType="num">
                                      <p:cBhvr>
                                        <p:cTn id="118" dur="900" decel="100000" fill="hold"/>
                                        <p:tgtEl>
                                          <p:spTgt spid="105"/>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0" fill="hold">
                            <p:stCondLst>
                              <p:cond delay="17250"/>
                            </p:stCondLst>
                            <p:childTnLst>
                              <p:par>
                                <p:cTn id="121" presetID="22" presetClass="entr" presetSubtype="8" fill="hold" grpId="0" nodeType="afterEffect">
                                  <p:stCondLst>
                                    <p:cond delay="0"/>
                                  </p:stCondLst>
                                  <p:childTnLst>
                                    <p:set>
                                      <p:cBhvr>
                                        <p:cTn id="122" dur="1" fill="hold">
                                          <p:stCondLst>
                                            <p:cond delay="0"/>
                                          </p:stCondLst>
                                        </p:cTn>
                                        <p:tgtEl>
                                          <p:spTgt spid="129"/>
                                        </p:tgtEl>
                                        <p:attrNameLst>
                                          <p:attrName>style.visibility</p:attrName>
                                        </p:attrNameLst>
                                      </p:cBhvr>
                                      <p:to>
                                        <p:strVal val="visible"/>
                                      </p:to>
                                    </p:set>
                                    <p:animEffect transition="in" filter="wipe(left)">
                                      <p:cBhvr>
                                        <p:cTn id="123" dur="1000"/>
                                        <p:tgtEl>
                                          <p:spTgt spid="129"/>
                                        </p:tgtEl>
                                      </p:cBhvr>
                                    </p:animEffect>
                                  </p:childTnLst>
                                </p:cTn>
                              </p:par>
                            </p:childTnLst>
                          </p:cTn>
                        </p:par>
                        <p:par>
                          <p:cTn id="124" fill="hold">
                            <p:stCondLst>
                              <p:cond delay="18250"/>
                            </p:stCondLst>
                            <p:childTnLst>
                              <p:par>
                                <p:cTn id="125" presetID="18" presetClass="entr" presetSubtype="9" fill="hold" nodeType="after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strips(upLeft)">
                                      <p:cBhvr>
                                        <p:cTn id="127" dur="750"/>
                                        <p:tgtEl>
                                          <p:spTgt spid="157"/>
                                        </p:tgtEl>
                                      </p:cBhvr>
                                    </p:animEffect>
                                  </p:childTnLst>
                                </p:cTn>
                              </p:par>
                            </p:childTnLst>
                          </p:cTn>
                        </p:par>
                        <p:par>
                          <p:cTn id="128" fill="hold">
                            <p:stCondLst>
                              <p:cond delay="19000"/>
                            </p:stCondLst>
                            <p:childTnLst>
                              <p:par>
                                <p:cTn id="129" presetID="37" presetClass="entr" presetSubtype="0" fill="hold" grpId="0" nodeType="afterEffect">
                                  <p:stCondLst>
                                    <p:cond delay="0"/>
                                  </p:stCondLst>
                                  <p:childTnLst>
                                    <p:set>
                                      <p:cBhvr>
                                        <p:cTn id="130" dur="1" fill="hold">
                                          <p:stCondLst>
                                            <p:cond delay="0"/>
                                          </p:stCondLst>
                                        </p:cTn>
                                        <p:tgtEl>
                                          <p:spTgt spid="106"/>
                                        </p:tgtEl>
                                        <p:attrNameLst>
                                          <p:attrName>style.visibility</p:attrName>
                                        </p:attrNameLst>
                                      </p:cBhvr>
                                      <p:to>
                                        <p:strVal val="visible"/>
                                      </p:to>
                                    </p:set>
                                    <p:animEffect transition="in" filter="fade">
                                      <p:cBhvr>
                                        <p:cTn id="131" dur="1000"/>
                                        <p:tgtEl>
                                          <p:spTgt spid="106"/>
                                        </p:tgtEl>
                                      </p:cBhvr>
                                    </p:animEffect>
                                    <p:anim calcmode="lin" valueType="num">
                                      <p:cBhvr>
                                        <p:cTn id="132" dur="1000" fill="hold"/>
                                        <p:tgtEl>
                                          <p:spTgt spid="106"/>
                                        </p:tgtEl>
                                        <p:attrNameLst>
                                          <p:attrName>ppt_x</p:attrName>
                                        </p:attrNameLst>
                                      </p:cBhvr>
                                      <p:tavLst>
                                        <p:tav tm="0">
                                          <p:val>
                                            <p:strVal val="#ppt_x"/>
                                          </p:val>
                                        </p:tav>
                                        <p:tav tm="100000">
                                          <p:val>
                                            <p:strVal val="#ppt_x"/>
                                          </p:val>
                                        </p:tav>
                                      </p:tavLst>
                                    </p:anim>
                                    <p:anim calcmode="lin" valueType="num">
                                      <p:cBhvr>
                                        <p:cTn id="133" dur="900" decel="100000" fill="hold"/>
                                        <p:tgtEl>
                                          <p:spTgt spid="10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5" fill="hold">
                            <p:stCondLst>
                              <p:cond delay="20000"/>
                            </p:stCondLst>
                            <p:childTnLst>
                              <p:par>
                                <p:cTn id="136" presetID="22" presetClass="entr" presetSubtype="8" fill="hold" grpId="0" nodeType="after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wipe(left)">
                                      <p:cBhvr>
                                        <p:cTn id="138" dur="1000"/>
                                        <p:tgtEl>
                                          <p:spTgt spid="130"/>
                                        </p:tgtEl>
                                      </p:cBhvr>
                                    </p:animEffect>
                                  </p:childTnLst>
                                </p:cTn>
                              </p:par>
                            </p:childTnLst>
                          </p:cTn>
                        </p:par>
                        <p:par>
                          <p:cTn id="139" fill="hold">
                            <p:stCondLst>
                              <p:cond delay="21000"/>
                            </p:stCondLst>
                            <p:childTnLst>
                              <p:par>
                                <p:cTn id="140" presetID="18" presetClass="entr" presetSubtype="9" fill="hold" nodeType="afterEffect">
                                  <p:stCondLst>
                                    <p:cond delay="0"/>
                                  </p:stCondLst>
                                  <p:childTnLst>
                                    <p:set>
                                      <p:cBhvr>
                                        <p:cTn id="141" dur="1" fill="hold">
                                          <p:stCondLst>
                                            <p:cond delay="0"/>
                                          </p:stCondLst>
                                        </p:cTn>
                                        <p:tgtEl>
                                          <p:spTgt spid="158"/>
                                        </p:tgtEl>
                                        <p:attrNameLst>
                                          <p:attrName>style.visibility</p:attrName>
                                        </p:attrNameLst>
                                      </p:cBhvr>
                                      <p:to>
                                        <p:strVal val="visible"/>
                                      </p:to>
                                    </p:set>
                                    <p:animEffect transition="in" filter="strips(upLeft)">
                                      <p:cBhvr>
                                        <p:cTn id="142" dur="750"/>
                                        <p:tgtEl>
                                          <p:spTgt spid="158"/>
                                        </p:tgtEl>
                                      </p:cBhvr>
                                    </p:animEffect>
                                  </p:childTnLst>
                                </p:cTn>
                              </p:par>
                            </p:childTnLst>
                          </p:cTn>
                        </p:par>
                        <p:par>
                          <p:cTn id="143" fill="hold">
                            <p:stCondLst>
                              <p:cond delay="21750"/>
                            </p:stCondLst>
                            <p:childTnLst>
                              <p:par>
                                <p:cTn id="144" presetID="37" presetClass="entr" presetSubtype="0" fill="hold" grpId="0" nodeType="afterEffect">
                                  <p:stCondLst>
                                    <p:cond delay="0"/>
                                  </p:stCondLst>
                                  <p:childTnLst>
                                    <p:set>
                                      <p:cBhvr>
                                        <p:cTn id="145" dur="1" fill="hold">
                                          <p:stCondLst>
                                            <p:cond delay="0"/>
                                          </p:stCondLst>
                                        </p:cTn>
                                        <p:tgtEl>
                                          <p:spTgt spid="107"/>
                                        </p:tgtEl>
                                        <p:attrNameLst>
                                          <p:attrName>style.visibility</p:attrName>
                                        </p:attrNameLst>
                                      </p:cBhvr>
                                      <p:to>
                                        <p:strVal val="visible"/>
                                      </p:to>
                                    </p:set>
                                    <p:animEffect transition="in" filter="fade">
                                      <p:cBhvr>
                                        <p:cTn id="146" dur="1000"/>
                                        <p:tgtEl>
                                          <p:spTgt spid="107"/>
                                        </p:tgtEl>
                                      </p:cBhvr>
                                    </p:animEffect>
                                    <p:anim calcmode="lin" valueType="num">
                                      <p:cBhvr>
                                        <p:cTn id="147" dur="1000" fill="hold"/>
                                        <p:tgtEl>
                                          <p:spTgt spid="107"/>
                                        </p:tgtEl>
                                        <p:attrNameLst>
                                          <p:attrName>ppt_x</p:attrName>
                                        </p:attrNameLst>
                                      </p:cBhvr>
                                      <p:tavLst>
                                        <p:tav tm="0">
                                          <p:val>
                                            <p:strVal val="#ppt_x"/>
                                          </p:val>
                                        </p:tav>
                                        <p:tav tm="100000">
                                          <p:val>
                                            <p:strVal val="#ppt_x"/>
                                          </p:val>
                                        </p:tav>
                                      </p:tavLst>
                                    </p:anim>
                                    <p:anim calcmode="lin" valueType="num">
                                      <p:cBhvr>
                                        <p:cTn id="148" dur="900" decel="100000" fill="hold"/>
                                        <p:tgtEl>
                                          <p:spTgt spid="107"/>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0" fill="hold">
                            <p:stCondLst>
                              <p:cond delay="22750"/>
                            </p:stCondLst>
                            <p:childTnLst>
                              <p:par>
                                <p:cTn id="151" presetID="22" presetClass="entr" presetSubtype="8" fill="hold" grpId="0" nodeType="afterEffect">
                                  <p:stCondLst>
                                    <p:cond delay="0"/>
                                  </p:stCondLst>
                                  <p:childTnLst>
                                    <p:set>
                                      <p:cBhvr>
                                        <p:cTn id="152" dur="1" fill="hold">
                                          <p:stCondLst>
                                            <p:cond delay="0"/>
                                          </p:stCondLst>
                                        </p:cTn>
                                        <p:tgtEl>
                                          <p:spTgt spid="131"/>
                                        </p:tgtEl>
                                        <p:attrNameLst>
                                          <p:attrName>style.visibility</p:attrName>
                                        </p:attrNameLst>
                                      </p:cBhvr>
                                      <p:to>
                                        <p:strVal val="visible"/>
                                      </p:to>
                                    </p:set>
                                    <p:animEffect transition="in" filter="wipe(left)">
                                      <p:cBhvr>
                                        <p:cTn id="153"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2019-03-28T16:18:11Z</dcterms:modified>
</cp:coreProperties>
</file>