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85961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CE8E40"/>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ECAC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E76C0F"/>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FF8A2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47" name="Picture 46">
            <a:hlinkClick r:id="rId2"/>
            <a:extLst>
              <a:ext uri="{FF2B5EF4-FFF2-40B4-BE49-F238E27FC236}">
                <a16:creationId xmlns:a16="http://schemas.microsoft.com/office/drawing/2014/main" id="{0B60C812-3828-48B2-BA94-F519719278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436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1522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2019-03-28T16:13:00Z</dcterms:modified>
</cp:coreProperties>
</file>