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76"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2892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6282D5B7-2EF9-4047-BA4D-CEAA72D86FE0}"/>
              </a:ext>
            </a:extLst>
          </p:cNvPr>
          <p:cNvSpPr/>
          <p:nvPr/>
        </p:nvSpPr>
        <p:spPr>
          <a:xfrm>
            <a:off x="9108401" y="889903"/>
            <a:ext cx="1737360" cy="5410200"/>
          </a:xfrm>
          <a:prstGeom prst="rect">
            <a:avLst/>
          </a:prstGeom>
          <a:solidFill>
            <a:schemeClr val="bg1"/>
          </a:solidFill>
          <a:ln>
            <a:noFill/>
          </a:ln>
          <a:effectLst>
            <a:outerShdw blurRad="127000" dist="762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Chevron 6">
            <a:extLst>
              <a:ext uri="{FF2B5EF4-FFF2-40B4-BE49-F238E27FC236}">
                <a16:creationId xmlns:a16="http://schemas.microsoft.com/office/drawing/2014/main" id="{2B84A181-C0DF-4D12-A7DB-75802F8A553F}"/>
              </a:ext>
            </a:extLst>
          </p:cNvPr>
          <p:cNvSpPr/>
          <p:nvPr/>
        </p:nvSpPr>
        <p:spPr>
          <a:xfrm rot="5400000">
            <a:off x="9687521" y="2971072"/>
            <a:ext cx="579120" cy="1737360"/>
          </a:xfrm>
          <a:prstGeom prst="chevron">
            <a:avLst/>
          </a:prstGeom>
          <a:solidFill>
            <a:srgbClr val="E04621"/>
          </a:solidFill>
          <a:ln>
            <a:noFill/>
          </a:ln>
          <a:effectLst>
            <a:innerShdw blurRad="38100">
              <a:srgbClr val="4D4D4D"/>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4" name="Group 23">
            <a:extLst>
              <a:ext uri="{FF2B5EF4-FFF2-40B4-BE49-F238E27FC236}">
                <a16:creationId xmlns:a16="http://schemas.microsoft.com/office/drawing/2014/main" id="{F42A6809-5333-450A-8545-C73AD2EBCB51}"/>
              </a:ext>
            </a:extLst>
          </p:cNvPr>
          <p:cNvGrpSpPr/>
          <p:nvPr/>
        </p:nvGrpSpPr>
        <p:grpSpPr>
          <a:xfrm>
            <a:off x="9108401" y="1651903"/>
            <a:ext cx="1737360" cy="1968144"/>
            <a:chOff x="7611759" y="1524000"/>
            <a:chExt cx="1737360" cy="1968144"/>
          </a:xfrm>
        </p:grpSpPr>
        <p:sp>
          <p:nvSpPr>
            <p:cNvPr id="14" name="Freeform: Shape 13">
              <a:extLst>
                <a:ext uri="{FF2B5EF4-FFF2-40B4-BE49-F238E27FC236}">
                  <a16:creationId xmlns:a16="http://schemas.microsoft.com/office/drawing/2014/main" id="{C3436589-2AD4-4FC5-92DB-0F060E6A0A51}"/>
                </a:ext>
              </a:extLst>
            </p:cNvPr>
            <p:cNvSpPr/>
            <p:nvPr/>
          </p:nvSpPr>
          <p:spPr>
            <a:xfrm>
              <a:off x="7611759" y="1524000"/>
              <a:ext cx="1737360" cy="1968144"/>
            </a:xfrm>
            <a:custGeom>
              <a:avLst/>
              <a:gdLst>
                <a:gd name="connsiteX0" fmla="*/ 0 w 1371600"/>
                <a:gd name="connsiteY0" fmla="*/ 0 h 1553798"/>
                <a:gd name="connsiteX1" fmla="*/ 685800 w 1371600"/>
                <a:gd name="connsiteY1" fmla="*/ 228600 h 1553798"/>
                <a:gd name="connsiteX2" fmla="*/ 1371600 w 1371600"/>
                <a:gd name="connsiteY2" fmla="*/ 0 h 1553798"/>
                <a:gd name="connsiteX3" fmla="*/ 1371600 w 1371600"/>
                <a:gd name="connsiteY3" fmla="*/ 115428 h 1553798"/>
                <a:gd name="connsiteX4" fmla="*/ 1371600 w 1371600"/>
                <a:gd name="connsiteY4" fmla="*/ 228600 h 1553798"/>
                <a:gd name="connsiteX5" fmla="*/ 1371600 w 1371600"/>
                <a:gd name="connsiteY5" fmla="*/ 326195 h 1553798"/>
                <a:gd name="connsiteX6" fmla="*/ 1371600 w 1371600"/>
                <a:gd name="connsiteY6" fmla="*/ 344028 h 1553798"/>
                <a:gd name="connsiteX7" fmla="*/ 1371600 w 1371600"/>
                <a:gd name="connsiteY7" fmla="*/ 976045 h 1553798"/>
                <a:gd name="connsiteX8" fmla="*/ 1371600 w 1371600"/>
                <a:gd name="connsiteY8" fmla="*/ 1096598 h 1553798"/>
                <a:gd name="connsiteX9" fmla="*/ 1371600 w 1371600"/>
                <a:gd name="connsiteY9" fmla="*/ 1204645 h 1553798"/>
                <a:gd name="connsiteX10" fmla="*/ 1371600 w 1371600"/>
                <a:gd name="connsiteY10" fmla="*/ 1240248 h 1553798"/>
                <a:gd name="connsiteX11" fmla="*/ 1371600 w 1371600"/>
                <a:gd name="connsiteY11" fmla="*/ 1325198 h 1553798"/>
                <a:gd name="connsiteX12" fmla="*/ 685800 w 1371600"/>
                <a:gd name="connsiteY12" fmla="*/ 1553798 h 1553798"/>
                <a:gd name="connsiteX13" fmla="*/ 0 w 1371600"/>
                <a:gd name="connsiteY13" fmla="*/ 1325198 h 1553798"/>
                <a:gd name="connsiteX14" fmla="*/ 0 w 1371600"/>
                <a:gd name="connsiteY14" fmla="*/ 1240248 h 1553798"/>
                <a:gd name="connsiteX15" fmla="*/ 0 w 1371600"/>
                <a:gd name="connsiteY15" fmla="*/ 1204645 h 1553798"/>
                <a:gd name="connsiteX16" fmla="*/ 0 w 1371600"/>
                <a:gd name="connsiteY16" fmla="*/ 1096598 h 1553798"/>
                <a:gd name="connsiteX17" fmla="*/ 0 w 1371600"/>
                <a:gd name="connsiteY17" fmla="*/ 976045 h 1553798"/>
                <a:gd name="connsiteX18" fmla="*/ 0 w 1371600"/>
                <a:gd name="connsiteY18" fmla="*/ 344028 h 1553798"/>
                <a:gd name="connsiteX19" fmla="*/ 0 w 1371600"/>
                <a:gd name="connsiteY19" fmla="*/ 326195 h 1553798"/>
                <a:gd name="connsiteX20" fmla="*/ 0 w 1371600"/>
                <a:gd name="connsiteY20" fmla="*/ 228600 h 1553798"/>
                <a:gd name="connsiteX21" fmla="*/ 0 w 1371600"/>
                <a:gd name="connsiteY21" fmla="*/ 115428 h 1553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71600" h="1553798">
                  <a:moveTo>
                    <a:pt x="0" y="0"/>
                  </a:moveTo>
                  <a:lnTo>
                    <a:pt x="685800" y="228600"/>
                  </a:lnTo>
                  <a:lnTo>
                    <a:pt x="1371600" y="0"/>
                  </a:lnTo>
                  <a:lnTo>
                    <a:pt x="1371600" y="115428"/>
                  </a:lnTo>
                  <a:lnTo>
                    <a:pt x="1371600" y="228600"/>
                  </a:lnTo>
                  <a:lnTo>
                    <a:pt x="1371600" y="326195"/>
                  </a:lnTo>
                  <a:lnTo>
                    <a:pt x="1371600" y="344028"/>
                  </a:lnTo>
                  <a:lnTo>
                    <a:pt x="1371600" y="976045"/>
                  </a:lnTo>
                  <a:lnTo>
                    <a:pt x="1371600" y="1096598"/>
                  </a:lnTo>
                  <a:lnTo>
                    <a:pt x="1371600" y="1204645"/>
                  </a:lnTo>
                  <a:lnTo>
                    <a:pt x="1371600" y="1240248"/>
                  </a:lnTo>
                  <a:lnTo>
                    <a:pt x="1371600" y="1325198"/>
                  </a:lnTo>
                  <a:lnTo>
                    <a:pt x="685800" y="1553798"/>
                  </a:lnTo>
                  <a:lnTo>
                    <a:pt x="0" y="1325198"/>
                  </a:lnTo>
                  <a:lnTo>
                    <a:pt x="0" y="1240248"/>
                  </a:lnTo>
                  <a:lnTo>
                    <a:pt x="0" y="1204645"/>
                  </a:lnTo>
                  <a:lnTo>
                    <a:pt x="0" y="1096598"/>
                  </a:lnTo>
                  <a:lnTo>
                    <a:pt x="0" y="976045"/>
                  </a:lnTo>
                  <a:lnTo>
                    <a:pt x="0" y="344028"/>
                  </a:lnTo>
                  <a:lnTo>
                    <a:pt x="0" y="326195"/>
                  </a:lnTo>
                  <a:lnTo>
                    <a:pt x="0" y="228600"/>
                  </a:lnTo>
                  <a:lnTo>
                    <a:pt x="0" y="115428"/>
                  </a:lnTo>
                  <a:close/>
                </a:path>
              </a:pathLst>
            </a:custGeom>
            <a:solidFill>
              <a:srgbClr val="E04621"/>
            </a:solidFill>
            <a:ln>
              <a:noFill/>
            </a:ln>
            <a:effectLst>
              <a:innerShdw blurRad="38100">
                <a:srgbClr val="4D4D4D"/>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AB73D0D0-F617-47FB-BF36-F99D452F8193}"/>
                </a:ext>
              </a:extLst>
            </p:cNvPr>
            <p:cNvSpPr txBox="1"/>
            <p:nvPr/>
          </p:nvSpPr>
          <p:spPr>
            <a:xfrm>
              <a:off x="7866888" y="1964574"/>
              <a:ext cx="1219200" cy="1046440"/>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36%</a:t>
              </a:r>
            </a:p>
            <a:p>
              <a:pPr algn="ctr"/>
              <a:r>
                <a:rPr lang="en-US" sz="1300" dirty="0">
                  <a:solidFill>
                    <a:schemeClr val="bg1"/>
                  </a:solidFill>
                  <a:latin typeface="Bernard MT Condensed" panose="02050806060905020404" pitchFamily="18" charset="0"/>
                </a:rPr>
                <a:t>LOREM IPSUM DOLOR</a:t>
              </a:r>
            </a:p>
          </p:txBody>
        </p:sp>
      </p:grpSp>
      <p:grpSp>
        <p:nvGrpSpPr>
          <p:cNvPr id="20" name="Group 19">
            <a:extLst>
              <a:ext uri="{FF2B5EF4-FFF2-40B4-BE49-F238E27FC236}">
                <a16:creationId xmlns:a16="http://schemas.microsoft.com/office/drawing/2014/main" id="{7DA8FC31-5E29-476C-8D68-438E1B5DD6DC}"/>
              </a:ext>
            </a:extLst>
          </p:cNvPr>
          <p:cNvGrpSpPr/>
          <p:nvPr/>
        </p:nvGrpSpPr>
        <p:grpSpPr>
          <a:xfrm>
            <a:off x="9238562" y="4213895"/>
            <a:ext cx="1463040" cy="1942840"/>
            <a:chOff x="543008" y="4887454"/>
            <a:chExt cx="2162460" cy="1181280"/>
          </a:xfrm>
        </p:grpSpPr>
        <p:sp>
          <p:nvSpPr>
            <p:cNvPr id="21" name="Text Placeholder 3">
              <a:extLst>
                <a:ext uri="{FF2B5EF4-FFF2-40B4-BE49-F238E27FC236}">
                  <a16:creationId xmlns:a16="http://schemas.microsoft.com/office/drawing/2014/main" id="{476F1127-7552-44FF-8852-B97ABC754852}"/>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rgbClr val="4D4D4D"/>
                  </a:solidFill>
                  <a:latin typeface="Bernard MT Condensed" panose="02050806060905020404" pitchFamily="18" charset="0"/>
                </a:rPr>
                <a:t>OPTION 03</a:t>
              </a:r>
            </a:p>
          </p:txBody>
        </p:sp>
        <p:sp>
          <p:nvSpPr>
            <p:cNvPr id="23" name="Text Placeholder 3">
              <a:extLst>
                <a:ext uri="{FF2B5EF4-FFF2-40B4-BE49-F238E27FC236}">
                  <a16:creationId xmlns:a16="http://schemas.microsoft.com/office/drawing/2014/main" id="{204BA392-4003-43B5-B3D0-7DFE5065AAC7}"/>
                </a:ext>
              </a:extLst>
            </p:cNvPr>
            <p:cNvSpPr txBox="1">
              <a:spLocks/>
            </p:cNvSpPr>
            <p:nvPr/>
          </p:nvSpPr>
          <p:spPr>
            <a:xfrm>
              <a:off x="543008" y="5154334"/>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4D4D4D"/>
                </a:solidFill>
                <a:latin typeface="Candara" panose="020E0502030303020204" pitchFamily="34" charset="0"/>
              </a:endParaRPr>
            </a:p>
          </p:txBody>
        </p:sp>
      </p:grpSp>
      <p:sp>
        <p:nvSpPr>
          <p:cNvPr id="26" name="Rectangle 25">
            <a:extLst>
              <a:ext uri="{FF2B5EF4-FFF2-40B4-BE49-F238E27FC236}">
                <a16:creationId xmlns:a16="http://schemas.microsoft.com/office/drawing/2014/main" id="{D8234B9D-149E-4597-832D-84A48528B9D9}"/>
              </a:ext>
            </a:extLst>
          </p:cNvPr>
          <p:cNvSpPr/>
          <p:nvPr/>
        </p:nvSpPr>
        <p:spPr>
          <a:xfrm>
            <a:off x="6931678" y="889903"/>
            <a:ext cx="1737360" cy="5410200"/>
          </a:xfrm>
          <a:prstGeom prst="rect">
            <a:avLst/>
          </a:prstGeom>
          <a:solidFill>
            <a:schemeClr val="bg1"/>
          </a:solidFill>
          <a:ln>
            <a:noFill/>
          </a:ln>
          <a:effectLst>
            <a:outerShdw blurRad="127000" dist="762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row: Chevron 26">
            <a:extLst>
              <a:ext uri="{FF2B5EF4-FFF2-40B4-BE49-F238E27FC236}">
                <a16:creationId xmlns:a16="http://schemas.microsoft.com/office/drawing/2014/main" id="{A5F852D0-0B44-4629-A1D5-CB69F12A5D55}"/>
              </a:ext>
            </a:extLst>
          </p:cNvPr>
          <p:cNvSpPr/>
          <p:nvPr/>
        </p:nvSpPr>
        <p:spPr>
          <a:xfrm rot="5400000">
            <a:off x="7510798" y="2971072"/>
            <a:ext cx="579120" cy="1737360"/>
          </a:xfrm>
          <a:prstGeom prst="chevron">
            <a:avLst/>
          </a:prstGeom>
          <a:solidFill>
            <a:srgbClr val="E76C0F"/>
          </a:solidFill>
          <a:ln>
            <a:noFill/>
          </a:ln>
          <a:effectLst>
            <a:innerShdw blurRad="38100">
              <a:srgbClr val="4D4D4D"/>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8" name="Group 27">
            <a:extLst>
              <a:ext uri="{FF2B5EF4-FFF2-40B4-BE49-F238E27FC236}">
                <a16:creationId xmlns:a16="http://schemas.microsoft.com/office/drawing/2014/main" id="{90D292BE-CE25-4BBE-8623-A7BC0418C3E1}"/>
              </a:ext>
            </a:extLst>
          </p:cNvPr>
          <p:cNvGrpSpPr/>
          <p:nvPr/>
        </p:nvGrpSpPr>
        <p:grpSpPr>
          <a:xfrm>
            <a:off x="6931678" y="1651903"/>
            <a:ext cx="1737360" cy="1968144"/>
            <a:chOff x="7611759" y="1524000"/>
            <a:chExt cx="1737360" cy="1968144"/>
          </a:xfrm>
        </p:grpSpPr>
        <p:sp>
          <p:nvSpPr>
            <p:cNvPr id="29" name="Freeform: Shape 28">
              <a:extLst>
                <a:ext uri="{FF2B5EF4-FFF2-40B4-BE49-F238E27FC236}">
                  <a16:creationId xmlns:a16="http://schemas.microsoft.com/office/drawing/2014/main" id="{433F394C-9ADD-4AF2-BCCB-119DBE20AAEF}"/>
                </a:ext>
              </a:extLst>
            </p:cNvPr>
            <p:cNvSpPr/>
            <p:nvPr/>
          </p:nvSpPr>
          <p:spPr>
            <a:xfrm>
              <a:off x="7611759" y="1524000"/>
              <a:ext cx="1737360" cy="1968144"/>
            </a:xfrm>
            <a:custGeom>
              <a:avLst/>
              <a:gdLst>
                <a:gd name="connsiteX0" fmla="*/ 0 w 1371600"/>
                <a:gd name="connsiteY0" fmla="*/ 0 h 1553798"/>
                <a:gd name="connsiteX1" fmla="*/ 685800 w 1371600"/>
                <a:gd name="connsiteY1" fmla="*/ 228600 h 1553798"/>
                <a:gd name="connsiteX2" fmla="*/ 1371600 w 1371600"/>
                <a:gd name="connsiteY2" fmla="*/ 0 h 1553798"/>
                <a:gd name="connsiteX3" fmla="*/ 1371600 w 1371600"/>
                <a:gd name="connsiteY3" fmla="*/ 115428 h 1553798"/>
                <a:gd name="connsiteX4" fmla="*/ 1371600 w 1371600"/>
                <a:gd name="connsiteY4" fmla="*/ 228600 h 1553798"/>
                <a:gd name="connsiteX5" fmla="*/ 1371600 w 1371600"/>
                <a:gd name="connsiteY5" fmla="*/ 326195 h 1553798"/>
                <a:gd name="connsiteX6" fmla="*/ 1371600 w 1371600"/>
                <a:gd name="connsiteY6" fmla="*/ 344028 h 1553798"/>
                <a:gd name="connsiteX7" fmla="*/ 1371600 w 1371600"/>
                <a:gd name="connsiteY7" fmla="*/ 976045 h 1553798"/>
                <a:gd name="connsiteX8" fmla="*/ 1371600 w 1371600"/>
                <a:gd name="connsiteY8" fmla="*/ 1096598 h 1553798"/>
                <a:gd name="connsiteX9" fmla="*/ 1371600 w 1371600"/>
                <a:gd name="connsiteY9" fmla="*/ 1204645 h 1553798"/>
                <a:gd name="connsiteX10" fmla="*/ 1371600 w 1371600"/>
                <a:gd name="connsiteY10" fmla="*/ 1240248 h 1553798"/>
                <a:gd name="connsiteX11" fmla="*/ 1371600 w 1371600"/>
                <a:gd name="connsiteY11" fmla="*/ 1325198 h 1553798"/>
                <a:gd name="connsiteX12" fmla="*/ 685800 w 1371600"/>
                <a:gd name="connsiteY12" fmla="*/ 1553798 h 1553798"/>
                <a:gd name="connsiteX13" fmla="*/ 0 w 1371600"/>
                <a:gd name="connsiteY13" fmla="*/ 1325198 h 1553798"/>
                <a:gd name="connsiteX14" fmla="*/ 0 w 1371600"/>
                <a:gd name="connsiteY14" fmla="*/ 1240248 h 1553798"/>
                <a:gd name="connsiteX15" fmla="*/ 0 w 1371600"/>
                <a:gd name="connsiteY15" fmla="*/ 1204645 h 1553798"/>
                <a:gd name="connsiteX16" fmla="*/ 0 w 1371600"/>
                <a:gd name="connsiteY16" fmla="*/ 1096598 h 1553798"/>
                <a:gd name="connsiteX17" fmla="*/ 0 w 1371600"/>
                <a:gd name="connsiteY17" fmla="*/ 976045 h 1553798"/>
                <a:gd name="connsiteX18" fmla="*/ 0 w 1371600"/>
                <a:gd name="connsiteY18" fmla="*/ 344028 h 1553798"/>
                <a:gd name="connsiteX19" fmla="*/ 0 w 1371600"/>
                <a:gd name="connsiteY19" fmla="*/ 326195 h 1553798"/>
                <a:gd name="connsiteX20" fmla="*/ 0 w 1371600"/>
                <a:gd name="connsiteY20" fmla="*/ 228600 h 1553798"/>
                <a:gd name="connsiteX21" fmla="*/ 0 w 1371600"/>
                <a:gd name="connsiteY21" fmla="*/ 115428 h 1553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71600" h="1553798">
                  <a:moveTo>
                    <a:pt x="0" y="0"/>
                  </a:moveTo>
                  <a:lnTo>
                    <a:pt x="685800" y="228600"/>
                  </a:lnTo>
                  <a:lnTo>
                    <a:pt x="1371600" y="0"/>
                  </a:lnTo>
                  <a:lnTo>
                    <a:pt x="1371600" y="115428"/>
                  </a:lnTo>
                  <a:lnTo>
                    <a:pt x="1371600" y="228600"/>
                  </a:lnTo>
                  <a:lnTo>
                    <a:pt x="1371600" y="326195"/>
                  </a:lnTo>
                  <a:lnTo>
                    <a:pt x="1371600" y="344028"/>
                  </a:lnTo>
                  <a:lnTo>
                    <a:pt x="1371600" y="976045"/>
                  </a:lnTo>
                  <a:lnTo>
                    <a:pt x="1371600" y="1096598"/>
                  </a:lnTo>
                  <a:lnTo>
                    <a:pt x="1371600" y="1204645"/>
                  </a:lnTo>
                  <a:lnTo>
                    <a:pt x="1371600" y="1240248"/>
                  </a:lnTo>
                  <a:lnTo>
                    <a:pt x="1371600" y="1325198"/>
                  </a:lnTo>
                  <a:lnTo>
                    <a:pt x="685800" y="1553798"/>
                  </a:lnTo>
                  <a:lnTo>
                    <a:pt x="0" y="1325198"/>
                  </a:lnTo>
                  <a:lnTo>
                    <a:pt x="0" y="1240248"/>
                  </a:lnTo>
                  <a:lnTo>
                    <a:pt x="0" y="1204645"/>
                  </a:lnTo>
                  <a:lnTo>
                    <a:pt x="0" y="1096598"/>
                  </a:lnTo>
                  <a:lnTo>
                    <a:pt x="0" y="976045"/>
                  </a:lnTo>
                  <a:lnTo>
                    <a:pt x="0" y="344028"/>
                  </a:lnTo>
                  <a:lnTo>
                    <a:pt x="0" y="326195"/>
                  </a:lnTo>
                  <a:lnTo>
                    <a:pt x="0" y="228600"/>
                  </a:lnTo>
                  <a:lnTo>
                    <a:pt x="0" y="115428"/>
                  </a:lnTo>
                  <a:close/>
                </a:path>
              </a:pathLst>
            </a:custGeom>
            <a:solidFill>
              <a:srgbClr val="E76C0F"/>
            </a:solidFill>
            <a:ln>
              <a:noFill/>
            </a:ln>
            <a:effectLst>
              <a:innerShdw blurRad="38100">
                <a:srgbClr val="4D4D4D"/>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429CB4A5-7DF6-4565-B073-C09974B07574}"/>
                </a:ext>
              </a:extLst>
            </p:cNvPr>
            <p:cNvSpPr txBox="1"/>
            <p:nvPr/>
          </p:nvSpPr>
          <p:spPr>
            <a:xfrm>
              <a:off x="7866888" y="1964574"/>
              <a:ext cx="1219200" cy="1046440"/>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23%</a:t>
              </a:r>
            </a:p>
            <a:p>
              <a:pPr algn="ctr"/>
              <a:r>
                <a:rPr lang="en-US" sz="1300" dirty="0">
                  <a:solidFill>
                    <a:schemeClr val="bg1"/>
                  </a:solidFill>
                  <a:latin typeface="Bernard MT Condensed" panose="02050806060905020404" pitchFamily="18" charset="0"/>
                </a:rPr>
                <a:t>LOREM IPSUM DOLOR</a:t>
              </a:r>
            </a:p>
          </p:txBody>
        </p:sp>
      </p:grpSp>
      <p:grpSp>
        <p:nvGrpSpPr>
          <p:cNvPr id="32" name="Group 31">
            <a:extLst>
              <a:ext uri="{FF2B5EF4-FFF2-40B4-BE49-F238E27FC236}">
                <a16:creationId xmlns:a16="http://schemas.microsoft.com/office/drawing/2014/main" id="{6FC0C3AD-44BA-49E4-B6B9-263C798174E6}"/>
              </a:ext>
            </a:extLst>
          </p:cNvPr>
          <p:cNvGrpSpPr/>
          <p:nvPr/>
        </p:nvGrpSpPr>
        <p:grpSpPr>
          <a:xfrm>
            <a:off x="7061839" y="4213895"/>
            <a:ext cx="1463040" cy="1942840"/>
            <a:chOff x="543008" y="4887454"/>
            <a:chExt cx="2162460" cy="1181280"/>
          </a:xfrm>
        </p:grpSpPr>
        <p:sp>
          <p:nvSpPr>
            <p:cNvPr id="33" name="Text Placeholder 3">
              <a:extLst>
                <a:ext uri="{FF2B5EF4-FFF2-40B4-BE49-F238E27FC236}">
                  <a16:creationId xmlns:a16="http://schemas.microsoft.com/office/drawing/2014/main" id="{C09E04C7-3163-465F-803A-9F5F5C07E922}"/>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rgbClr val="4D4D4D"/>
                  </a:solidFill>
                  <a:latin typeface="Bernard MT Condensed" panose="02050806060905020404" pitchFamily="18" charset="0"/>
                </a:rPr>
                <a:t>OPTION 02</a:t>
              </a:r>
            </a:p>
          </p:txBody>
        </p:sp>
        <p:sp>
          <p:nvSpPr>
            <p:cNvPr id="34" name="Text Placeholder 3">
              <a:extLst>
                <a:ext uri="{FF2B5EF4-FFF2-40B4-BE49-F238E27FC236}">
                  <a16:creationId xmlns:a16="http://schemas.microsoft.com/office/drawing/2014/main" id="{2ED13211-5959-46F9-B420-DA122565C529}"/>
                </a:ext>
              </a:extLst>
            </p:cNvPr>
            <p:cNvSpPr txBox="1">
              <a:spLocks/>
            </p:cNvSpPr>
            <p:nvPr/>
          </p:nvSpPr>
          <p:spPr>
            <a:xfrm>
              <a:off x="543008" y="5154334"/>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4D4D4D"/>
                </a:solidFill>
                <a:latin typeface="Candara" panose="020E0502030303020204" pitchFamily="34" charset="0"/>
              </a:endParaRPr>
            </a:p>
          </p:txBody>
        </p:sp>
      </p:grpSp>
      <p:sp>
        <p:nvSpPr>
          <p:cNvPr id="36" name="Rectangle 35">
            <a:extLst>
              <a:ext uri="{FF2B5EF4-FFF2-40B4-BE49-F238E27FC236}">
                <a16:creationId xmlns:a16="http://schemas.microsoft.com/office/drawing/2014/main" id="{CCDD8704-10CD-4314-8F05-7D763046802A}"/>
              </a:ext>
            </a:extLst>
          </p:cNvPr>
          <p:cNvSpPr/>
          <p:nvPr/>
        </p:nvSpPr>
        <p:spPr>
          <a:xfrm>
            <a:off x="4810647" y="889903"/>
            <a:ext cx="1737360" cy="5410200"/>
          </a:xfrm>
          <a:prstGeom prst="rect">
            <a:avLst/>
          </a:prstGeom>
          <a:solidFill>
            <a:schemeClr val="bg1"/>
          </a:solidFill>
          <a:ln>
            <a:noFill/>
          </a:ln>
          <a:effectLst>
            <a:outerShdw blurRad="127000" dist="762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Arrow: Chevron 36">
            <a:extLst>
              <a:ext uri="{FF2B5EF4-FFF2-40B4-BE49-F238E27FC236}">
                <a16:creationId xmlns:a16="http://schemas.microsoft.com/office/drawing/2014/main" id="{76EB029A-928E-4129-B53A-21B1B9940F0E}"/>
              </a:ext>
            </a:extLst>
          </p:cNvPr>
          <p:cNvSpPr/>
          <p:nvPr/>
        </p:nvSpPr>
        <p:spPr>
          <a:xfrm rot="5400000">
            <a:off x="5389767" y="2971072"/>
            <a:ext cx="579120" cy="1737360"/>
          </a:xfrm>
          <a:prstGeom prst="chevron">
            <a:avLst/>
          </a:prstGeom>
          <a:solidFill>
            <a:srgbClr val="CE8E40"/>
          </a:solidFill>
          <a:ln>
            <a:noFill/>
          </a:ln>
          <a:effectLst>
            <a:innerShdw blurRad="38100">
              <a:srgbClr val="4D4D4D"/>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38" name="Group 37">
            <a:extLst>
              <a:ext uri="{FF2B5EF4-FFF2-40B4-BE49-F238E27FC236}">
                <a16:creationId xmlns:a16="http://schemas.microsoft.com/office/drawing/2014/main" id="{39798174-083D-4134-B644-C45DB362165F}"/>
              </a:ext>
            </a:extLst>
          </p:cNvPr>
          <p:cNvGrpSpPr/>
          <p:nvPr/>
        </p:nvGrpSpPr>
        <p:grpSpPr>
          <a:xfrm>
            <a:off x="4810647" y="1651903"/>
            <a:ext cx="1737360" cy="1968144"/>
            <a:chOff x="7611759" y="1524000"/>
            <a:chExt cx="1737360" cy="1968144"/>
          </a:xfrm>
        </p:grpSpPr>
        <p:sp>
          <p:nvSpPr>
            <p:cNvPr id="39" name="Freeform: Shape 38">
              <a:extLst>
                <a:ext uri="{FF2B5EF4-FFF2-40B4-BE49-F238E27FC236}">
                  <a16:creationId xmlns:a16="http://schemas.microsoft.com/office/drawing/2014/main" id="{800C73B5-642C-4462-9ECA-802D5CA0CB81}"/>
                </a:ext>
              </a:extLst>
            </p:cNvPr>
            <p:cNvSpPr/>
            <p:nvPr/>
          </p:nvSpPr>
          <p:spPr>
            <a:xfrm>
              <a:off x="7611759" y="1524000"/>
              <a:ext cx="1737360" cy="1968144"/>
            </a:xfrm>
            <a:custGeom>
              <a:avLst/>
              <a:gdLst>
                <a:gd name="connsiteX0" fmla="*/ 0 w 1371600"/>
                <a:gd name="connsiteY0" fmla="*/ 0 h 1553798"/>
                <a:gd name="connsiteX1" fmla="*/ 685800 w 1371600"/>
                <a:gd name="connsiteY1" fmla="*/ 228600 h 1553798"/>
                <a:gd name="connsiteX2" fmla="*/ 1371600 w 1371600"/>
                <a:gd name="connsiteY2" fmla="*/ 0 h 1553798"/>
                <a:gd name="connsiteX3" fmla="*/ 1371600 w 1371600"/>
                <a:gd name="connsiteY3" fmla="*/ 115428 h 1553798"/>
                <a:gd name="connsiteX4" fmla="*/ 1371600 w 1371600"/>
                <a:gd name="connsiteY4" fmla="*/ 228600 h 1553798"/>
                <a:gd name="connsiteX5" fmla="*/ 1371600 w 1371600"/>
                <a:gd name="connsiteY5" fmla="*/ 326195 h 1553798"/>
                <a:gd name="connsiteX6" fmla="*/ 1371600 w 1371600"/>
                <a:gd name="connsiteY6" fmla="*/ 344028 h 1553798"/>
                <a:gd name="connsiteX7" fmla="*/ 1371600 w 1371600"/>
                <a:gd name="connsiteY7" fmla="*/ 976045 h 1553798"/>
                <a:gd name="connsiteX8" fmla="*/ 1371600 w 1371600"/>
                <a:gd name="connsiteY8" fmla="*/ 1096598 h 1553798"/>
                <a:gd name="connsiteX9" fmla="*/ 1371600 w 1371600"/>
                <a:gd name="connsiteY9" fmla="*/ 1204645 h 1553798"/>
                <a:gd name="connsiteX10" fmla="*/ 1371600 w 1371600"/>
                <a:gd name="connsiteY10" fmla="*/ 1240248 h 1553798"/>
                <a:gd name="connsiteX11" fmla="*/ 1371600 w 1371600"/>
                <a:gd name="connsiteY11" fmla="*/ 1325198 h 1553798"/>
                <a:gd name="connsiteX12" fmla="*/ 685800 w 1371600"/>
                <a:gd name="connsiteY12" fmla="*/ 1553798 h 1553798"/>
                <a:gd name="connsiteX13" fmla="*/ 0 w 1371600"/>
                <a:gd name="connsiteY13" fmla="*/ 1325198 h 1553798"/>
                <a:gd name="connsiteX14" fmla="*/ 0 w 1371600"/>
                <a:gd name="connsiteY14" fmla="*/ 1240248 h 1553798"/>
                <a:gd name="connsiteX15" fmla="*/ 0 w 1371600"/>
                <a:gd name="connsiteY15" fmla="*/ 1204645 h 1553798"/>
                <a:gd name="connsiteX16" fmla="*/ 0 w 1371600"/>
                <a:gd name="connsiteY16" fmla="*/ 1096598 h 1553798"/>
                <a:gd name="connsiteX17" fmla="*/ 0 w 1371600"/>
                <a:gd name="connsiteY17" fmla="*/ 976045 h 1553798"/>
                <a:gd name="connsiteX18" fmla="*/ 0 w 1371600"/>
                <a:gd name="connsiteY18" fmla="*/ 344028 h 1553798"/>
                <a:gd name="connsiteX19" fmla="*/ 0 w 1371600"/>
                <a:gd name="connsiteY19" fmla="*/ 326195 h 1553798"/>
                <a:gd name="connsiteX20" fmla="*/ 0 w 1371600"/>
                <a:gd name="connsiteY20" fmla="*/ 228600 h 1553798"/>
                <a:gd name="connsiteX21" fmla="*/ 0 w 1371600"/>
                <a:gd name="connsiteY21" fmla="*/ 115428 h 1553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71600" h="1553798">
                  <a:moveTo>
                    <a:pt x="0" y="0"/>
                  </a:moveTo>
                  <a:lnTo>
                    <a:pt x="685800" y="228600"/>
                  </a:lnTo>
                  <a:lnTo>
                    <a:pt x="1371600" y="0"/>
                  </a:lnTo>
                  <a:lnTo>
                    <a:pt x="1371600" y="115428"/>
                  </a:lnTo>
                  <a:lnTo>
                    <a:pt x="1371600" y="228600"/>
                  </a:lnTo>
                  <a:lnTo>
                    <a:pt x="1371600" y="326195"/>
                  </a:lnTo>
                  <a:lnTo>
                    <a:pt x="1371600" y="344028"/>
                  </a:lnTo>
                  <a:lnTo>
                    <a:pt x="1371600" y="976045"/>
                  </a:lnTo>
                  <a:lnTo>
                    <a:pt x="1371600" y="1096598"/>
                  </a:lnTo>
                  <a:lnTo>
                    <a:pt x="1371600" y="1204645"/>
                  </a:lnTo>
                  <a:lnTo>
                    <a:pt x="1371600" y="1240248"/>
                  </a:lnTo>
                  <a:lnTo>
                    <a:pt x="1371600" y="1325198"/>
                  </a:lnTo>
                  <a:lnTo>
                    <a:pt x="685800" y="1553798"/>
                  </a:lnTo>
                  <a:lnTo>
                    <a:pt x="0" y="1325198"/>
                  </a:lnTo>
                  <a:lnTo>
                    <a:pt x="0" y="1240248"/>
                  </a:lnTo>
                  <a:lnTo>
                    <a:pt x="0" y="1204645"/>
                  </a:lnTo>
                  <a:lnTo>
                    <a:pt x="0" y="1096598"/>
                  </a:lnTo>
                  <a:lnTo>
                    <a:pt x="0" y="976045"/>
                  </a:lnTo>
                  <a:lnTo>
                    <a:pt x="0" y="344028"/>
                  </a:lnTo>
                  <a:lnTo>
                    <a:pt x="0" y="326195"/>
                  </a:lnTo>
                  <a:lnTo>
                    <a:pt x="0" y="228600"/>
                  </a:lnTo>
                  <a:lnTo>
                    <a:pt x="0" y="115428"/>
                  </a:lnTo>
                  <a:close/>
                </a:path>
              </a:pathLst>
            </a:custGeom>
            <a:solidFill>
              <a:srgbClr val="CE8E40"/>
            </a:solidFill>
            <a:ln>
              <a:noFill/>
            </a:ln>
            <a:effectLst>
              <a:innerShdw blurRad="38100">
                <a:srgbClr val="4D4D4D"/>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C036C26F-8367-4318-A7E6-05B9F114101F}"/>
                </a:ext>
              </a:extLst>
            </p:cNvPr>
            <p:cNvSpPr txBox="1"/>
            <p:nvPr/>
          </p:nvSpPr>
          <p:spPr>
            <a:xfrm>
              <a:off x="7866888" y="1964574"/>
              <a:ext cx="1219200" cy="1046440"/>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27%</a:t>
              </a:r>
            </a:p>
            <a:p>
              <a:pPr algn="ctr"/>
              <a:r>
                <a:rPr lang="en-US" sz="1300" dirty="0">
                  <a:solidFill>
                    <a:schemeClr val="bg1"/>
                  </a:solidFill>
                  <a:latin typeface="Bernard MT Condensed" panose="02050806060905020404" pitchFamily="18" charset="0"/>
                </a:rPr>
                <a:t>LOREM IPSUM DOLOR</a:t>
              </a:r>
            </a:p>
          </p:txBody>
        </p:sp>
      </p:grpSp>
      <p:pic>
        <p:nvPicPr>
          <p:cNvPr id="41" name="Graphic 40" descr="Test tubes">
            <a:extLst>
              <a:ext uri="{FF2B5EF4-FFF2-40B4-BE49-F238E27FC236}">
                <a16:creationId xmlns:a16="http://schemas.microsoft.com/office/drawing/2014/main" id="{63CE02BD-2460-4594-B8BC-06951C33AD5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52288" y="990600"/>
            <a:ext cx="640080" cy="640080"/>
          </a:xfrm>
          <a:prstGeom prst="rect">
            <a:avLst/>
          </a:prstGeom>
        </p:spPr>
      </p:pic>
      <p:grpSp>
        <p:nvGrpSpPr>
          <p:cNvPr id="42" name="Group 41">
            <a:extLst>
              <a:ext uri="{FF2B5EF4-FFF2-40B4-BE49-F238E27FC236}">
                <a16:creationId xmlns:a16="http://schemas.microsoft.com/office/drawing/2014/main" id="{39618F56-30A1-4ECF-8E4E-845EF389C3F1}"/>
              </a:ext>
            </a:extLst>
          </p:cNvPr>
          <p:cNvGrpSpPr/>
          <p:nvPr/>
        </p:nvGrpSpPr>
        <p:grpSpPr>
          <a:xfrm>
            <a:off x="4940808" y="4213895"/>
            <a:ext cx="1463040" cy="1942840"/>
            <a:chOff x="543008" y="4887454"/>
            <a:chExt cx="2162460" cy="1181280"/>
          </a:xfrm>
        </p:grpSpPr>
        <p:sp>
          <p:nvSpPr>
            <p:cNvPr id="43" name="Text Placeholder 3">
              <a:extLst>
                <a:ext uri="{FF2B5EF4-FFF2-40B4-BE49-F238E27FC236}">
                  <a16:creationId xmlns:a16="http://schemas.microsoft.com/office/drawing/2014/main" id="{5011D6E7-A2B3-4DAD-8288-EBAC804FBAB6}"/>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rgbClr val="4D4D4D"/>
                  </a:solidFill>
                  <a:latin typeface="Bernard MT Condensed" panose="02050806060905020404" pitchFamily="18" charset="0"/>
                </a:rPr>
                <a:t>OPTION 01</a:t>
              </a:r>
            </a:p>
          </p:txBody>
        </p:sp>
        <p:sp>
          <p:nvSpPr>
            <p:cNvPr id="44" name="Text Placeholder 3">
              <a:extLst>
                <a:ext uri="{FF2B5EF4-FFF2-40B4-BE49-F238E27FC236}">
                  <a16:creationId xmlns:a16="http://schemas.microsoft.com/office/drawing/2014/main" id="{4E011295-7D17-476B-820B-EC2BE9DC1216}"/>
                </a:ext>
              </a:extLst>
            </p:cNvPr>
            <p:cNvSpPr txBox="1">
              <a:spLocks/>
            </p:cNvSpPr>
            <p:nvPr/>
          </p:nvSpPr>
          <p:spPr>
            <a:xfrm>
              <a:off x="543008" y="5154334"/>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4D4D4D"/>
                </a:solidFill>
                <a:latin typeface="Candara" panose="020E0502030303020204" pitchFamily="34" charset="0"/>
              </a:endParaRPr>
            </a:p>
          </p:txBody>
        </p:sp>
      </p:grpSp>
      <p:pic>
        <p:nvPicPr>
          <p:cNvPr id="18" name="Graphic 17" descr="Microscope">
            <a:extLst>
              <a:ext uri="{FF2B5EF4-FFF2-40B4-BE49-F238E27FC236}">
                <a16:creationId xmlns:a16="http://schemas.microsoft.com/office/drawing/2014/main" id="{2D322342-1E6C-47E9-B2BA-FB7ABCD8182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421954" y="990600"/>
            <a:ext cx="640080" cy="640080"/>
          </a:xfrm>
          <a:prstGeom prst="rect">
            <a:avLst/>
          </a:prstGeom>
        </p:spPr>
      </p:pic>
      <p:pic>
        <p:nvPicPr>
          <p:cNvPr id="56" name="Graphic 55" descr="Atom">
            <a:extLst>
              <a:ext uri="{FF2B5EF4-FFF2-40B4-BE49-F238E27FC236}">
                <a16:creationId xmlns:a16="http://schemas.microsoft.com/office/drawing/2014/main" id="{FFE7DC53-062D-47AF-AABC-526352D1EF4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650042" y="990600"/>
            <a:ext cx="640080" cy="640080"/>
          </a:xfrm>
          <a:prstGeom prst="rect">
            <a:avLst/>
          </a:prstGeom>
        </p:spPr>
      </p:pic>
      <p:sp>
        <p:nvSpPr>
          <p:cNvPr id="59" name="TextBox 58">
            <a:extLst>
              <a:ext uri="{FF2B5EF4-FFF2-40B4-BE49-F238E27FC236}">
                <a16:creationId xmlns:a16="http://schemas.microsoft.com/office/drawing/2014/main" id="{8DC4D29F-41F1-4289-A960-895F428538F8}"/>
              </a:ext>
            </a:extLst>
          </p:cNvPr>
          <p:cNvSpPr txBox="1"/>
          <p:nvPr/>
        </p:nvSpPr>
        <p:spPr>
          <a:xfrm>
            <a:off x="370046" y="1876308"/>
            <a:ext cx="3153881" cy="4416594"/>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400" dirty="0">
              <a:latin typeface="Candara" panose="020E0502030303020204" pitchFamily="34" charset="0"/>
            </a:endParaRPr>
          </a:p>
          <a:p>
            <a:pPr marL="342900" indent="-342900">
              <a:buFont typeface="+mj-lt"/>
              <a:buAutoNum type="arabicPeriod"/>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rabicPeriod"/>
            </a:pPr>
            <a:endParaRPr lang="en-US" sz="1000" dirty="0">
              <a:solidFill>
                <a:schemeClr val="bg1"/>
              </a:solidFill>
              <a:latin typeface="Candara" panose="020E0502030303020204" pitchFamily="34" charset="0"/>
            </a:endParaRPr>
          </a:p>
          <a:p>
            <a:pPr marL="342900" indent="-342900">
              <a:buFont typeface="+mj-lt"/>
              <a:buAutoNum type="arabicPeriod"/>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rabicPeriod"/>
            </a:pPr>
            <a:endParaRPr lang="en-US" sz="1000" dirty="0">
              <a:solidFill>
                <a:schemeClr val="bg1"/>
              </a:solidFill>
              <a:latin typeface="Candara" panose="020E0502030303020204" pitchFamily="34" charset="0"/>
            </a:endParaRPr>
          </a:p>
          <a:p>
            <a:pPr marL="342900" indent="-342900">
              <a:buFont typeface="+mj-lt"/>
              <a:buAutoNum type="arabicPeriod"/>
            </a:pPr>
            <a:r>
              <a:rPr lang="en-US" sz="1300" dirty="0">
                <a:solidFill>
                  <a:schemeClr val="bg1"/>
                </a:solidFill>
                <a:latin typeface="Candara" panose="020E0502030303020204" pitchFamily="34" charset="0"/>
              </a:rPr>
              <a:t>Lorem ipsum dolor sit amet, consectetur adipiscing elit, sed do eiusmod.</a:t>
            </a:r>
          </a:p>
        </p:txBody>
      </p:sp>
      <p:sp>
        <p:nvSpPr>
          <p:cNvPr id="60" name="TextBox 59">
            <a:extLst>
              <a:ext uri="{FF2B5EF4-FFF2-40B4-BE49-F238E27FC236}">
                <a16:creationId xmlns:a16="http://schemas.microsoft.com/office/drawing/2014/main" id="{647D4040-7D66-496A-8286-E373E8BB19D9}"/>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31" name="Picture 30">
            <a:hlinkClick r:id="rId8"/>
            <a:extLst>
              <a:ext uri="{FF2B5EF4-FFF2-40B4-BE49-F238E27FC236}">
                <a16:creationId xmlns:a16="http://schemas.microsoft.com/office/drawing/2014/main" id="{F3F4A3C4-776E-4CC4-9777-118B2448D5F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62627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750"/>
                                        <p:tgtEl>
                                          <p:spTgt spid="60"/>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59">
                                            <p:txEl>
                                              <p:pRg st="0" end="0"/>
                                            </p:txEl>
                                          </p:spTgt>
                                        </p:tgtEl>
                                        <p:attrNameLst>
                                          <p:attrName>style.visibility</p:attrName>
                                        </p:attrNameLst>
                                      </p:cBhvr>
                                      <p:to>
                                        <p:strVal val="visible"/>
                                      </p:to>
                                    </p:set>
                                    <p:animEffect transition="in" filter="fade">
                                      <p:cBhvr>
                                        <p:cTn id="11" dur="750"/>
                                        <p:tgtEl>
                                          <p:spTgt spid="59">
                                            <p:txEl>
                                              <p:pRg st="0" end="0"/>
                                            </p:txEl>
                                          </p:spTgt>
                                        </p:tgtEl>
                                      </p:cBhvr>
                                    </p:animEffect>
                                    <p:anim calcmode="lin" valueType="num">
                                      <p:cBhvr>
                                        <p:cTn id="12" dur="750" fill="hold"/>
                                        <p:tgtEl>
                                          <p:spTgt spid="59">
                                            <p:txEl>
                                              <p:pRg st="0" end="0"/>
                                            </p:txEl>
                                          </p:spTgt>
                                        </p:tgtEl>
                                        <p:attrNameLst>
                                          <p:attrName>ppt_x</p:attrName>
                                        </p:attrNameLst>
                                      </p:cBhvr>
                                      <p:tavLst>
                                        <p:tav tm="0">
                                          <p:val>
                                            <p:strVal val="#ppt_x"/>
                                          </p:val>
                                        </p:tav>
                                        <p:tav tm="100000">
                                          <p:val>
                                            <p:strVal val="#ppt_x"/>
                                          </p:val>
                                        </p:tav>
                                      </p:tavLst>
                                    </p:anim>
                                    <p:anim calcmode="lin" valueType="num">
                                      <p:cBhvr>
                                        <p:cTn id="13" dur="750" fill="hold"/>
                                        <p:tgtEl>
                                          <p:spTgt spid="59">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59">
                                            <p:txEl>
                                              <p:pRg st="2" end="2"/>
                                            </p:txEl>
                                          </p:spTgt>
                                        </p:tgtEl>
                                        <p:attrNameLst>
                                          <p:attrName>style.visibility</p:attrName>
                                        </p:attrNameLst>
                                      </p:cBhvr>
                                      <p:to>
                                        <p:strVal val="visible"/>
                                      </p:to>
                                    </p:set>
                                    <p:animEffect transition="in" filter="fade">
                                      <p:cBhvr>
                                        <p:cTn id="17" dur="750"/>
                                        <p:tgtEl>
                                          <p:spTgt spid="59">
                                            <p:txEl>
                                              <p:pRg st="2" end="2"/>
                                            </p:txEl>
                                          </p:spTgt>
                                        </p:tgtEl>
                                      </p:cBhvr>
                                    </p:animEffect>
                                    <p:anim calcmode="lin" valueType="num">
                                      <p:cBhvr>
                                        <p:cTn id="18" dur="750" fill="hold"/>
                                        <p:tgtEl>
                                          <p:spTgt spid="59">
                                            <p:txEl>
                                              <p:pRg st="2" end="2"/>
                                            </p:txEl>
                                          </p:spTgt>
                                        </p:tgtEl>
                                        <p:attrNameLst>
                                          <p:attrName>ppt_x</p:attrName>
                                        </p:attrNameLst>
                                      </p:cBhvr>
                                      <p:tavLst>
                                        <p:tav tm="0">
                                          <p:val>
                                            <p:strVal val="#ppt_x"/>
                                          </p:val>
                                        </p:tav>
                                        <p:tav tm="100000">
                                          <p:val>
                                            <p:strVal val="#ppt_x"/>
                                          </p:val>
                                        </p:tav>
                                      </p:tavLst>
                                    </p:anim>
                                    <p:anim calcmode="lin" valueType="num">
                                      <p:cBhvr>
                                        <p:cTn id="19" dur="750" fill="hold"/>
                                        <p:tgtEl>
                                          <p:spTgt spid="59">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250"/>
                            </p:stCondLst>
                            <p:childTnLst>
                              <p:par>
                                <p:cTn id="21" presetID="42" presetClass="entr" presetSubtype="0" fill="hold" grpId="0" nodeType="afterEffect">
                                  <p:stCondLst>
                                    <p:cond delay="0"/>
                                  </p:stCondLst>
                                  <p:childTnLst>
                                    <p:set>
                                      <p:cBhvr>
                                        <p:cTn id="22" dur="1" fill="hold">
                                          <p:stCondLst>
                                            <p:cond delay="0"/>
                                          </p:stCondLst>
                                        </p:cTn>
                                        <p:tgtEl>
                                          <p:spTgt spid="59">
                                            <p:txEl>
                                              <p:pRg st="4" end="4"/>
                                            </p:txEl>
                                          </p:spTgt>
                                        </p:tgtEl>
                                        <p:attrNameLst>
                                          <p:attrName>style.visibility</p:attrName>
                                        </p:attrNameLst>
                                      </p:cBhvr>
                                      <p:to>
                                        <p:strVal val="visible"/>
                                      </p:to>
                                    </p:set>
                                    <p:animEffect transition="in" filter="fade">
                                      <p:cBhvr>
                                        <p:cTn id="23" dur="750"/>
                                        <p:tgtEl>
                                          <p:spTgt spid="59">
                                            <p:txEl>
                                              <p:pRg st="4" end="4"/>
                                            </p:txEl>
                                          </p:spTgt>
                                        </p:tgtEl>
                                      </p:cBhvr>
                                    </p:animEffect>
                                    <p:anim calcmode="lin" valueType="num">
                                      <p:cBhvr>
                                        <p:cTn id="24" dur="750" fill="hold"/>
                                        <p:tgtEl>
                                          <p:spTgt spid="59">
                                            <p:txEl>
                                              <p:pRg st="4" end="4"/>
                                            </p:txEl>
                                          </p:spTgt>
                                        </p:tgtEl>
                                        <p:attrNameLst>
                                          <p:attrName>ppt_x</p:attrName>
                                        </p:attrNameLst>
                                      </p:cBhvr>
                                      <p:tavLst>
                                        <p:tav tm="0">
                                          <p:val>
                                            <p:strVal val="#ppt_x"/>
                                          </p:val>
                                        </p:tav>
                                        <p:tav tm="100000">
                                          <p:val>
                                            <p:strVal val="#ppt_x"/>
                                          </p:val>
                                        </p:tav>
                                      </p:tavLst>
                                    </p:anim>
                                    <p:anim calcmode="lin" valueType="num">
                                      <p:cBhvr>
                                        <p:cTn id="25" dur="750" fill="hold"/>
                                        <p:tgtEl>
                                          <p:spTgt spid="59">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59">
                                            <p:txEl>
                                              <p:pRg st="6" end="6"/>
                                            </p:txEl>
                                          </p:spTgt>
                                        </p:tgtEl>
                                        <p:attrNameLst>
                                          <p:attrName>style.visibility</p:attrName>
                                        </p:attrNameLst>
                                      </p:cBhvr>
                                      <p:to>
                                        <p:strVal val="visible"/>
                                      </p:to>
                                    </p:set>
                                    <p:animEffect transition="in" filter="fade">
                                      <p:cBhvr>
                                        <p:cTn id="29" dur="750"/>
                                        <p:tgtEl>
                                          <p:spTgt spid="59">
                                            <p:txEl>
                                              <p:pRg st="6" end="6"/>
                                            </p:txEl>
                                          </p:spTgt>
                                        </p:tgtEl>
                                      </p:cBhvr>
                                    </p:animEffect>
                                    <p:anim calcmode="lin" valueType="num">
                                      <p:cBhvr>
                                        <p:cTn id="30" dur="750" fill="hold"/>
                                        <p:tgtEl>
                                          <p:spTgt spid="59">
                                            <p:txEl>
                                              <p:pRg st="6" end="6"/>
                                            </p:txEl>
                                          </p:spTgt>
                                        </p:tgtEl>
                                        <p:attrNameLst>
                                          <p:attrName>ppt_x</p:attrName>
                                        </p:attrNameLst>
                                      </p:cBhvr>
                                      <p:tavLst>
                                        <p:tav tm="0">
                                          <p:val>
                                            <p:strVal val="#ppt_x"/>
                                          </p:val>
                                        </p:tav>
                                        <p:tav tm="100000">
                                          <p:val>
                                            <p:strVal val="#ppt_x"/>
                                          </p:val>
                                        </p:tav>
                                      </p:tavLst>
                                    </p:anim>
                                    <p:anim calcmode="lin" valueType="num">
                                      <p:cBhvr>
                                        <p:cTn id="31" dur="750" fill="hold"/>
                                        <p:tgtEl>
                                          <p:spTgt spid="59">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3750"/>
                            </p:stCondLst>
                            <p:childTnLst>
                              <p:par>
                                <p:cTn id="33" presetID="42" presetClass="entr" presetSubtype="0" fill="hold" grpId="0" nodeType="afterEffect">
                                  <p:stCondLst>
                                    <p:cond delay="0"/>
                                  </p:stCondLst>
                                  <p:childTnLst>
                                    <p:set>
                                      <p:cBhvr>
                                        <p:cTn id="34" dur="1" fill="hold">
                                          <p:stCondLst>
                                            <p:cond delay="0"/>
                                          </p:stCondLst>
                                        </p:cTn>
                                        <p:tgtEl>
                                          <p:spTgt spid="59">
                                            <p:txEl>
                                              <p:pRg st="8" end="8"/>
                                            </p:txEl>
                                          </p:spTgt>
                                        </p:tgtEl>
                                        <p:attrNameLst>
                                          <p:attrName>style.visibility</p:attrName>
                                        </p:attrNameLst>
                                      </p:cBhvr>
                                      <p:to>
                                        <p:strVal val="visible"/>
                                      </p:to>
                                    </p:set>
                                    <p:animEffect transition="in" filter="fade">
                                      <p:cBhvr>
                                        <p:cTn id="35" dur="750"/>
                                        <p:tgtEl>
                                          <p:spTgt spid="59">
                                            <p:txEl>
                                              <p:pRg st="8" end="8"/>
                                            </p:txEl>
                                          </p:spTgt>
                                        </p:tgtEl>
                                      </p:cBhvr>
                                    </p:animEffect>
                                    <p:anim calcmode="lin" valueType="num">
                                      <p:cBhvr>
                                        <p:cTn id="36" dur="750" fill="hold"/>
                                        <p:tgtEl>
                                          <p:spTgt spid="59">
                                            <p:txEl>
                                              <p:pRg st="8" end="8"/>
                                            </p:txEl>
                                          </p:spTgt>
                                        </p:tgtEl>
                                        <p:attrNameLst>
                                          <p:attrName>ppt_x</p:attrName>
                                        </p:attrNameLst>
                                      </p:cBhvr>
                                      <p:tavLst>
                                        <p:tav tm="0">
                                          <p:val>
                                            <p:strVal val="#ppt_x"/>
                                          </p:val>
                                        </p:tav>
                                        <p:tav tm="100000">
                                          <p:val>
                                            <p:strVal val="#ppt_x"/>
                                          </p:val>
                                        </p:tav>
                                      </p:tavLst>
                                    </p:anim>
                                    <p:anim calcmode="lin" valueType="num">
                                      <p:cBhvr>
                                        <p:cTn id="37" dur="750" fill="hold"/>
                                        <p:tgtEl>
                                          <p:spTgt spid="59">
                                            <p:txEl>
                                              <p:pRg st="8" end="8"/>
                                            </p:txEl>
                                          </p:spTgt>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42" presetClass="entr" presetSubtype="0" fill="hold" grpId="0" nodeType="afterEffect">
                                  <p:stCondLst>
                                    <p:cond delay="0"/>
                                  </p:stCondLst>
                                  <p:childTnLst>
                                    <p:set>
                                      <p:cBhvr>
                                        <p:cTn id="40" dur="1" fill="hold">
                                          <p:stCondLst>
                                            <p:cond delay="0"/>
                                          </p:stCondLst>
                                        </p:cTn>
                                        <p:tgtEl>
                                          <p:spTgt spid="36"/>
                                        </p:tgtEl>
                                        <p:attrNameLst>
                                          <p:attrName>style.visibility</p:attrName>
                                        </p:attrNameLst>
                                      </p:cBhvr>
                                      <p:to>
                                        <p:strVal val="visible"/>
                                      </p:to>
                                    </p:set>
                                    <p:animEffect transition="in" filter="fade">
                                      <p:cBhvr>
                                        <p:cTn id="41" dur="1000"/>
                                        <p:tgtEl>
                                          <p:spTgt spid="36"/>
                                        </p:tgtEl>
                                      </p:cBhvr>
                                    </p:animEffect>
                                    <p:anim calcmode="lin" valueType="num">
                                      <p:cBhvr>
                                        <p:cTn id="42" dur="1000" fill="hold"/>
                                        <p:tgtEl>
                                          <p:spTgt spid="36"/>
                                        </p:tgtEl>
                                        <p:attrNameLst>
                                          <p:attrName>ppt_x</p:attrName>
                                        </p:attrNameLst>
                                      </p:cBhvr>
                                      <p:tavLst>
                                        <p:tav tm="0">
                                          <p:val>
                                            <p:strVal val="#ppt_x"/>
                                          </p:val>
                                        </p:tav>
                                        <p:tav tm="100000">
                                          <p:val>
                                            <p:strVal val="#ppt_x"/>
                                          </p:val>
                                        </p:tav>
                                      </p:tavLst>
                                    </p:anim>
                                    <p:anim calcmode="lin" valueType="num">
                                      <p:cBhvr>
                                        <p:cTn id="43" dur="1000" fill="hold"/>
                                        <p:tgtEl>
                                          <p:spTgt spid="36"/>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53" presetClass="entr" presetSubtype="16" fill="hold" nodeType="afterEffect">
                                  <p:stCondLst>
                                    <p:cond delay="0"/>
                                  </p:stCondLst>
                                  <p:childTnLst>
                                    <p:set>
                                      <p:cBhvr>
                                        <p:cTn id="46" dur="1" fill="hold">
                                          <p:stCondLst>
                                            <p:cond delay="0"/>
                                          </p:stCondLst>
                                        </p:cTn>
                                        <p:tgtEl>
                                          <p:spTgt spid="41"/>
                                        </p:tgtEl>
                                        <p:attrNameLst>
                                          <p:attrName>style.visibility</p:attrName>
                                        </p:attrNameLst>
                                      </p:cBhvr>
                                      <p:to>
                                        <p:strVal val="visible"/>
                                      </p:to>
                                    </p:set>
                                    <p:anim calcmode="lin" valueType="num">
                                      <p:cBhvr>
                                        <p:cTn id="47" dur="500" fill="hold"/>
                                        <p:tgtEl>
                                          <p:spTgt spid="41"/>
                                        </p:tgtEl>
                                        <p:attrNameLst>
                                          <p:attrName>ppt_w</p:attrName>
                                        </p:attrNameLst>
                                      </p:cBhvr>
                                      <p:tavLst>
                                        <p:tav tm="0">
                                          <p:val>
                                            <p:fltVal val="0"/>
                                          </p:val>
                                        </p:tav>
                                        <p:tav tm="100000">
                                          <p:val>
                                            <p:strVal val="#ppt_w"/>
                                          </p:val>
                                        </p:tav>
                                      </p:tavLst>
                                    </p:anim>
                                    <p:anim calcmode="lin" valueType="num">
                                      <p:cBhvr>
                                        <p:cTn id="48" dur="500" fill="hold"/>
                                        <p:tgtEl>
                                          <p:spTgt spid="41"/>
                                        </p:tgtEl>
                                        <p:attrNameLst>
                                          <p:attrName>ppt_h</p:attrName>
                                        </p:attrNameLst>
                                      </p:cBhvr>
                                      <p:tavLst>
                                        <p:tav tm="0">
                                          <p:val>
                                            <p:fltVal val="0"/>
                                          </p:val>
                                        </p:tav>
                                        <p:tav tm="100000">
                                          <p:val>
                                            <p:strVal val="#ppt_h"/>
                                          </p:val>
                                        </p:tav>
                                      </p:tavLst>
                                    </p:anim>
                                    <p:animEffect transition="in" filter="fade">
                                      <p:cBhvr>
                                        <p:cTn id="49" dur="500"/>
                                        <p:tgtEl>
                                          <p:spTgt spid="41"/>
                                        </p:tgtEl>
                                      </p:cBhvr>
                                    </p:animEffect>
                                  </p:childTnLst>
                                </p:cTn>
                              </p:par>
                            </p:childTnLst>
                          </p:cTn>
                        </p:par>
                        <p:par>
                          <p:cTn id="50" fill="hold">
                            <p:stCondLst>
                              <p:cond delay="6000"/>
                            </p:stCondLst>
                            <p:childTnLst>
                              <p:par>
                                <p:cTn id="51" presetID="47" presetClass="entr" presetSubtype="0" fill="hold" nodeType="afterEffect">
                                  <p:stCondLst>
                                    <p:cond delay="0"/>
                                  </p:stCondLst>
                                  <p:childTnLst>
                                    <p:set>
                                      <p:cBhvr>
                                        <p:cTn id="52" dur="1" fill="hold">
                                          <p:stCondLst>
                                            <p:cond delay="0"/>
                                          </p:stCondLst>
                                        </p:cTn>
                                        <p:tgtEl>
                                          <p:spTgt spid="38"/>
                                        </p:tgtEl>
                                        <p:attrNameLst>
                                          <p:attrName>style.visibility</p:attrName>
                                        </p:attrNameLst>
                                      </p:cBhvr>
                                      <p:to>
                                        <p:strVal val="visible"/>
                                      </p:to>
                                    </p:set>
                                    <p:animEffect transition="in" filter="fade">
                                      <p:cBhvr>
                                        <p:cTn id="53" dur="1000"/>
                                        <p:tgtEl>
                                          <p:spTgt spid="38"/>
                                        </p:tgtEl>
                                      </p:cBhvr>
                                    </p:animEffect>
                                    <p:anim calcmode="lin" valueType="num">
                                      <p:cBhvr>
                                        <p:cTn id="54" dur="1000" fill="hold"/>
                                        <p:tgtEl>
                                          <p:spTgt spid="38"/>
                                        </p:tgtEl>
                                        <p:attrNameLst>
                                          <p:attrName>ppt_x</p:attrName>
                                        </p:attrNameLst>
                                      </p:cBhvr>
                                      <p:tavLst>
                                        <p:tav tm="0">
                                          <p:val>
                                            <p:strVal val="#ppt_x"/>
                                          </p:val>
                                        </p:tav>
                                        <p:tav tm="100000">
                                          <p:val>
                                            <p:strVal val="#ppt_x"/>
                                          </p:val>
                                        </p:tav>
                                      </p:tavLst>
                                    </p:anim>
                                    <p:anim calcmode="lin" valueType="num">
                                      <p:cBhvr>
                                        <p:cTn id="55" dur="1000" fill="hold"/>
                                        <p:tgtEl>
                                          <p:spTgt spid="38"/>
                                        </p:tgtEl>
                                        <p:attrNameLst>
                                          <p:attrName>ppt_y</p:attrName>
                                        </p:attrNameLst>
                                      </p:cBhvr>
                                      <p:tavLst>
                                        <p:tav tm="0">
                                          <p:val>
                                            <p:strVal val="#ppt_y-.1"/>
                                          </p:val>
                                        </p:tav>
                                        <p:tav tm="100000">
                                          <p:val>
                                            <p:strVal val="#ppt_y"/>
                                          </p:val>
                                        </p:tav>
                                      </p:tavLst>
                                    </p:anim>
                                  </p:childTnLst>
                                </p:cTn>
                              </p:par>
                              <p:par>
                                <p:cTn id="56" presetID="47" presetClass="entr" presetSubtype="0" fill="hold" grpId="0" nodeType="withEffect">
                                  <p:stCondLst>
                                    <p:cond delay="0"/>
                                  </p:stCondLst>
                                  <p:childTnLst>
                                    <p:set>
                                      <p:cBhvr>
                                        <p:cTn id="57" dur="1" fill="hold">
                                          <p:stCondLst>
                                            <p:cond delay="0"/>
                                          </p:stCondLst>
                                        </p:cTn>
                                        <p:tgtEl>
                                          <p:spTgt spid="37"/>
                                        </p:tgtEl>
                                        <p:attrNameLst>
                                          <p:attrName>style.visibility</p:attrName>
                                        </p:attrNameLst>
                                      </p:cBhvr>
                                      <p:to>
                                        <p:strVal val="visible"/>
                                      </p:to>
                                    </p:set>
                                    <p:animEffect transition="in" filter="fade">
                                      <p:cBhvr>
                                        <p:cTn id="58" dur="1000"/>
                                        <p:tgtEl>
                                          <p:spTgt spid="37"/>
                                        </p:tgtEl>
                                      </p:cBhvr>
                                    </p:animEffect>
                                    <p:anim calcmode="lin" valueType="num">
                                      <p:cBhvr>
                                        <p:cTn id="59" dur="1000" fill="hold"/>
                                        <p:tgtEl>
                                          <p:spTgt spid="37"/>
                                        </p:tgtEl>
                                        <p:attrNameLst>
                                          <p:attrName>ppt_x</p:attrName>
                                        </p:attrNameLst>
                                      </p:cBhvr>
                                      <p:tavLst>
                                        <p:tav tm="0">
                                          <p:val>
                                            <p:strVal val="#ppt_x"/>
                                          </p:val>
                                        </p:tav>
                                        <p:tav tm="100000">
                                          <p:val>
                                            <p:strVal val="#ppt_x"/>
                                          </p:val>
                                        </p:tav>
                                      </p:tavLst>
                                    </p:anim>
                                    <p:anim calcmode="lin" valueType="num">
                                      <p:cBhvr>
                                        <p:cTn id="60" dur="1000" fill="hold"/>
                                        <p:tgtEl>
                                          <p:spTgt spid="37"/>
                                        </p:tgtEl>
                                        <p:attrNameLst>
                                          <p:attrName>ppt_y</p:attrName>
                                        </p:attrNameLst>
                                      </p:cBhvr>
                                      <p:tavLst>
                                        <p:tav tm="0">
                                          <p:val>
                                            <p:strVal val="#ppt_y-.1"/>
                                          </p:val>
                                        </p:tav>
                                        <p:tav tm="100000">
                                          <p:val>
                                            <p:strVal val="#ppt_y"/>
                                          </p:val>
                                        </p:tav>
                                      </p:tavLst>
                                    </p:anim>
                                  </p:childTnLst>
                                </p:cTn>
                              </p:par>
                            </p:childTnLst>
                          </p:cTn>
                        </p:par>
                        <p:par>
                          <p:cTn id="61" fill="hold">
                            <p:stCondLst>
                              <p:cond delay="7000"/>
                            </p:stCondLst>
                            <p:childTnLst>
                              <p:par>
                                <p:cTn id="62" presetID="22" presetClass="entr" presetSubtype="1" fill="hold" nodeType="afterEffect">
                                  <p:stCondLst>
                                    <p:cond delay="0"/>
                                  </p:stCondLst>
                                  <p:childTnLst>
                                    <p:set>
                                      <p:cBhvr>
                                        <p:cTn id="63" dur="1" fill="hold">
                                          <p:stCondLst>
                                            <p:cond delay="0"/>
                                          </p:stCondLst>
                                        </p:cTn>
                                        <p:tgtEl>
                                          <p:spTgt spid="42"/>
                                        </p:tgtEl>
                                        <p:attrNameLst>
                                          <p:attrName>style.visibility</p:attrName>
                                        </p:attrNameLst>
                                      </p:cBhvr>
                                      <p:to>
                                        <p:strVal val="visible"/>
                                      </p:to>
                                    </p:set>
                                    <p:animEffect transition="in" filter="wipe(up)">
                                      <p:cBhvr>
                                        <p:cTn id="64" dur="500"/>
                                        <p:tgtEl>
                                          <p:spTgt spid="42"/>
                                        </p:tgtEl>
                                      </p:cBhvr>
                                    </p:animEffect>
                                  </p:childTnLst>
                                </p:cTn>
                              </p:par>
                            </p:childTnLst>
                          </p:cTn>
                        </p:par>
                        <p:par>
                          <p:cTn id="65" fill="hold">
                            <p:stCondLst>
                              <p:cond delay="7500"/>
                            </p:stCondLst>
                            <p:childTnLst>
                              <p:par>
                                <p:cTn id="66" presetID="42" presetClass="entr" presetSubtype="0" fill="hold" grpId="0" nodeType="afterEffect">
                                  <p:stCondLst>
                                    <p:cond delay="0"/>
                                  </p:stCondLst>
                                  <p:childTnLst>
                                    <p:set>
                                      <p:cBhvr>
                                        <p:cTn id="67" dur="1" fill="hold">
                                          <p:stCondLst>
                                            <p:cond delay="0"/>
                                          </p:stCondLst>
                                        </p:cTn>
                                        <p:tgtEl>
                                          <p:spTgt spid="26"/>
                                        </p:tgtEl>
                                        <p:attrNameLst>
                                          <p:attrName>style.visibility</p:attrName>
                                        </p:attrNameLst>
                                      </p:cBhvr>
                                      <p:to>
                                        <p:strVal val="visible"/>
                                      </p:to>
                                    </p:set>
                                    <p:animEffect transition="in" filter="fade">
                                      <p:cBhvr>
                                        <p:cTn id="68" dur="1000"/>
                                        <p:tgtEl>
                                          <p:spTgt spid="26"/>
                                        </p:tgtEl>
                                      </p:cBhvr>
                                    </p:animEffect>
                                    <p:anim calcmode="lin" valueType="num">
                                      <p:cBhvr>
                                        <p:cTn id="69" dur="1000" fill="hold"/>
                                        <p:tgtEl>
                                          <p:spTgt spid="26"/>
                                        </p:tgtEl>
                                        <p:attrNameLst>
                                          <p:attrName>ppt_x</p:attrName>
                                        </p:attrNameLst>
                                      </p:cBhvr>
                                      <p:tavLst>
                                        <p:tav tm="0">
                                          <p:val>
                                            <p:strVal val="#ppt_x"/>
                                          </p:val>
                                        </p:tav>
                                        <p:tav tm="100000">
                                          <p:val>
                                            <p:strVal val="#ppt_x"/>
                                          </p:val>
                                        </p:tav>
                                      </p:tavLst>
                                    </p:anim>
                                    <p:anim calcmode="lin" valueType="num">
                                      <p:cBhvr>
                                        <p:cTn id="70" dur="1000" fill="hold"/>
                                        <p:tgtEl>
                                          <p:spTgt spid="26"/>
                                        </p:tgtEl>
                                        <p:attrNameLst>
                                          <p:attrName>ppt_y</p:attrName>
                                        </p:attrNameLst>
                                      </p:cBhvr>
                                      <p:tavLst>
                                        <p:tav tm="0">
                                          <p:val>
                                            <p:strVal val="#ppt_y+.1"/>
                                          </p:val>
                                        </p:tav>
                                        <p:tav tm="100000">
                                          <p:val>
                                            <p:strVal val="#ppt_y"/>
                                          </p:val>
                                        </p:tav>
                                      </p:tavLst>
                                    </p:anim>
                                  </p:childTnLst>
                                </p:cTn>
                              </p:par>
                            </p:childTnLst>
                          </p:cTn>
                        </p:par>
                        <p:par>
                          <p:cTn id="71" fill="hold">
                            <p:stCondLst>
                              <p:cond delay="8500"/>
                            </p:stCondLst>
                            <p:childTnLst>
                              <p:par>
                                <p:cTn id="72" presetID="53" presetClass="entr" presetSubtype="16" fill="hold" nodeType="afterEffect">
                                  <p:stCondLst>
                                    <p:cond delay="0"/>
                                  </p:stCondLst>
                                  <p:childTnLst>
                                    <p:set>
                                      <p:cBhvr>
                                        <p:cTn id="73" dur="1" fill="hold">
                                          <p:stCondLst>
                                            <p:cond delay="0"/>
                                          </p:stCondLst>
                                        </p:cTn>
                                        <p:tgtEl>
                                          <p:spTgt spid="18"/>
                                        </p:tgtEl>
                                        <p:attrNameLst>
                                          <p:attrName>style.visibility</p:attrName>
                                        </p:attrNameLst>
                                      </p:cBhvr>
                                      <p:to>
                                        <p:strVal val="visible"/>
                                      </p:to>
                                    </p:set>
                                    <p:anim calcmode="lin" valueType="num">
                                      <p:cBhvr>
                                        <p:cTn id="74" dur="500" fill="hold"/>
                                        <p:tgtEl>
                                          <p:spTgt spid="18"/>
                                        </p:tgtEl>
                                        <p:attrNameLst>
                                          <p:attrName>ppt_w</p:attrName>
                                        </p:attrNameLst>
                                      </p:cBhvr>
                                      <p:tavLst>
                                        <p:tav tm="0">
                                          <p:val>
                                            <p:fltVal val="0"/>
                                          </p:val>
                                        </p:tav>
                                        <p:tav tm="100000">
                                          <p:val>
                                            <p:strVal val="#ppt_w"/>
                                          </p:val>
                                        </p:tav>
                                      </p:tavLst>
                                    </p:anim>
                                    <p:anim calcmode="lin" valueType="num">
                                      <p:cBhvr>
                                        <p:cTn id="75" dur="500" fill="hold"/>
                                        <p:tgtEl>
                                          <p:spTgt spid="18"/>
                                        </p:tgtEl>
                                        <p:attrNameLst>
                                          <p:attrName>ppt_h</p:attrName>
                                        </p:attrNameLst>
                                      </p:cBhvr>
                                      <p:tavLst>
                                        <p:tav tm="0">
                                          <p:val>
                                            <p:fltVal val="0"/>
                                          </p:val>
                                        </p:tav>
                                        <p:tav tm="100000">
                                          <p:val>
                                            <p:strVal val="#ppt_h"/>
                                          </p:val>
                                        </p:tav>
                                      </p:tavLst>
                                    </p:anim>
                                    <p:animEffect transition="in" filter="fade">
                                      <p:cBhvr>
                                        <p:cTn id="76" dur="500"/>
                                        <p:tgtEl>
                                          <p:spTgt spid="18"/>
                                        </p:tgtEl>
                                      </p:cBhvr>
                                    </p:animEffect>
                                  </p:childTnLst>
                                </p:cTn>
                              </p:par>
                            </p:childTnLst>
                          </p:cTn>
                        </p:par>
                        <p:par>
                          <p:cTn id="77" fill="hold">
                            <p:stCondLst>
                              <p:cond delay="9000"/>
                            </p:stCondLst>
                            <p:childTnLst>
                              <p:par>
                                <p:cTn id="78" presetID="47" presetClass="entr" presetSubtype="0" fill="hold" nodeType="afterEffect">
                                  <p:stCondLst>
                                    <p:cond delay="0"/>
                                  </p:stCondLst>
                                  <p:childTnLst>
                                    <p:set>
                                      <p:cBhvr>
                                        <p:cTn id="79" dur="1" fill="hold">
                                          <p:stCondLst>
                                            <p:cond delay="0"/>
                                          </p:stCondLst>
                                        </p:cTn>
                                        <p:tgtEl>
                                          <p:spTgt spid="28"/>
                                        </p:tgtEl>
                                        <p:attrNameLst>
                                          <p:attrName>style.visibility</p:attrName>
                                        </p:attrNameLst>
                                      </p:cBhvr>
                                      <p:to>
                                        <p:strVal val="visible"/>
                                      </p:to>
                                    </p:set>
                                    <p:animEffect transition="in" filter="fade">
                                      <p:cBhvr>
                                        <p:cTn id="80" dur="1000"/>
                                        <p:tgtEl>
                                          <p:spTgt spid="28"/>
                                        </p:tgtEl>
                                      </p:cBhvr>
                                    </p:animEffect>
                                    <p:anim calcmode="lin" valueType="num">
                                      <p:cBhvr>
                                        <p:cTn id="81" dur="1000" fill="hold"/>
                                        <p:tgtEl>
                                          <p:spTgt spid="28"/>
                                        </p:tgtEl>
                                        <p:attrNameLst>
                                          <p:attrName>ppt_x</p:attrName>
                                        </p:attrNameLst>
                                      </p:cBhvr>
                                      <p:tavLst>
                                        <p:tav tm="0">
                                          <p:val>
                                            <p:strVal val="#ppt_x"/>
                                          </p:val>
                                        </p:tav>
                                        <p:tav tm="100000">
                                          <p:val>
                                            <p:strVal val="#ppt_x"/>
                                          </p:val>
                                        </p:tav>
                                      </p:tavLst>
                                    </p:anim>
                                    <p:anim calcmode="lin" valueType="num">
                                      <p:cBhvr>
                                        <p:cTn id="82" dur="1000" fill="hold"/>
                                        <p:tgtEl>
                                          <p:spTgt spid="28"/>
                                        </p:tgtEl>
                                        <p:attrNameLst>
                                          <p:attrName>ppt_y</p:attrName>
                                        </p:attrNameLst>
                                      </p:cBhvr>
                                      <p:tavLst>
                                        <p:tav tm="0">
                                          <p:val>
                                            <p:strVal val="#ppt_y-.1"/>
                                          </p:val>
                                        </p:tav>
                                        <p:tav tm="100000">
                                          <p:val>
                                            <p:strVal val="#ppt_y"/>
                                          </p:val>
                                        </p:tav>
                                      </p:tavLst>
                                    </p:anim>
                                  </p:childTnLst>
                                </p:cTn>
                              </p:par>
                              <p:par>
                                <p:cTn id="83" presetID="47" presetClass="entr" presetSubtype="0" fill="hold" grpId="0" nodeType="withEffect">
                                  <p:stCondLst>
                                    <p:cond delay="0"/>
                                  </p:stCondLst>
                                  <p:childTnLst>
                                    <p:set>
                                      <p:cBhvr>
                                        <p:cTn id="84" dur="1" fill="hold">
                                          <p:stCondLst>
                                            <p:cond delay="0"/>
                                          </p:stCondLst>
                                        </p:cTn>
                                        <p:tgtEl>
                                          <p:spTgt spid="27"/>
                                        </p:tgtEl>
                                        <p:attrNameLst>
                                          <p:attrName>style.visibility</p:attrName>
                                        </p:attrNameLst>
                                      </p:cBhvr>
                                      <p:to>
                                        <p:strVal val="visible"/>
                                      </p:to>
                                    </p:set>
                                    <p:animEffect transition="in" filter="fade">
                                      <p:cBhvr>
                                        <p:cTn id="85" dur="1000"/>
                                        <p:tgtEl>
                                          <p:spTgt spid="27"/>
                                        </p:tgtEl>
                                      </p:cBhvr>
                                    </p:animEffect>
                                    <p:anim calcmode="lin" valueType="num">
                                      <p:cBhvr>
                                        <p:cTn id="86" dur="1000" fill="hold"/>
                                        <p:tgtEl>
                                          <p:spTgt spid="27"/>
                                        </p:tgtEl>
                                        <p:attrNameLst>
                                          <p:attrName>ppt_x</p:attrName>
                                        </p:attrNameLst>
                                      </p:cBhvr>
                                      <p:tavLst>
                                        <p:tav tm="0">
                                          <p:val>
                                            <p:strVal val="#ppt_x"/>
                                          </p:val>
                                        </p:tav>
                                        <p:tav tm="100000">
                                          <p:val>
                                            <p:strVal val="#ppt_x"/>
                                          </p:val>
                                        </p:tav>
                                      </p:tavLst>
                                    </p:anim>
                                    <p:anim calcmode="lin" valueType="num">
                                      <p:cBhvr>
                                        <p:cTn id="87" dur="1000" fill="hold"/>
                                        <p:tgtEl>
                                          <p:spTgt spid="27"/>
                                        </p:tgtEl>
                                        <p:attrNameLst>
                                          <p:attrName>ppt_y</p:attrName>
                                        </p:attrNameLst>
                                      </p:cBhvr>
                                      <p:tavLst>
                                        <p:tav tm="0">
                                          <p:val>
                                            <p:strVal val="#ppt_y-.1"/>
                                          </p:val>
                                        </p:tav>
                                        <p:tav tm="100000">
                                          <p:val>
                                            <p:strVal val="#ppt_y"/>
                                          </p:val>
                                        </p:tav>
                                      </p:tavLst>
                                    </p:anim>
                                  </p:childTnLst>
                                </p:cTn>
                              </p:par>
                            </p:childTnLst>
                          </p:cTn>
                        </p:par>
                        <p:par>
                          <p:cTn id="88" fill="hold">
                            <p:stCondLst>
                              <p:cond delay="10000"/>
                            </p:stCondLst>
                            <p:childTnLst>
                              <p:par>
                                <p:cTn id="89" presetID="22" presetClass="entr" presetSubtype="1" fill="hold" nodeType="afterEffect">
                                  <p:stCondLst>
                                    <p:cond delay="0"/>
                                  </p:stCondLst>
                                  <p:childTnLst>
                                    <p:set>
                                      <p:cBhvr>
                                        <p:cTn id="90" dur="1" fill="hold">
                                          <p:stCondLst>
                                            <p:cond delay="0"/>
                                          </p:stCondLst>
                                        </p:cTn>
                                        <p:tgtEl>
                                          <p:spTgt spid="32"/>
                                        </p:tgtEl>
                                        <p:attrNameLst>
                                          <p:attrName>style.visibility</p:attrName>
                                        </p:attrNameLst>
                                      </p:cBhvr>
                                      <p:to>
                                        <p:strVal val="visible"/>
                                      </p:to>
                                    </p:set>
                                    <p:animEffect transition="in" filter="wipe(up)">
                                      <p:cBhvr>
                                        <p:cTn id="91" dur="500"/>
                                        <p:tgtEl>
                                          <p:spTgt spid="32"/>
                                        </p:tgtEl>
                                      </p:cBhvr>
                                    </p:animEffect>
                                  </p:childTnLst>
                                </p:cTn>
                              </p:par>
                            </p:childTnLst>
                          </p:cTn>
                        </p:par>
                        <p:par>
                          <p:cTn id="92" fill="hold">
                            <p:stCondLst>
                              <p:cond delay="10500"/>
                            </p:stCondLst>
                            <p:childTnLst>
                              <p:par>
                                <p:cTn id="93" presetID="42" presetClass="entr" presetSubtype="0" fill="hold" grpId="0" nodeType="afterEffect">
                                  <p:stCondLst>
                                    <p:cond delay="0"/>
                                  </p:stCondLst>
                                  <p:childTnLst>
                                    <p:set>
                                      <p:cBhvr>
                                        <p:cTn id="94" dur="1" fill="hold">
                                          <p:stCondLst>
                                            <p:cond delay="0"/>
                                          </p:stCondLst>
                                        </p:cTn>
                                        <p:tgtEl>
                                          <p:spTgt spid="15"/>
                                        </p:tgtEl>
                                        <p:attrNameLst>
                                          <p:attrName>style.visibility</p:attrName>
                                        </p:attrNameLst>
                                      </p:cBhvr>
                                      <p:to>
                                        <p:strVal val="visible"/>
                                      </p:to>
                                    </p:set>
                                    <p:animEffect transition="in" filter="fade">
                                      <p:cBhvr>
                                        <p:cTn id="95" dur="1000"/>
                                        <p:tgtEl>
                                          <p:spTgt spid="15"/>
                                        </p:tgtEl>
                                      </p:cBhvr>
                                    </p:animEffect>
                                    <p:anim calcmode="lin" valueType="num">
                                      <p:cBhvr>
                                        <p:cTn id="96" dur="1000" fill="hold"/>
                                        <p:tgtEl>
                                          <p:spTgt spid="15"/>
                                        </p:tgtEl>
                                        <p:attrNameLst>
                                          <p:attrName>ppt_x</p:attrName>
                                        </p:attrNameLst>
                                      </p:cBhvr>
                                      <p:tavLst>
                                        <p:tav tm="0">
                                          <p:val>
                                            <p:strVal val="#ppt_x"/>
                                          </p:val>
                                        </p:tav>
                                        <p:tav tm="100000">
                                          <p:val>
                                            <p:strVal val="#ppt_x"/>
                                          </p:val>
                                        </p:tav>
                                      </p:tavLst>
                                    </p:anim>
                                    <p:anim calcmode="lin" valueType="num">
                                      <p:cBhvr>
                                        <p:cTn id="97" dur="1000" fill="hold"/>
                                        <p:tgtEl>
                                          <p:spTgt spid="15"/>
                                        </p:tgtEl>
                                        <p:attrNameLst>
                                          <p:attrName>ppt_y</p:attrName>
                                        </p:attrNameLst>
                                      </p:cBhvr>
                                      <p:tavLst>
                                        <p:tav tm="0">
                                          <p:val>
                                            <p:strVal val="#ppt_y+.1"/>
                                          </p:val>
                                        </p:tav>
                                        <p:tav tm="100000">
                                          <p:val>
                                            <p:strVal val="#ppt_y"/>
                                          </p:val>
                                        </p:tav>
                                      </p:tavLst>
                                    </p:anim>
                                  </p:childTnLst>
                                </p:cTn>
                              </p:par>
                            </p:childTnLst>
                          </p:cTn>
                        </p:par>
                        <p:par>
                          <p:cTn id="98" fill="hold">
                            <p:stCondLst>
                              <p:cond delay="11500"/>
                            </p:stCondLst>
                            <p:childTnLst>
                              <p:par>
                                <p:cTn id="99" presetID="53" presetClass="entr" presetSubtype="16" fill="hold" nodeType="afterEffect">
                                  <p:stCondLst>
                                    <p:cond delay="0"/>
                                  </p:stCondLst>
                                  <p:childTnLst>
                                    <p:set>
                                      <p:cBhvr>
                                        <p:cTn id="100" dur="1" fill="hold">
                                          <p:stCondLst>
                                            <p:cond delay="0"/>
                                          </p:stCondLst>
                                        </p:cTn>
                                        <p:tgtEl>
                                          <p:spTgt spid="56"/>
                                        </p:tgtEl>
                                        <p:attrNameLst>
                                          <p:attrName>style.visibility</p:attrName>
                                        </p:attrNameLst>
                                      </p:cBhvr>
                                      <p:to>
                                        <p:strVal val="visible"/>
                                      </p:to>
                                    </p:set>
                                    <p:anim calcmode="lin" valueType="num">
                                      <p:cBhvr>
                                        <p:cTn id="101" dur="500" fill="hold"/>
                                        <p:tgtEl>
                                          <p:spTgt spid="56"/>
                                        </p:tgtEl>
                                        <p:attrNameLst>
                                          <p:attrName>ppt_w</p:attrName>
                                        </p:attrNameLst>
                                      </p:cBhvr>
                                      <p:tavLst>
                                        <p:tav tm="0">
                                          <p:val>
                                            <p:fltVal val="0"/>
                                          </p:val>
                                        </p:tav>
                                        <p:tav tm="100000">
                                          <p:val>
                                            <p:strVal val="#ppt_w"/>
                                          </p:val>
                                        </p:tav>
                                      </p:tavLst>
                                    </p:anim>
                                    <p:anim calcmode="lin" valueType="num">
                                      <p:cBhvr>
                                        <p:cTn id="102" dur="500" fill="hold"/>
                                        <p:tgtEl>
                                          <p:spTgt spid="56"/>
                                        </p:tgtEl>
                                        <p:attrNameLst>
                                          <p:attrName>ppt_h</p:attrName>
                                        </p:attrNameLst>
                                      </p:cBhvr>
                                      <p:tavLst>
                                        <p:tav tm="0">
                                          <p:val>
                                            <p:fltVal val="0"/>
                                          </p:val>
                                        </p:tav>
                                        <p:tav tm="100000">
                                          <p:val>
                                            <p:strVal val="#ppt_h"/>
                                          </p:val>
                                        </p:tav>
                                      </p:tavLst>
                                    </p:anim>
                                    <p:animEffect transition="in" filter="fade">
                                      <p:cBhvr>
                                        <p:cTn id="103" dur="500"/>
                                        <p:tgtEl>
                                          <p:spTgt spid="56"/>
                                        </p:tgtEl>
                                      </p:cBhvr>
                                    </p:animEffect>
                                  </p:childTnLst>
                                </p:cTn>
                              </p:par>
                            </p:childTnLst>
                          </p:cTn>
                        </p:par>
                        <p:par>
                          <p:cTn id="104" fill="hold">
                            <p:stCondLst>
                              <p:cond delay="12000"/>
                            </p:stCondLst>
                            <p:childTnLst>
                              <p:par>
                                <p:cTn id="105" presetID="47" presetClass="entr" presetSubtype="0" fill="hold" nodeType="afterEffect">
                                  <p:stCondLst>
                                    <p:cond delay="0"/>
                                  </p:stCondLst>
                                  <p:childTnLst>
                                    <p:set>
                                      <p:cBhvr>
                                        <p:cTn id="106" dur="1" fill="hold">
                                          <p:stCondLst>
                                            <p:cond delay="0"/>
                                          </p:stCondLst>
                                        </p:cTn>
                                        <p:tgtEl>
                                          <p:spTgt spid="24"/>
                                        </p:tgtEl>
                                        <p:attrNameLst>
                                          <p:attrName>style.visibility</p:attrName>
                                        </p:attrNameLst>
                                      </p:cBhvr>
                                      <p:to>
                                        <p:strVal val="visible"/>
                                      </p:to>
                                    </p:set>
                                    <p:animEffect transition="in" filter="fade">
                                      <p:cBhvr>
                                        <p:cTn id="107" dur="1000"/>
                                        <p:tgtEl>
                                          <p:spTgt spid="24"/>
                                        </p:tgtEl>
                                      </p:cBhvr>
                                    </p:animEffect>
                                    <p:anim calcmode="lin" valueType="num">
                                      <p:cBhvr>
                                        <p:cTn id="108" dur="1000" fill="hold"/>
                                        <p:tgtEl>
                                          <p:spTgt spid="24"/>
                                        </p:tgtEl>
                                        <p:attrNameLst>
                                          <p:attrName>ppt_x</p:attrName>
                                        </p:attrNameLst>
                                      </p:cBhvr>
                                      <p:tavLst>
                                        <p:tav tm="0">
                                          <p:val>
                                            <p:strVal val="#ppt_x"/>
                                          </p:val>
                                        </p:tav>
                                        <p:tav tm="100000">
                                          <p:val>
                                            <p:strVal val="#ppt_x"/>
                                          </p:val>
                                        </p:tav>
                                      </p:tavLst>
                                    </p:anim>
                                    <p:anim calcmode="lin" valueType="num">
                                      <p:cBhvr>
                                        <p:cTn id="109" dur="1000" fill="hold"/>
                                        <p:tgtEl>
                                          <p:spTgt spid="24"/>
                                        </p:tgtEl>
                                        <p:attrNameLst>
                                          <p:attrName>ppt_y</p:attrName>
                                        </p:attrNameLst>
                                      </p:cBhvr>
                                      <p:tavLst>
                                        <p:tav tm="0">
                                          <p:val>
                                            <p:strVal val="#ppt_y-.1"/>
                                          </p:val>
                                        </p:tav>
                                        <p:tav tm="100000">
                                          <p:val>
                                            <p:strVal val="#ppt_y"/>
                                          </p:val>
                                        </p:tav>
                                      </p:tavLst>
                                    </p:anim>
                                  </p:childTnLst>
                                </p:cTn>
                              </p:par>
                              <p:par>
                                <p:cTn id="110" presetID="47" presetClass="entr" presetSubtype="0" fill="hold" grpId="0" nodeType="withEffect">
                                  <p:stCondLst>
                                    <p:cond delay="0"/>
                                  </p:stCondLst>
                                  <p:childTnLst>
                                    <p:set>
                                      <p:cBhvr>
                                        <p:cTn id="111" dur="1" fill="hold">
                                          <p:stCondLst>
                                            <p:cond delay="0"/>
                                          </p:stCondLst>
                                        </p:cTn>
                                        <p:tgtEl>
                                          <p:spTgt spid="7"/>
                                        </p:tgtEl>
                                        <p:attrNameLst>
                                          <p:attrName>style.visibility</p:attrName>
                                        </p:attrNameLst>
                                      </p:cBhvr>
                                      <p:to>
                                        <p:strVal val="visible"/>
                                      </p:to>
                                    </p:set>
                                    <p:animEffect transition="in" filter="fade">
                                      <p:cBhvr>
                                        <p:cTn id="112" dur="1000"/>
                                        <p:tgtEl>
                                          <p:spTgt spid="7"/>
                                        </p:tgtEl>
                                      </p:cBhvr>
                                    </p:animEffect>
                                    <p:anim calcmode="lin" valueType="num">
                                      <p:cBhvr>
                                        <p:cTn id="113" dur="1000" fill="hold"/>
                                        <p:tgtEl>
                                          <p:spTgt spid="7"/>
                                        </p:tgtEl>
                                        <p:attrNameLst>
                                          <p:attrName>ppt_x</p:attrName>
                                        </p:attrNameLst>
                                      </p:cBhvr>
                                      <p:tavLst>
                                        <p:tav tm="0">
                                          <p:val>
                                            <p:strVal val="#ppt_x"/>
                                          </p:val>
                                        </p:tav>
                                        <p:tav tm="100000">
                                          <p:val>
                                            <p:strVal val="#ppt_x"/>
                                          </p:val>
                                        </p:tav>
                                      </p:tavLst>
                                    </p:anim>
                                    <p:anim calcmode="lin" valueType="num">
                                      <p:cBhvr>
                                        <p:cTn id="114" dur="1000" fill="hold"/>
                                        <p:tgtEl>
                                          <p:spTgt spid="7"/>
                                        </p:tgtEl>
                                        <p:attrNameLst>
                                          <p:attrName>ppt_y</p:attrName>
                                        </p:attrNameLst>
                                      </p:cBhvr>
                                      <p:tavLst>
                                        <p:tav tm="0">
                                          <p:val>
                                            <p:strVal val="#ppt_y-.1"/>
                                          </p:val>
                                        </p:tav>
                                        <p:tav tm="100000">
                                          <p:val>
                                            <p:strVal val="#ppt_y"/>
                                          </p:val>
                                        </p:tav>
                                      </p:tavLst>
                                    </p:anim>
                                  </p:childTnLst>
                                </p:cTn>
                              </p:par>
                            </p:childTnLst>
                          </p:cTn>
                        </p:par>
                        <p:par>
                          <p:cTn id="115" fill="hold">
                            <p:stCondLst>
                              <p:cond delay="13000"/>
                            </p:stCondLst>
                            <p:childTnLst>
                              <p:par>
                                <p:cTn id="116" presetID="22" presetClass="entr" presetSubtype="1" fill="hold" nodeType="afterEffect">
                                  <p:stCondLst>
                                    <p:cond delay="0"/>
                                  </p:stCondLst>
                                  <p:childTnLst>
                                    <p:set>
                                      <p:cBhvr>
                                        <p:cTn id="117" dur="1" fill="hold">
                                          <p:stCondLst>
                                            <p:cond delay="0"/>
                                          </p:stCondLst>
                                        </p:cTn>
                                        <p:tgtEl>
                                          <p:spTgt spid="20"/>
                                        </p:tgtEl>
                                        <p:attrNameLst>
                                          <p:attrName>style.visibility</p:attrName>
                                        </p:attrNameLst>
                                      </p:cBhvr>
                                      <p:to>
                                        <p:strVal val="visible"/>
                                      </p:to>
                                    </p:set>
                                    <p:animEffect transition="in" filter="wipe(up)">
                                      <p:cBhvr>
                                        <p:cTn id="11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7" grpId="0" animBg="1"/>
      <p:bldP spid="26" grpId="0" animBg="1"/>
      <p:bldP spid="27" grpId="0" animBg="1"/>
      <p:bldP spid="36" grpId="0" animBg="1"/>
      <p:bldP spid="37" grpId="0" animBg="1"/>
      <p:bldP spid="59" grpId="0" build="p"/>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1636</TotalTime>
  <Words>1488</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353</cp:revision>
  <dcterms:created xsi:type="dcterms:W3CDTF">2016-09-28T22:08:47Z</dcterms:created>
  <dcterms:modified xsi:type="dcterms:W3CDTF">2019-03-28T16:09:30Z</dcterms:modified>
</cp:coreProperties>
</file>