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54134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6DE05121-CFF8-487D-8E24-6B01F8983E79}"/>
              </a:ext>
            </a:extLst>
          </p:cNvPr>
          <p:cNvSpPr>
            <a:spLocks noChangeAspect="1"/>
          </p:cNvSpPr>
          <p:nvPr/>
        </p:nvSpPr>
        <p:spPr>
          <a:xfrm>
            <a:off x="1787237" y="3964080"/>
            <a:ext cx="2240280" cy="181002"/>
          </a:xfrm>
          <a:custGeom>
            <a:avLst/>
            <a:gdLst>
              <a:gd name="connsiteX0" fmla="*/ 0 w 3806787"/>
              <a:gd name="connsiteY0" fmla="*/ 0 h 307570"/>
              <a:gd name="connsiteX1" fmla="*/ 3190007 w 3806787"/>
              <a:gd name="connsiteY1" fmla="*/ 0 h 307570"/>
              <a:gd name="connsiteX2" fmla="*/ 3190007 w 3806787"/>
              <a:gd name="connsiteY2" fmla="*/ 1 h 307570"/>
              <a:gd name="connsiteX3" fmla="*/ 3262745 w 3806787"/>
              <a:gd name="connsiteY3" fmla="*/ 1 h 307570"/>
              <a:gd name="connsiteX4" fmla="*/ 3280709 w 3806787"/>
              <a:gd name="connsiteY4" fmla="*/ 88981 h 307570"/>
              <a:gd name="connsiteX5" fmla="*/ 3491344 w 3806787"/>
              <a:gd name="connsiteY5" fmla="*/ 228599 h 307570"/>
              <a:gd name="connsiteX6" fmla="*/ 3701980 w 3806787"/>
              <a:gd name="connsiteY6" fmla="*/ 88981 h 307570"/>
              <a:gd name="connsiteX7" fmla="*/ 3719944 w 3806787"/>
              <a:gd name="connsiteY7" fmla="*/ 1 h 307570"/>
              <a:gd name="connsiteX8" fmla="*/ 3806787 w 3806787"/>
              <a:gd name="connsiteY8" fmla="*/ 1 h 307570"/>
              <a:gd name="connsiteX9" fmla="*/ 3784155 w 3806787"/>
              <a:gd name="connsiteY9" fmla="*/ 112104 h 307570"/>
              <a:gd name="connsiteX10" fmla="*/ 3489265 w 3806787"/>
              <a:gd name="connsiteY10" fmla="*/ 307570 h 307570"/>
              <a:gd name="connsiteX11" fmla="*/ 3194376 w 3806787"/>
              <a:gd name="connsiteY11" fmla="*/ 112104 h 307570"/>
              <a:gd name="connsiteX12" fmla="*/ 3189042 w 3806787"/>
              <a:gd name="connsiteY12" fmla="*/ 85685 h 307570"/>
              <a:gd name="connsiteX13" fmla="*/ 0 w 3806787"/>
              <a:gd name="connsiteY13" fmla="*/ 85685 h 30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787" h="307570">
                <a:moveTo>
                  <a:pt x="0" y="0"/>
                </a:moveTo>
                <a:lnTo>
                  <a:pt x="3190007" y="0"/>
                </a:lnTo>
                <a:lnTo>
                  <a:pt x="3190007" y="1"/>
                </a:lnTo>
                <a:lnTo>
                  <a:pt x="3262745" y="1"/>
                </a:lnTo>
                <a:lnTo>
                  <a:pt x="3280709" y="88981"/>
                </a:lnTo>
                <a:cubicBezTo>
                  <a:pt x="3315412" y="171028"/>
                  <a:pt x="3396655" y="228599"/>
                  <a:pt x="3491344" y="228599"/>
                </a:cubicBezTo>
                <a:cubicBezTo>
                  <a:pt x="3586033" y="228599"/>
                  <a:pt x="3667276" y="171028"/>
                  <a:pt x="3701980" y="88981"/>
                </a:cubicBezTo>
                <a:lnTo>
                  <a:pt x="3719944" y="1"/>
                </a:lnTo>
                <a:lnTo>
                  <a:pt x="3806787" y="1"/>
                </a:lnTo>
                <a:lnTo>
                  <a:pt x="3784155" y="112104"/>
                </a:lnTo>
                <a:cubicBezTo>
                  <a:pt x="3735570" y="226971"/>
                  <a:pt x="3621830" y="307570"/>
                  <a:pt x="3489265" y="307570"/>
                </a:cubicBezTo>
                <a:cubicBezTo>
                  <a:pt x="3356701" y="307570"/>
                  <a:pt x="3242960" y="226971"/>
                  <a:pt x="3194376" y="112104"/>
                </a:cubicBezTo>
                <a:lnTo>
                  <a:pt x="3189042" y="85685"/>
                </a:lnTo>
                <a:lnTo>
                  <a:pt x="0" y="85685"/>
                </a:lnTo>
                <a:close/>
              </a:path>
            </a:pathLst>
          </a:custGeom>
          <a:solidFill>
            <a:srgbClr val="189A8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F05A95B-9CFB-43AE-932F-E93727143936}"/>
              </a:ext>
            </a:extLst>
          </p:cNvPr>
          <p:cNvSpPr>
            <a:spLocks noChangeAspect="1"/>
          </p:cNvSpPr>
          <p:nvPr/>
        </p:nvSpPr>
        <p:spPr>
          <a:xfrm>
            <a:off x="370047" y="3964080"/>
            <a:ext cx="1427581" cy="181002"/>
          </a:xfrm>
          <a:custGeom>
            <a:avLst/>
            <a:gdLst>
              <a:gd name="connsiteX0" fmla="*/ 0 w 1427581"/>
              <a:gd name="connsiteY0" fmla="*/ 0 h 181002"/>
              <a:gd name="connsiteX1" fmla="*/ 1064608 w 1427581"/>
              <a:gd name="connsiteY1" fmla="*/ 0 h 181002"/>
              <a:gd name="connsiteX2" fmla="*/ 1064608 w 1427581"/>
              <a:gd name="connsiteY2" fmla="*/ 1 h 181002"/>
              <a:gd name="connsiteX3" fmla="*/ 1107414 w 1427581"/>
              <a:gd name="connsiteY3" fmla="*/ 1 h 181002"/>
              <a:gd name="connsiteX4" fmla="*/ 1117986 w 1427581"/>
              <a:gd name="connsiteY4" fmla="*/ 52365 h 181002"/>
              <a:gd name="connsiteX5" fmla="*/ 1241944 w 1427581"/>
              <a:gd name="connsiteY5" fmla="*/ 134528 h 181002"/>
              <a:gd name="connsiteX6" fmla="*/ 1365903 w 1427581"/>
              <a:gd name="connsiteY6" fmla="*/ 52365 h 181002"/>
              <a:gd name="connsiteX7" fmla="*/ 1376474 w 1427581"/>
              <a:gd name="connsiteY7" fmla="*/ 1 h 181002"/>
              <a:gd name="connsiteX8" fmla="*/ 1427581 w 1427581"/>
              <a:gd name="connsiteY8" fmla="*/ 1 h 181002"/>
              <a:gd name="connsiteX9" fmla="*/ 1414262 w 1427581"/>
              <a:gd name="connsiteY9" fmla="*/ 65972 h 181002"/>
              <a:gd name="connsiteX10" fmla="*/ 1240721 w 1427581"/>
              <a:gd name="connsiteY10" fmla="*/ 181002 h 181002"/>
              <a:gd name="connsiteX11" fmla="*/ 1067179 w 1427581"/>
              <a:gd name="connsiteY11" fmla="*/ 65972 h 181002"/>
              <a:gd name="connsiteX12" fmla="*/ 1064040 w 1427581"/>
              <a:gd name="connsiteY12" fmla="*/ 50425 h 181002"/>
              <a:gd name="connsiteX13" fmla="*/ 0 w 1427581"/>
              <a:gd name="connsiteY13" fmla="*/ 50425 h 181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27581" h="181002">
                <a:moveTo>
                  <a:pt x="0" y="0"/>
                </a:moveTo>
                <a:lnTo>
                  <a:pt x="1064608" y="0"/>
                </a:lnTo>
                <a:lnTo>
                  <a:pt x="1064608" y="1"/>
                </a:lnTo>
                <a:lnTo>
                  <a:pt x="1107414" y="1"/>
                </a:lnTo>
                <a:lnTo>
                  <a:pt x="1117986" y="52365"/>
                </a:lnTo>
                <a:cubicBezTo>
                  <a:pt x="1138409" y="100648"/>
                  <a:pt x="1186220" y="134528"/>
                  <a:pt x="1241944" y="134528"/>
                </a:cubicBezTo>
                <a:cubicBezTo>
                  <a:pt x="1297668" y="134528"/>
                  <a:pt x="1345479" y="100648"/>
                  <a:pt x="1365903" y="52365"/>
                </a:cubicBezTo>
                <a:lnTo>
                  <a:pt x="1376474" y="1"/>
                </a:lnTo>
                <a:lnTo>
                  <a:pt x="1427581" y="1"/>
                </a:lnTo>
                <a:lnTo>
                  <a:pt x="1414262" y="65972"/>
                </a:lnTo>
                <a:cubicBezTo>
                  <a:pt x="1385670" y="133570"/>
                  <a:pt x="1318735" y="181002"/>
                  <a:pt x="1240721" y="181002"/>
                </a:cubicBezTo>
                <a:cubicBezTo>
                  <a:pt x="1162707" y="181002"/>
                  <a:pt x="1095771" y="133570"/>
                  <a:pt x="1067179" y="65972"/>
                </a:cubicBezTo>
                <a:lnTo>
                  <a:pt x="1064040" y="50425"/>
                </a:lnTo>
                <a:lnTo>
                  <a:pt x="0" y="50425"/>
                </a:lnTo>
                <a:close/>
              </a:path>
            </a:pathLst>
          </a:custGeom>
          <a:solidFill>
            <a:srgbClr val="34738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908AD0BF-5CE1-4700-9F77-84F30749A7B8}"/>
              </a:ext>
            </a:extLst>
          </p:cNvPr>
          <p:cNvSpPr>
            <a:spLocks noChangeAspect="1"/>
          </p:cNvSpPr>
          <p:nvPr/>
        </p:nvSpPr>
        <p:spPr>
          <a:xfrm>
            <a:off x="3248327"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189A80"/>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C780BD11-BCBE-414D-82C2-3E01D8E289F1}"/>
              </a:ext>
            </a:extLst>
          </p:cNvPr>
          <p:cNvGrpSpPr/>
          <p:nvPr/>
        </p:nvGrpSpPr>
        <p:grpSpPr>
          <a:xfrm>
            <a:off x="3248328" y="1911053"/>
            <a:ext cx="1188720" cy="1188720"/>
            <a:chOff x="3258719" y="1911053"/>
            <a:chExt cx="1188720" cy="1188720"/>
          </a:xfrm>
        </p:grpSpPr>
        <p:sp>
          <p:nvSpPr>
            <p:cNvPr id="24" name="Oval 23">
              <a:extLst>
                <a:ext uri="{FF2B5EF4-FFF2-40B4-BE49-F238E27FC236}">
                  <a16:creationId xmlns:a16="http://schemas.microsoft.com/office/drawing/2014/main" id="{27027DD4-D390-4D33-947C-47B3BE32D2F5}"/>
                </a:ext>
              </a:extLst>
            </p:cNvPr>
            <p:cNvSpPr>
              <a:spLocks noChangeAspect="1"/>
            </p:cNvSpPr>
            <p:nvPr/>
          </p:nvSpPr>
          <p:spPr>
            <a:xfrm>
              <a:off x="3258719" y="1911053"/>
              <a:ext cx="1188720" cy="1188720"/>
            </a:xfrm>
            <a:prstGeom prst="ellipse">
              <a:avLst/>
            </a:prstGeom>
            <a:solidFill>
              <a:schemeClr val="tx1">
                <a:alpha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2014</a:t>
              </a:r>
            </a:p>
          </p:txBody>
        </p:sp>
        <p:sp>
          <p:nvSpPr>
            <p:cNvPr id="23" name="Freeform: Shape 22">
              <a:extLst>
                <a:ext uri="{FF2B5EF4-FFF2-40B4-BE49-F238E27FC236}">
                  <a16:creationId xmlns:a16="http://schemas.microsoft.com/office/drawing/2014/main" id="{9D691300-8A26-4CC7-9AF3-E3A4DEF50A55}"/>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189A80"/>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5" name="Text Box 10">
            <a:extLst>
              <a:ext uri="{FF2B5EF4-FFF2-40B4-BE49-F238E27FC236}">
                <a16:creationId xmlns:a16="http://schemas.microsoft.com/office/drawing/2014/main" id="{984CD713-1362-48A2-8E50-C6ED63E8F304}"/>
              </a:ext>
            </a:extLst>
          </p:cNvPr>
          <p:cNvSpPr txBox="1">
            <a:spLocks noChangeArrowheads="1"/>
          </p:cNvSpPr>
          <p:nvPr/>
        </p:nvSpPr>
        <p:spPr bwMode="auto">
          <a:xfrm>
            <a:off x="2928287"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189A80"/>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26" name="Freeform: Shape 25">
            <a:extLst>
              <a:ext uri="{FF2B5EF4-FFF2-40B4-BE49-F238E27FC236}">
                <a16:creationId xmlns:a16="http://schemas.microsoft.com/office/drawing/2014/main" id="{A5C650A4-6C4F-44D9-8E57-3E52CCAEC9EC}"/>
              </a:ext>
            </a:extLst>
          </p:cNvPr>
          <p:cNvSpPr>
            <a:spLocks noChangeAspect="1"/>
          </p:cNvSpPr>
          <p:nvPr/>
        </p:nvSpPr>
        <p:spPr>
          <a:xfrm>
            <a:off x="1019412"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34738D"/>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544689BB-7014-4F08-8730-6D2F4337F520}"/>
              </a:ext>
            </a:extLst>
          </p:cNvPr>
          <p:cNvGrpSpPr/>
          <p:nvPr/>
        </p:nvGrpSpPr>
        <p:grpSpPr>
          <a:xfrm>
            <a:off x="1019413" y="1911053"/>
            <a:ext cx="1188720" cy="1188720"/>
            <a:chOff x="3258719" y="1911053"/>
            <a:chExt cx="1188720" cy="1188720"/>
          </a:xfrm>
        </p:grpSpPr>
        <p:sp>
          <p:nvSpPr>
            <p:cNvPr id="28" name="Oval 27">
              <a:extLst>
                <a:ext uri="{FF2B5EF4-FFF2-40B4-BE49-F238E27FC236}">
                  <a16:creationId xmlns:a16="http://schemas.microsoft.com/office/drawing/2014/main" id="{A70B242C-DBAB-4239-8198-4E2555A803E0}"/>
                </a:ext>
              </a:extLst>
            </p:cNvPr>
            <p:cNvSpPr>
              <a:spLocks noChangeAspect="1"/>
            </p:cNvSpPr>
            <p:nvPr/>
          </p:nvSpPr>
          <p:spPr>
            <a:xfrm>
              <a:off x="3258719" y="1911053"/>
              <a:ext cx="1188720" cy="1188720"/>
            </a:xfrm>
            <a:prstGeom prst="ellipse">
              <a:avLst/>
            </a:prstGeom>
            <a:solidFill>
              <a:schemeClr val="tx1">
                <a:alpha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2012</a:t>
              </a:r>
            </a:p>
          </p:txBody>
        </p:sp>
        <p:sp>
          <p:nvSpPr>
            <p:cNvPr id="29" name="Freeform: Shape 28">
              <a:extLst>
                <a:ext uri="{FF2B5EF4-FFF2-40B4-BE49-F238E27FC236}">
                  <a16:creationId xmlns:a16="http://schemas.microsoft.com/office/drawing/2014/main" id="{BDBADA6A-036F-4097-901A-135B99107557}"/>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34738D"/>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0" name="Text Box 10">
            <a:extLst>
              <a:ext uri="{FF2B5EF4-FFF2-40B4-BE49-F238E27FC236}">
                <a16:creationId xmlns:a16="http://schemas.microsoft.com/office/drawing/2014/main" id="{61BD9820-A3C5-47D9-A89F-DCAE7457DA83}"/>
              </a:ext>
            </a:extLst>
          </p:cNvPr>
          <p:cNvSpPr txBox="1">
            <a:spLocks noChangeArrowheads="1"/>
          </p:cNvSpPr>
          <p:nvPr/>
        </p:nvSpPr>
        <p:spPr bwMode="auto">
          <a:xfrm>
            <a:off x="699372"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34738D"/>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31" name="Freeform: Shape 30">
            <a:extLst>
              <a:ext uri="{FF2B5EF4-FFF2-40B4-BE49-F238E27FC236}">
                <a16:creationId xmlns:a16="http://schemas.microsoft.com/office/drawing/2014/main" id="{3E2AC495-4572-49C4-B7CD-44427566AE35}"/>
              </a:ext>
            </a:extLst>
          </p:cNvPr>
          <p:cNvSpPr>
            <a:spLocks noChangeAspect="1"/>
          </p:cNvSpPr>
          <p:nvPr/>
        </p:nvSpPr>
        <p:spPr>
          <a:xfrm>
            <a:off x="4017126" y="3964080"/>
            <a:ext cx="2240280" cy="181002"/>
          </a:xfrm>
          <a:custGeom>
            <a:avLst/>
            <a:gdLst>
              <a:gd name="connsiteX0" fmla="*/ 0 w 3806787"/>
              <a:gd name="connsiteY0" fmla="*/ 0 h 307570"/>
              <a:gd name="connsiteX1" fmla="*/ 3190007 w 3806787"/>
              <a:gd name="connsiteY1" fmla="*/ 0 h 307570"/>
              <a:gd name="connsiteX2" fmla="*/ 3190007 w 3806787"/>
              <a:gd name="connsiteY2" fmla="*/ 1 h 307570"/>
              <a:gd name="connsiteX3" fmla="*/ 3262745 w 3806787"/>
              <a:gd name="connsiteY3" fmla="*/ 1 h 307570"/>
              <a:gd name="connsiteX4" fmla="*/ 3280709 w 3806787"/>
              <a:gd name="connsiteY4" fmla="*/ 88981 h 307570"/>
              <a:gd name="connsiteX5" fmla="*/ 3491344 w 3806787"/>
              <a:gd name="connsiteY5" fmla="*/ 228599 h 307570"/>
              <a:gd name="connsiteX6" fmla="*/ 3701980 w 3806787"/>
              <a:gd name="connsiteY6" fmla="*/ 88981 h 307570"/>
              <a:gd name="connsiteX7" fmla="*/ 3719944 w 3806787"/>
              <a:gd name="connsiteY7" fmla="*/ 1 h 307570"/>
              <a:gd name="connsiteX8" fmla="*/ 3806787 w 3806787"/>
              <a:gd name="connsiteY8" fmla="*/ 1 h 307570"/>
              <a:gd name="connsiteX9" fmla="*/ 3784155 w 3806787"/>
              <a:gd name="connsiteY9" fmla="*/ 112104 h 307570"/>
              <a:gd name="connsiteX10" fmla="*/ 3489265 w 3806787"/>
              <a:gd name="connsiteY10" fmla="*/ 307570 h 307570"/>
              <a:gd name="connsiteX11" fmla="*/ 3194376 w 3806787"/>
              <a:gd name="connsiteY11" fmla="*/ 112104 h 307570"/>
              <a:gd name="connsiteX12" fmla="*/ 3189042 w 3806787"/>
              <a:gd name="connsiteY12" fmla="*/ 85685 h 307570"/>
              <a:gd name="connsiteX13" fmla="*/ 0 w 3806787"/>
              <a:gd name="connsiteY13" fmla="*/ 85685 h 30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787" h="307570">
                <a:moveTo>
                  <a:pt x="0" y="0"/>
                </a:moveTo>
                <a:lnTo>
                  <a:pt x="3190007" y="0"/>
                </a:lnTo>
                <a:lnTo>
                  <a:pt x="3190007" y="1"/>
                </a:lnTo>
                <a:lnTo>
                  <a:pt x="3262745" y="1"/>
                </a:lnTo>
                <a:lnTo>
                  <a:pt x="3280709" y="88981"/>
                </a:lnTo>
                <a:cubicBezTo>
                  <a:pt x="3315412" y="171028"/>
                  <a:pt x="3396655" y="228599"/>
                  <a:pt x="3491344" y="228599"/>
                </a:cubicBezTo>
                <a:cubicBezTo>
                  <a:pt x="3586033" y="228599"/>
                  <a:pt x="3667276" y="171028"/>
                  <a:pt x="3701980" y="88981"/>
                </a:cubicBezTo>
                <a:lnTo>
                  <a:pt x="3719944" y="1"/>
                </a:lnTo>
                <a:lnTo>
                  <a:pt x="3806787" y="1"/>
                </a:lnTo>
                <a:lnTo>
                  <a:pt x="3784155" y="112104"/>
                </a:lnTo>
                <a:cubicBezTo>
                  <a:pt x="3735570" y="226971"/>
                  <a:pt x="3621830" y="307570"/>
                  <a:pt x="3489265" y="307570"/>
                </a:cubicBezTo>
                <a:cubicBezTo>
                  <a:pt x="3356701" y="307570"/>
                  <a:pt x="3242960" y="226971"/>
                  <a:pt x="3194376" y="112104"/>
                </a:cubicBezTo>
                <a:lnTo>
                  <a:pt x="3189042" y="85685"/>
                </a:lnTo>
                <a:lnTo>
                  <a:pt x="0" y="85685"/>
                </a:lnTo>
                <a:close/>
              </a:path>
            </a:pathLst>
          </a:custGeom>
          <a:solidFill>
            <a:srgbClr val="EF9D2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53F16F5A-70D0-4AEE-9855-44B5F6BBB334}"/>
              </a:ext>
            </a:extLst>
          </p:cNvPr>
          <p:cNvSpPr>
            <a:spLocks noChangeAspect="1"/>
          </p:cNvSpPr>
          <p:nvPr/>
        </p:nvSpPr>
        <p:spPr>
          <a:xfrm>
            <a:off x="5478216"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EF9D27"/>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C2B8A910-4D16-4FB2-B08B-7036787B69A8}"/>
              </a:ext>
            </a:extLst>
          </p:cNvPr>
          <p:cNvGrpSpPr/>
          <p:nvPr/>
        </p:nvGrpSpPr>
        <p:grpSpPr>
          <a:xfrm>
            <a:off x="5478217" y="1911053"/>
            <a:ext cx="1188720" cy="1188720"/>
            <a:chOff x="3258719" y="1911053"/>
            <a:chExt cx="1188720" cy="1188720"/>
          </a:xfrm>
        </p:grpSpPr>
        <p:sp>
          <p:nvSpPr>
            <p:cNvPr id="34" name="Oval 33">
              <a:extLst>
                <a:ext uri="{FF2B5EF4-FFF2-40B4-BE49-F238E27FC236}">
                  <a16:creationId xmlns:a16="http://schemas.microsoft.com/office/drawing/2014/main" id="{3B3CBBA7-3A03-4693-9353-8E0B885F4EAC}"/>
                </a:ext>
              </a:extLst>
            </p:cNvPr>
            <p:cNvSpPr>
              <a:spLocks noChangeAspect="1"/>
            </p:cNvSpPr>
            <p:nvPr/>
          </p:nvSpPr>
          <p:spPr>
            <a:xfrm>
              <a:off x="3258719" y="1911053"/>
              <a:ext cx="1188720" cy="1188720"/>
            </a:xfrm>
            <a:prstGeom prst="ellipse">
              <a:avLst/>
            </a:prstGeom>
            <a:solidFill>
              <a:schemeClr val="tx1">
                <a:alpha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2016</a:t>
              </a:r>
            </a:p>
          </p:txBody>
        </p:sp>
        <p:sp>
          <p:nvSpPr>
            <p:cNvPr id="35" name="Freeform: Shape 34">
              <a:extLst>
                <a:ext uri="{FF2B5EF4-FFF2-40B4-BE49-F238E27FC236}">
                  <a16:creationId xmlns:a16="http://schemas.microsoft.com/office/drawing/2014/main" id="{C1EBDEFB-ABA7-4356-BD5E-2EA84ACCBB38}"/>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EF9D27"/>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6" name="Text Box 10">
            <a:extLst>
              <a:ext uri="{FF2B5EF4-FFF2-40B4-BE49-F238E27FC236}">
                <a16:creationId xmlns:a16="http://schemas.microsoft.com/office/drawing/2014/main" id="{63E23B66-784E-4F1D-AB7E-40EE64CB9210}"/>
              </a:ext>
            </a:extLst>
          </p:cNvPr>
          <p:cNvSpPr txBox="1">
            <a:spLocks noChangeArrowheads="1"/>
          </p:cNvSpPr>
          <p:nvPr/>
        </p:nvSpPr>
        <p:spPr bwMode="auto">
          <a:xfrm>
            <a:off x="5158176"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EF9D27"/>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37" name="Freeform: Shape 36">
            <a:extLst>
              <a:ext uri="{FF2B5EF4-FFF2-40B4-BE49-F238E27FC236}">
                <a16:creationId xmlns:a16="http://schemas.microsoft.com/office/drawing/2014/main" id="{0F19EFE3-9AA8-4D05-8ED9-DE3A2AA1A83C}"/>
              </a:ext>
            </a:extLst>
          </p:cNvPr>
          <p:cNvSpPr>
            <a:spLocks noChangeAspect="1"/>
          </p:cNvSpPr>
          <p:nvPr/>
        </p:nvSpPr>
        <p:spPr>
          <a:xfrm>
            <a:off x="6246041" y="3964080"/>
            <a:ext cx="2240280" cy="181002"/>
          </a:xfrm>
          <a:custGeom>
            <a:avLst/>
            <a:gdLst>
              <a:gd name="connsiteX0" fmla="*/ 0 w 3806787"/>
              <a:gd name="connsiteY0" fmla="*/ 0 h 307570"/>
              <a:gd name="connsiteX1" fmla="*/ 3190007 w 3806787"/>
              <a:gd name="connsiteY1" fmla="*/ 0 h 307570"/>
              <a:gd name="connsiteX2" fmla="*/ 3190007 w 3806787"/>
              <a:gd name="connsiteY2" fmla="*/ 1 h 307570"/>
              <a:gd name="connsiteX3" fmla="*/ 3262745 w 3806787"/>
              <a:gd name="connsiteY3" fmla="*/ 1 h 307570"/>
              <a:gd name="connsiteX4" fmla="*/ 3280709 w 3806787"/>
              <a:gd name="connsiteY4" fmla="*/ 88981 h 307570"/>
              <a:gd name="connsiteX5" fmla="*/ 3491344 w 3806787"/>
              <a:gd name="connsiteY5" fmla="*/ 228599 h 307570"/>
              <a:gd name="connsiteX6" fmla="*/ 3701980 w 3806787"/>
              <a:gd name="connsiteY6" fmla="*/ 88981 h 307570"/>
              <a:gd name="connsiteX7" fmla="*/ 3719944 w 3806787"/>
              <a:gd name="connsiteY7" fmla="*/ 1 h 307570"/>
              <a:gd name="connsiteX8" fmla="*/ 3806787 w 3806787"/>
              <a:gd name="connsiteY8" fmla="*/ 1 h 307570"/>
              <a:gd name="connsiteX9" fmla="*/ 3784155 w 3806787"/>
              <a:gd name="connsiteY9" fmla="*/ 112104 h 307570"/>
              <a:gd name="connsiteX10" fmla="*/ 3489265 w 3806787"/>
              <a:gd name="connsiteY10" fmla="*/ 307570 h 307570"/>
              <a:gd name="connsiteX11" fmla="*/ 3194376 w 3806787"/>
              <a:gd name="connsiteY11" fmla="*/ 112104 h 307570"/>
              <a:gd name="connsiteX12" fmla="*/ 3189042 w 3806787"/>
              <a:gd name="connsiteY12" fmla="*/ 85685 h 307570"/>
              <a:gd name="connsiteX13" fmla="*/ 0 w 3806787"/>
              <a:gd name="connsiteY13" fmla="*/ 85685 h 30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787" h="307570">
                <a:moveTo>
                  <a:pt x="0" y="0"/>
                </a:moveTo>
                <a:lnTo>
                  <a:pt x="3190007" y="0"/>
                </a:lnTo>
                <a:lnTo>
                  <a:pt x="3190007" y="1"/>
                </a:lnTo>
                <a:lnTo>
                  <a:pt x="3262745" y="1"/>
                </a:lnTo>
                <a:lnTo>
                  <a:pt x="3280709" y="88981"/>
                </a:lnTo>
                <a:cubicBezTo>
                  <a:pt x="3315412" y="171028"/>
                  <a:pt x="3396655" y="228599"/>
                  <a:pt x="3491344" y="228599"/>
                </a:cubicBezTo>
                <a:cubicBezTo>
                  <a:pt x="3586033" y="228599"/>
                  <a:pt x="3667276" y="171028"/>
                  <a:pt x="3701980" y="88981"/>
                </a:cubicBezTo>
                <a:lnTo>
                  <a:pt x="3719944" y="1"/>
                </a:lnTo>
                <a:lnTo>
                  <a:pt x="3806787" y="1"/>
                </a:lnTo>
                <a:lnTo>
                  <a:pt x="3784155" y="112104"/>
                </a:lnTo>
                <a:cubicBezTo>
                  <a:pt x="3735570" y="226971"/>
                  <a:pt x="3621830" y="307570"/>
                  <a:pt x="3489265" y="307570"/>
                </a:cubicBezTo>
                <a:cubicBezTo>
                  <a:pt x="3356701" y="307570"/>
                  <a:pt x="3242960" y="226971"/>
                  <a:pt x="3194376" y="112104"/>
                </a:cubicBezTo>
                <a:lnTo>
                  <a:pt x="3189042" y="85685"/>
                </a:lnTo>
                <a:lnTo>
                  <a:pt x="0" y="85685"/>
                </a:lnTo>
                <a:close/>
              </a:path>
            </a:pathLst>
          </a:custGeom>
          <a:solidFill>
            <a:srgbClr val="D3413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18774644-9E3E-4E3A-83E4-A1AC4E801BDE}"/>
              </a:ext>
            </a:extLst>
          </p:cNvPr>
          <p:cNvSpPr>
            <a:spLocks noChangeAspect="1"/>
          </p:cNvSpPr>
          <p:nvPr/>
        </p:nvSpPr>
        <p:spPr>
          <a:xfrm>
            <a:off x="7707131"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D34132"/>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EBD3CF64-308A-4B0F-AF65-D135A72D6A88}"/>
              </a:ext>
            </a:extLst>
          </p:cNvPr>
          <p:cNvGrpSpPr/>
          <p:nvPr/>
        </p:nvGrpSpPr>
        <p:grpSpPr>
          <a:xfrm>
            <a:off x="7707132" y="1911053"/>
            <a:ext cx="1188720" cy="1188720"/>
            <a:chOff x="3258719" y="1911053"/>
            <a:chExt cx="1188720" cy="1188720"/>
          </a:xfrm>
        </p:grpSpPr>
        <p:sp>
          <p:nvSpPr>
            <p:cNvPr id="40" name="Oval 39">
              <a:extLst>
                <a:ext uri="{FF2B5EF4-FFF2-40B4-BE49-F238E27FC236}">
                  <a16:creationId xmlns:a16="http://schemas.microsoft.com/office/drawing/2014/main" id="{EB8C578B-E62F-408E-BAB8-12702CAC3951}"/>
                </a:ext>
              </a:extLst>
            </p:cNvPr>
            <p:cNvSpPr>
              <a:spLocks noChangeAspect="1"/>
            </p:cNvSpPr>
            <p:nvPr/>
          </p:nvSpPr>
          <p:spPr>
            <a:xfrm>
              <a:off x="3258719" y="1911053"/>
              <a:ext cx="1188720" cy="1188720"/>
            </a:xfrm>
            <a:prstGeom prst="ellipse">
              <a:avLst/>
            </a:prstGeom>
            <a:solidFill>
              <a:schemeClr val="tx1">
                <a:alpha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2018</a:t>
              </a:r>
            </a:p>
          </p:txBody>
        </p:sp>
        <p:sp>
          <p:nvSpPr>
            <p:cNvPr id="41" name="Freeform: Shape 40">
              <a:extLst>
                <a:ext uri="{FF2B5EF4-FFF2-40B4-BE49-F238E27FC236}">
                  <a16:creationId xmlns:a16="http://schemas.microsoft.com/office/drawing/2014/main" id="{1BBA480F-1623-4EEF-8483-BCB3270060E1}"/>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D34132"/>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2" name="Text Box 10">
            <a:extLst>
              <a:ext uri="{FF2B5EF4-FFF2-40B4-BE49-F238E27FC236}">
                <a16:creationId xmlns:a16="http://schemas.microsoft.com/office/drawing/2014/main" id="{C0D6F62B-D88C-4C70-9E21-8819C78241C5}"/>
              </a:ext>
            </a:extLst>
          </p:cNvPr>
          <p:cNvSpPr txBox="1">
            <a:spLocks noChangeArrowheads="1"/>
          </p:cNvSpPr>
          <p:nvPr/>
        </p:nvSpPr>
        <p:spPr bwMode="auto">
          <a:xfrm>
            <a:off x="7387091"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D34132"/>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43" name="Freeform: Shape 42">
            <a:extLst>
              <a:ext uri="{FF2B5EF4-FFF2-40B4-BE49-F238E27FC236}">
                <a16:creationId xmlns:a16="http://schemas.microsoft.com/office/drawing/2014/main" id="{CDDCCFD1-5CD0-4288-A1C2-073EDF7DDF8A}"/>
              </a:ext>
            </a:extLst>
          </p:cNvPr>
          <p:cNvSpPr>
            <a:spLocks noChangeAspect="1"/>
          </p:cNvSpPr>
          <p:nvPr/>
        </p:nvSpPr>
        <p:spPr>
          <a:xfrm>
            <a:off x="8480169" y="3964080"/>
            <a:ext cx="2240280" cy="181002"/>
          </a:xfrm>
          <a:custGeom>
            <a:avLst/>
            <a:gdLst>
              <a:gd name="connsiteX0" fmla="*/ 0 w 3806787"/>
              <a:gd name="connsiteY0" fmla="*/ 0 h 307570"/>
              <a:gd name="connsiteX1" fmla="*/ 3190007 w 3806787"/>
              <a:gd name="connsiteY1" fmla="*/ 0 h 307570"/>
              <a:gd name="connsiteX2" fmla="*/ 3190007 w 3806787"/>
              <a:gd name="connsiteY2" fmla="*/ 1 h 307570"/>
              <a:gd name="connsiteX3" fmla="*/ 3262745 w 3806787"/>
              <a:gd name="connsiteY3" fmla="*/ 1 h 307570"/>
              <a:gd name="connsiteX4" fmla="*/ 3280709 w 3806787"/>
              <a:gd name="connsiteY4" fmla="*/ 88981 h 307570"/>
              <a:gd name="connsiteX5" fmla="*/ 3491344 w 3806787"/>
              <a:gd name="connsiteY5" fmla="*/ 228599 h 307570"/>
              <a:gd name="connsiteX6" fmla="*/ 3701980 w 3806787"/>
              <a:gd name="connsiteY6" fmla="*/ 88981 h 307570"/>
              <a:gd name="connsiteX7" fmla="*/ 3719944 w 3806787"/>
              <a:gd name="connsiteY7" fmla="*/ 1 h 307570"/>
              <a:gd name="connsiteX8" fmla="*/ 3806787 w 3806787"/>
              <a:gd name="connsiteY8" fmla="*/ 1 h 307570"/>
              <a:gd name="connsiteX9" fmla="*/ 3784155 w 3806787"/>
              <a:gd name="connsiteY9" fmla="*/ 112104 h 307570"/>
              <a:gd name="connsiteX10" fmla="*/ 3489265 w 3806787"/>
              <a:gd name="connsiteY10" fmla="*/ 307570 h 307570"/>
              <a:gd name="connsiteX11" fmla="*/ 3194376 w 3806787"/>
              <a:gd name="connsiteY11" fmla="*/ 112104 h 307570"/>
              <a:gd name="connsiteX12" fmla="*/ 3189042 w 3806787"/>
              <a:gd name="connsiteY12" fmla="*/ 85685 h 307570"/>
              <a:gd name="connsiteX13" fmla="*/ 0 w 3806787"/>
              <a:gd name="connsiteY13" fmla="*/ 85685 h 307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06787" h="307570">
                <a:moveTo>
                  <a:pt x="0" y="0"/>
                </a:moveTo>
                <a:lnTo>
                  <a:pt x="3190007" y="0"/>
                </a:lnTo>
                <a:lnTo>
                  <a:pt x="3190007" y="1"/>
                </a:lnTo>
                <a:lnTo>
                  <a:pt x="3262745" y="1"/>
                </a:lnTo>
                <a:lnTo>
                  <a:pt x="3280709" y="88981"/>
                </a:lnTo>
                <a:cubicBezTo>
                  <a:pt x="3315412" y="171028"/>
                  <a:pt x="3396655" y="228599"/>
                  <a:pt x="3491344" y="228599"/>
                </a:cubicBezTo>
                <a:cubicBezTo>
                  <a:pt x="3586033" y="228599"/>
                  <a:pt x="3667276" y="171028"/>
                  <a:pt x="3701980" y="88981"/>
                </a:cubicBezTo>
                <a:lnTo>
                  <a:pt x="3719944" y="1"/>
                </a:lnTo>
                <a:lnTo>
                  <a:pt x="3806787" y="1"/>
                </a:lnTo>
                <a:lnTo>
                  <a:pt x="3784155" y="112104"/>
                </a:lnTo>
                <a:cubicBezTo>
                  <a:pt x="3735570" y="226971"/>
                  <a:pt x="3621830" y="307570"/>
                  <a:pt x="3489265" y="307570"/>
                </a:cubicBezTo>
                <a:cubicBezTo>
                  <a:pt x="3356701" y="307570"/>
                  <a:pt x="3242960" y="226971"/>
                  <a:pt x="3194376" y="112104"/>
                </a:cubicBezTo>
                <a:lnTo>
                  <a:pt x="3189042" y="85685"/>
                </a:lnTo>
                <a:lnTo>
                  <a:pt x="0" y="85685"/>
                </a:lnTo>
                <a:close/>
              </a:path>
            </a:pathLst>
          </a:custGeom>
          <a:solidFill>
            <a:srgbClr val="56426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A3A8C50C-5060-4ABD-A612-153EA325A657}"/>
              </a:ext>
            </a:extLst>
          </p:cNvPr>
          <p:cNvSpPr>
            <a:spLocks noChangeAspect="1"/>
          </p:cNvSpPr>
          <p:nvPr/>
        </p:nvSpPr>
        <p:spPr>
          <a:xfrm>
            <a:off x="9941259" y="2692355"/>
            <a:ext cx="1188720" cy="1360137"/>
          </a:xfrm>
          <a:custGeom>
            <a:avLst/>
            <a:gdLst>
              <a:gd name="connsiteX0" fmla="*/ 0 w 1918400"/>
              <a:gd name="connsiteY0" fmla="*/ 0 h 2195040"/>
              <a:gd name="connsiteX1" fmla="*/ 197839 w 1918400"/>
              <a:gd name="connsiteY1" fmla="*/ 72410 h 2195040"/>
              <a:gd name="connsiteX2" fmla="*/ 959200 w 1918400"/>
              <a:gd name="connsiteY2" fmla="*/ 187517 h 2195040"/>
              <a:gd name="connsiteX3" fmla="*/ 1720561 w 1918400"/>
              <a:gd name="connsiteY3" fmla="*/ 72410 h 2195040"/>
              <a:gd name="connsiteX4" fmla="*/ 1918400 w 1918400"/>
              <a:gd name="connsiteY4" fmla="*/ 0 h 2195040"/>
              <a:gd name="connsiteX5" fmla="*/ 1914363 w 1918400"/>
              <a:gd name="connsiteY5" fmla="*/ 79944 h 2195040"/>
              <a:gd name="connsiteX6" fmla="*/ 1311252 w 1918400"/>
              <a:gd name="connsiteY6" fmla="*/ 875300 h 2195040"/>
              <a:gd name="connsiteX7" fmla="*/ 1229279 w 1918400"/>
              <a:gd name="connsiteY7" fmla="*/ 899087 h 2195040"/>
              <a:gd name="connsiteX8" fmla="*/ 1013404 w 1918400"/>
              <a:gd name="connsiteY8" fmla="*/ 1885944 h 2195040"/>
              <a:gd name="connsiteX9" fmla="*/ 1021486 w 1918400"/>
              <a:gd name="connsiteY9" fmla="*/ 1887575 h 2195040"/>
              <a:gd name="connsiteX10" fmla="*/ 1119219 w 1918400"/>
              <a:gd name="connsiteY10" fmla="*/ 2035020 h 2195040"/>
              <a:gd name="connsiteX11" fmla="*/ 959199 w 1918400"/>
              <a:gd name="connsiteY11" fmla="*/ 2195040 h 2195040"/>
              <a:gd name="connsiteX12" fmla="*/ 799179 w 1918400"/>
              <a:gd name="connsiteY12" fmla="*/ 2035020 h 2195040"/>
              <a:gd name="connsiteX13" fmla="*/ 896912 w 1918400"/>
              <a:gd name="connsiteY13" fmla="*/ 1887575 h 2195040"/>
              <a:gd name="connsiteX14" fmla="*/ 904996 w 1918400"/>
              <a:gd name="connsiteY14" fmla="*/ 1885943 h 2195040"/>
              <a:gd name="connsiteX15" fmla="*/ 689121 w 1918400"/>
              <a:gd name="connsiteY15" fmla="*/ 899087 h 2195040"/>
              <a:gd name="connsiteX16" fmla="*/ 607148 w 1918400"/>
              <a:gd name="connsiteY16" fmla="*/ 875300 h 2195040"/>
              <a:gd name="connsiteX17" fmla="*/ 4037 w 1918400"/>
              <a:gd name="connsiteY17" fmla="*/ 79944 h 219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18400" h="2195040">
                <a:moveTo>
                  <a:pt x="0" y="0"/>
                </a:moveTo>
                <a:lnTo>
                  <a:pt x="197839" y="72410"/>
                </a:lnTo>
                <a:cubicBezTo>
                  <a:pt x="438353" y="147218"/>
                  <a:pt x="694070" y="187517"/>
                  <a:pt x="959200" y="187517"/>
                </a:cubicBezTo>
                <a:cubicBezTo>
                  <a:pt x="1224330" y="187517"/>
                  <a:pt x="1480047" y="147218"/>
                  <a:pt x="1720561" y="72410"/>
                </a:cubicBezTo>
                <a:lnTo>
                  <a:pt x="1918400" y="0"/>
                </a:lnTo>
                <a:lnTo>
                  <a:pt x="1914363" y="79944"/>
                </a:lnTo>
                <a:cubicBezTo>
                  <a:pt x="1877487" y="443054"/>
                  <a:pt x="1638275" y="746348"/>
                  <a:pt x="1311252" y="875300"/>
                </a:cubicBezTo>
                <a:lnTo>
                  <a:pt x="1229279" y="899087"/>
                </a:lnTo>
                <a:lnTo>
                  <a:pt x="1013404" y="1885944"/>
                </a:lnTo>
                <a:lnTo>
                  <a:pt x="1021486" y="1887575"/>
                </a:lnTo>
                <a:cubicBezTo>
                  <a:pt x="1078920" y="1911868"/>
                  <a:pt x="1119219" y="1968737"/>
                  <a:pt x="1119219" y="2035020"/>
                </a:cubicBezTo>
                <a:cubicBezTo>
                  <a:pt x="1119219" y="2123397"/>
                  <a:pt x="1047576" y="2195040"/>
                  <a:pt x="959199" y="2195040"/>
                </a:cubicBezTo>
                <a:cubicBezTo>
                  <a:pt x="870822" y="2195040"/>
                  <a:pt x="799179" y="2123397"/>
                  <a:pt x="799179" y="2035020"/>
                </a:cubicBezTo>
                <a:cubicBezTo>
                  <a:pt x="799179" y="1968737"/>
                  <a:pt x="839478" y="1911868"/>
                  <a:pt x="896912" y="1887575"/>
                </a:cubicBezTo>
                <a:lnTo>
                  <a:pt x="904996" y="1885943"/>
                </a:lnTo>
                <a:lnTo>
                  <a:pt x="689121" y="899087"/>
                </a:lnTo>
                <a:lnTo>
                  <a:pt x="607148" y="875300"/>
                </a:lnTo>
                <a:cubicBezTo>
                  <a:pt x="280125" y="746348"/>
                  <a:pt x="40913" y="443054"/>
                  <a:pt x="4037" y="79944"/>
                </a:cubicBezTo>
                <a:close/>
              </a:path>
            </a:pathLst>
          </a:custGeom>
          <a:solidFill>
            <a:srgbClr val="564267"/>
          </a:solidFill>
          <a:ln w="6350">
            <a:solidFill>
              <a:schemeClr val="bg1">
                <a:alpha val="25000"/>
              </a:schemeClr>
            </a:solidFill>
          </a:ln>
          <a:effectLst>
            <a:outerShdw blurRad="63500" sx="102000" sy="102000" algn="ctr" rotWithShape="0">
              <a:prstClr val="black">
                <a:alpha val="40000"/>
              </a:prstClr>
            </a:outerShdw>
          </a:effectLst>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472BC8AD-FD5E-4D12-9FC2-7C131F3C870D}"/>
              </a:ext>
            </a:extLst>
          </p:cNvPr>
          <p:cNvGrpSpPr/>
          <p:nvPr/>
        </p:nvGrpSpPr>
        <p:grpSpPr>
          <a:xfrm>
            <a:off x="9941260" y="1911053"/>
            <a:ext cx="1188720" cy="1188720"/>
            <a:chOff x="3258719" y="1911053"/>
            <a:chExt cx="1188720" cy="1188720"/>
          </a:xfrm>
        </p:grpSpPr>
        <p:sp>
          <p:nvSpPr>
            <p:cNvPr id="46" name="Oval 45">
              <a:extLst>
                <a:ext uri="{FF2B5EF4-FFF2-40B4-BE49-F238E27FC236}">
                  <a16:creationId xmlns:a16="http://schemas.microsoft.com/office/drawing/2014/main" id="{6E0C89B9-D421-4831-A7E8-4F6D2826D5D3}"/>
                </a:ext>
              </a:extLst>
            </p:cNvPr>
            <p:cNvSpPr>
              <a:spLocks noChangeAspect="1"/>
            </p:cNvSpPr>
            <p:nvPr/>
          </p:nvSpPr>
          <p:spPr>
            <a:xfrm>
              <a:off x="3258719" y="1911053"/>
              <a:ext cx="1188720" cy="1188720"/>
            </a:xfrm>
            <a:prstGeom prst="ellipse">
              <a:avLst/>
            </a:prstGeom>
            <a:solidFill>
              <a:schemeClr val="tx1">
                <a:alpha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Lato"/>
                </a:rPr>
                <a:t>2020</a:t>
              </a:r>
            </a:p>
          </p:txBody>
        </p:sp>
        <p:sp>
          <p:nvSpPr>
            <p:cNvPr id="47" name="Freeform: Shape 46">
              <a:extLst>
                <a:ext uri="{FF2B5EF4-FFF2-40B4-BE49-F238E27FC236}">
                  <a16:creationId xmlns:a16="http://schemas.microsoft.com/office/drawing/2014/main" id="{475DF7C9-592B-4B93-9924-3FF14BA466FD}"/>
                </a:ext>
              </a:extLst>
            </p:cNvPr>
            <p:cNvSpPr>
              <a:spLocks noChangeAspect="1"/>
            </p:cNvSpPr>
            <p:nvPr/>
          </p:nvSpPr>
          <p:spPr>
            <a:xfrm>
              <a:off x="3341014" y="1993349"/>
              <a:ext cx="1024128" cy="1024128"/>
            </a:xfrm>
            <a:custGeom>
              <a:avLst/>
              <a:gdLst>
                <a:gd name="connsiteX0" fmla="*/ 594360 w 1188720"/>
                <a:gd name="connsiteY0" fmla="*/ 160020 h 1188720"/>
                <a:gd name="connsiteX1" fmla="*/ 160020 w 1188720"/>
                <a:gd name="connsiteY1" fmla="*/ 594360 h 1188720"/>
                <a:gd name="connsiteX2" fmla="*/ 594360 w 1188720"/>
                <a:gd name="connsiteY2" fmla="*/ 1028700 h 1188720"/>
                <a:gd name="connsiteX3" fmla="*/ 1028700 w 1188720"/>
                <a:gd name="connsiteY3" fmla="*/ 594360 h 1188720"/>
                <a:gd name="connsiteX4" fmla="*/ 594360 w 1188720"/>
                <a:gd name="connsiteY4" fmla="*/ 160020 h 1188720"/>
                <a:gd name="connsiteX5" fmla="*/ 594360 w 1188720"/>
                <a:gd name="connsiteY5" fmla="*/ 0 h 1188720"/>
                <a:gd name="connsiteX6" fmla="*/ 1188720 w 1188720"/>
                <a:gd name="connsiteY6" fmla="*/ 594360 h 1188720"/>
                <a:gd name="connsiteX7" fmla="*/ 594360 w 1188720"/>
                <a:gd name="connsiteY7" fmla="*/ 1188720 h 1188720"/>
                <a:gd name="connsiteX8" fmla="*/ 0 w 1188720"/>
                <a:gd name="connsiteY8" fmla="*/ 594360 h 1188720"/>
                <a:gd name="connsiteX9" fmla="*/ 594360 w 1188720"/>
                <a:gd name="connsiteY9"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88720" h="1188720">
                  <a:moveTo>
                    <a:pt x="594360" y="160020"/>
                  </a:moveTo>
                  <a:cubicBezTo>
                    <a:pt x="354481" y="160020"/>
                    <a:pt x="160020" y="354481"/>
                    <a:pt x="160020" y="594360"/>
                  </a:cubicBezTo>
                  <a:cubicBezTo>
                    <a:pt x="160020" y="834239"/>
                    <a:pt x="354481" y="1028700"/>
                    <a:pt x="594360" y="1028700"/>
                  </a:cubicBezTo>
                  <a:cubicBezTo>
                    <a:pt x="834239" y="1028700"/>
                    <a:pt x="1028700" y="834239"/>
                    <a:pt x="1028700" y="594360"/>
                  </a:cubicBezTo>
                  <a:cubicBezTo>
                    <a:pt x="1028700" y="354481"/>
                    <a:pt x="834239" y="160020"/>
                    <a:pt x="594360" y="160020"/>
                  </a:cubicBezTo>
                  <a:close/>
                  <a:moveTo>
                    <a:pt x="594360" y="0"/>
                  </a:moveTo>
                  <a:cubicBezTo>
                    <a:pt x="922616" y="0"/>
                    <a:pt x="1188720" y="266104"/>
                    <a:pt x="1188720" y="594360"/>
                  </a:cubicBezTo>
                  <a:cubicBezTo>
                    <a:pt x="1188720" y="922616"/>
                    <a:pt x="922616" y="1188720"/>
                    <a:pt x="594360" y="1188720"/>
                  </a:cubicBezTo>
                  <a:cubicBezTo>
                    <a:pt x="266104" y="1188720"/>
                    <a:pt x="0" y="922616"/>
                    <a:pt x="0" y="594360"/>
                  </a:cubicBezTo>
                  <a:cubicBezTo>
                    <a:pt x="0" y="266104"/>
                    <a:pt x="266104" y="0"/>
                    <a:pt x="594360" y="0"/>
                  </a:cubicBezTo>
                  <a:close/>
                </a:path>
              </a:pathLst>
            </a:custGeom>
            <a:solidFill>
              <a:srgbClr val="564267"/>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8" name="Text Box 10">
            <a:extLst>
              <a:ext uri="{FF2B5EF4-FFF2-40B4-BE49-F238E27FC236}">
                <a16:creationId xmlns:a16="http://schemas.microsoft.com/office/drawing/2014/main" id="{85C3DCD4-D6B4-4E9A-A395-3B895FC745DC}"/>
              </a:ext>
            </a:extLst>
          </p:cNvPr>
          <p:cNvSpPr txBox="1">
            <a:spLocks noChangeArrowheads="1"/>
          </p:cNvSpPr>
          <p:nvPr/>
        </p:nvSpPr>
        <p:spPr bwMode="auto">
          <a:xfrm>
            <a:off x="9621219" y="4358936"/>
            <a:ext cx="1828800" cy="1569660"/>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64267"/>
                </a:solidFill>
                <a:latin typeface="Candara" panose="020E0502030303020204" pitchFamily="34" charset="0"/>
              </a:rPr>
              <a:t>LOREM IPSUM</a:t>
            </a:r>
          </a:p>
          <a:p>
            <a:pPr algn="ctr"/>
            <a:endParaRPr lang="en-US" sz="400" b="1" dirty="0">
              <a:solidFill>
                <a:srgbClr val="00B0F0"/>
              </a:solidFill>
              <a:latin typeface="Candara" panose="020E0502030303020204" pitchFamily="34" charset="0"/>
            </a:endParaRPr>
          </a:p>
          <a:p>
            <a:pPr algn="ct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50" name="Freeform: Shape 49">
            <a:extLst>
              <a:ext uri="{FF2B5EF4-FFF2-40B4-BE49-F238E27FC236}">
                <a16:creationId xmlns:a16="http://schemas.microsoft.com/office/drawing/2014/main" id="{4B751A48-EAEC-442F-BFBD-0DCC5A341AF3}"/>
              </a:ext>
            </a:extLst>
          </p:cNvPr>
          <p:cNvSpPr>
            <a:spLocks noChangeAspect="1"/>
          </p:cNvSpPr>
          <p:nvPr/>
        </p:nvSpPr>
        <p:spPr>
          <a:xfrm>
            <a:off x="10719475" y="3964081"/>
            <a:ext cx="1046381" cy="50425"/>
          </a:xfrm>
          <a:custGeom>
            <a:avLst/>
            <a:gdLst>
              <a:gd name="connsiteX0" fmla="*/ 0 w 1046381"/>
              <a:gd name="connsiteY0" fmla="*/ 0 h 50425"/>
              <a:gd name="connsiteX1" fmla="*/ 1046381 w 1046381"/>
              <a:gd name="connsiteY1" fmla="*/ 0 h 50425"/>
              <a:gd name="connsiteX2" fmla="*/ 1046381 w 1046381"/>
              <a:gd name="connsiteY2" fmla="*/ 50425 h 50425"/>
              <a:gd name="connsiteX3" fmla="*/ 0 w 1046381"/>
              <a:gd name="connsiteY3" fmla="*/ 50425 h 50425"/>
            </a:gdLst>
            <a:ahLst/>
            <a:cxnLst>
              <a:cxn ang="0">
                <a:pos x="connsiteX0" y="connsiteY0"/>
              </a:cxn>
              <a:cxn ang="0">
                <a:pos x="connsiteX1" y="connsiteY1"/>
              </a:cxn>
              <a:cxn ang="0">
                <a:pos x="connsiteX2" y="connsiteY2"/>
              </a:cxn>
              <a:cxn ang="0">
                <a:pos x="connsiteX3" y="connsiteY3"/>
              </a:cxn>
            </a:cxnLst>
            <a:rect l="l" t="t" r="r" b="b"/>
            <a:pathLst>
              <a:path w="1046381" h="50425">
                <a:moveTo>
                  <a:pt x="0" y="0"/>
                </a:moveTo>
                <a:lnTo>
                  <a:pt x="1046381" y="0"/>
                </a:lnTo>
                <a:lnTo>
                  <a:pt x="1046381" y="50425"/>
                </a:lnTo>
                <a:lnTo>
                  <a:pt x="0" y="50425"/>
                </a:lnTo>
                <a:close/>
              </a:path>
            </a:pathLst>
          </a:custGeom>
          <a:solidFill>
            <a:srgbClr val="686868"/>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9" name="Picture 48">
            <a:hlinkClick r:id="rId2"/>
            <a:extLst>
              <a:ext uri="{FF2B5EF4-FFF2-40B4-BE49-F238E27FC236}">
                <a16:creationId xmlns:a16="http://schemas.microsoft.com/office/drawing/2014/main" id="{DBC0372E-B0AD-4584-87FF-8A3C7798C4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76779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37" presetClass="entr" presetSubtype="0" fill="hold" grpId="0" nodeType="after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1000"/>
                                        <p:tgtEl>
                                          <p:spTgt spid="26"/>
                                        </p:tgtEl>
                                      </p:cBhvr>
                                    </p:animEffect>
                                    <p:anim calcmode="lin" valueType="num">
                                      <p:cBhvr>
                                        <p:cTn id="16" dur="1000" fill="hold"/>
                                        <p:tgtEl>
                                          <p:spTgt spid="26"/>
                                        </p:tgtEl>
                                        <p:attrNameLst>
                                          <p:attrName>ppt_x</p:attrName>
                                        </p:attrNameLst>
                                      </p:cBhvr>
                                      <p:tavLst>
                                        <p:tav tm="0">
                                          <p:val>
                                            <p:strVal val="#ppt_x"/>
                                          </p:val>
                                        </p:tav>
                                        <p:tav tm="100000">
                                          <p:val>
                                            <p:strVal val="#ppt_x"/>
                                          </p:val>
                                        </p:tav>
                                      </p:tavLst>
                                    </p:anim>
                                    <p:anim calcmode="lin" valueType="num">
                                      <p:cBhvr>
                                        <p:cTn id="17" dur="900" decel="100000" fill="hold"/>
                                        <p:tgtEl>
                                          <p:spTgt spid="26"/>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nodeType="after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childTnLst>
                          </p:cTn>
                        </p:par>
                        <p:par>
                          <p:cTn id="25" fill="hold">
                            <p:stCondLst>
                              <p:cond delay="2500"/>
                            </p:stCondLst>
                            <p:childTnLst>
                              <p:par>
                                <p:cTn id="26" presetID="42" presetClass="entr" presetSubtype="0" fill="hold" grpId="0" nodeType="after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1000"/>
                                        <p:tgtEl>
                                          <p:spTgt spid="30"/>
                                        </p:tgtEl>
                                      </p:cBhvr>
                                    </p:animEffect>
                                    <p:anim calcmode="lin" valueType="num">
                                      <p:cBhvr>
                                        <p:cTn id="29" dur="1000" fill="hold"/>
                                        <p:tgtEl>
                                          <p:spTgt spid="30"/>
                                        </p:tgtEl>
                                        <p:attrNameLst>
                                          <p:attrName>ppt_x</p:attrName>
                                        </p:attrNameLst>
                                      </p:cBhvr>
                                      <p:tavLst>
                                        <p:tav tm="0">
                                          <p:val>
                                            <p:strVal val="#ppt_x"/>
                                          </p:val>
                                        </p:tav>
                                        <p:tav tm="100000">
                                          <p:val>
                                            <p:strVal val="#ppt_x"/>
                                          </p:val>
                                        </p:tav>
                                      </p:tavLst>
                                    </p:anim>
                                    <p:anim calcmode="lin" valueType="num">
                                      <p:cBhvr>
                                        <p:cTn id="30" dur="1000" fill="hold"/>
                                        <p:tgtEl>
                                          <p:spTgt spid="30"/>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22" presetClass="entr" presetSubtype="8" fill="hold" grpId="0" nodeType="after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left)">
                                      <p:cBhvr>
                                        <p:cTn id="34" dur="500"/>
                                        <p:tgtEl>
                                          <p:spTgt spid="7"/>
                                        </p:tgtEl>
                                      </p:cBhvr>
                                    </p:animEffect>
                                  </p:childTnLst>
                                </p:cTn>
                              </p:par>
                            </p:childTnLst>
                          </p:cTn>
                        </p:par>
                        <p:par>
                          <p:cTn id="35" fill="hold">
                            <p:stCondLst>
                              <p:cond delay="4000"/>
                            </p:stCondLst>
                            <p:childTnLst>
                              <p:par>
                                <p:cTn id="36" presetID="37" presetClass="entr" presetSubtype="0"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900" decel="100000" fill="hold"/>
                                        <p:tgtEl>
                                          <p:spTgt spid="11"/>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42" fill="hold">
                            <p:stCondLst>
                              <p:cond delay="5000"/>
                            </p:stCondLst>
                            <p:childTnLst>
                              <p:par>
                                <p:cTn id="43" presetID="53" presetClass="entr" presetSubtype="16" fill="hold" nodeType="after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p:cTn id="45" dur="500" fill="hold"/>
                                        <p:tgtEl>
                                          <p:spTgt spid="3"/>
                                        </p:tgtEl>
                                        <p:attrNameLst>
                                          <p:attrName>ppt_w</p:attrName>
                                        </p:attrNameLst>
                                      </p:cBhvr>
                                      <p:tavLst>
                                        <p:tav tm="0">
                                          <p:val>
                                            <p:fltVal val="0"/>
                                          </p:val>
                                        </p:tav>
                                        <p:tav tm="100000">
                                          <p:val>
                                            <p:strVal val="#ppt_w"/>
                                          </p:val>
                                        </p:tav>
                                      </p:tavLst>
                                    </p:anim>
                                    <p:anim calcmode="lin" valueType="num">
                                      <p:cBhvr>
                                        <p:cTn id="46" dur="500" fill="hold"/>
                                        <p:tgtEl>
                                          <p:spTgt spid="3"/>
                                        </p:tgtEl>
                                        <p:attrNameLst>
                                          <p:attrName>ppt_h</p:attrName>
                                        </p:attrNameLst>
                                      </p:cBhvr>
                                      <p:tavLst>
                                        <p:tav tm="0">
                                          <p:val>
                                            <p:fltVal val="0"/>
                                          </p:val>
                                        </p:tav>
                                        <p:tav tm="100000">
                                          <p:val>
                                            <p:strVal val="#ppt_h"/>
                                          </p:val>
                                        </p:tav>
                                      </p:tavLst>
                                    </p:anim>
                                    <p:animEffect transition="in" filter="fade">
                                      <p:cBhvr>
                                        <p:cTn id="47" dur="500"/>
                                        <p:tgtEl>
                                          <p:spTgt spid="3"/>
                                        </p:tgtEl>
                                      </p:cBhvr>
                                    </p:animEffect>
                                  </p:childTnLst>
                                </p:cTn>
                              </p:par>
                            </p:childTnLst>
                          </p:cTn>
                        </p:par>
                        <p:par>
                          <p:cTn id="48" fill="hold">
                            <p:stCondLst>
                              <p:cond delay="5500"/>
                            </p:stCondLst>
                            <p:childTnLst>
                              <p:par>
                                <p:cTn id="49" presetID="42" presetClass="entr" presetSubtype="0"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Effect transition="in" filter="fade">
                                      <p:cBhvr>
                                        <p:cTn id="51" dur="1000"/>
                                        <p:tgtEl>
                                          <p:spTgt spid="25"/>
                                        </p:tgtEl>
                                      </p:cBhvr>
                                    </p:animEffect>
                                    <p:anim calcmode="lin" valueType="num">
                                      <p:cBhvr>
                                        <p:cTn id="52" dur="1000" fill="hold"/>
                                        <p:tgtEl>
                                          <p:spTgt spid="25"/>
                                        </p:tgtEl>
                                        <p:attrNameLst>
                                          <p:attrName>ppt_x</p:attrName>
                                        </p:attrNameLst>
                                      </p:cBhvr>
                                      <p:tavLst>
                                        <p:tav tm="0">
                                          <p:val>
                                            <p:strVal val="#ppt_x"/>
                                          </p:val>
                                        </p:tav>
                                        <p:tav tm="100000">
                                          <p:val>
                                            <p:strVal val="#ppt_x"/>
                                          </p:val>
                                        </p:tav>
                                      </p:tavLst>
                                    </p:anim>
                                    <p:anim calcmode="lin" valueType="num">
                                      <p:cBhvr>
                                        <p:cTn id="53" dur="1000" fill="hold"/>
                                        <p:tgtEl>
                                          <p:spTgt spid="25"/>
                                        </p:tgtEl>
                                        <p:attrNameLst>
                                          <p:attrName>ppt_y</p:attrName>
                                        </p:attrNameLst>
                                      </p:cBhvr>
                                      <p:tavLst>
                                        <p:tav tm="0">
                                          <p:val>
                                            <p:strVal val="#ppt_y+.1"/>
                                          </p:val>
                                        </p:tav>
                                        <p:tav tm="100000">
                                          <p:val>
                                            <p:strVal val="#ppt_y"/>
                                          </p:val>
                                        </p:tav>
                                      </p:tavLst>
                                    </p:anim>
                                  </p:childTnLst>
                                </p:cTn>
                              </p:par>
                            </p:childTnLst>
                          </p:cTn>
                        </p:par>
                        <p:par>
                          <p:cTn id="54" fill="hold">
                            <p:stCondLst>
                              <p:cond delay="6500"/>
                            </p:stCondLst>
                            <p:childTnLst>
                              <p:par>
                                <p:cTn id="55" presetID="22" presetClass="entr" presetSubtype="8" fill="hold" grpId="0" nodeType="after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wipe(left)">
                                      <p:cBhvr>
                                        <p:cTn id="57" dur="500"/>
                                        <p:tgtEl>
                                          <p:spTgt spid="31"/>
                                        </p:tgtEl>
                                      </p:cBhvr>
                                    </p:animEffect>
                                  </p:childTnLst>
                                </p:cTn>
                              </p:par>
                            </p:childTnLst>
                          </p:cTn>
                        </p:par>
                        <p:par>
                          <p:cTn id="58" fill="hold">
                            <p:stCondLst>
                              <p:cond delay="7000"/>
                            </p:stCondLst>
                            <p:childTnLst>
                              <p:par>
                                <p:cTn id="59" presetID="37" presetClass="entr" presetSubtype="0" fill="hold" grpId="0" nodeType="afterEffect">
                                  <p:stCondLst>
                                    <p:cond delay="0"/>
                                  </p:stCondLst>
                                  <p:childTnLst>
                                    <p:set>
                                      <p:cBhvr>
                                        <p:cTn id="60" dur="1" fill="hold">
                                          <p:stCondLst>
                                            <p:cond delay="0"/>
                                          </p:stCondLst>
                                        </p:cTn>
                                        <p:tgtEl>
                                          <p:spTgt spid="32"/>
                                        </p:tgtEl>
                                        <p:attrNameLst>
                                          <p:attrName>style.visibility</p:attrName>
                                        </p:attrNameLst>
                                      </p:cBhvr>
                                      <p:to>
                                        <p:strVal val="visible"/>
                                      </p:to>
                                    </p:set>
                                    <p:animEffect transition="in" filter="fade">
                                      <p:cBhvr>
                                        <p:cTn id="61" dur="1000"/>
                                        <p:tgtEl>
                                          <p:spTgt spid="32"/>
                                        </p:tgtEl>
                                      </p:cBhvr>
                                    </p:animEffect>
                                    <p:anim calcmode="lin" valueType="num">
                                      <p:cBhvr>
                                        <p:cTn id="62" dur="1000" fill="hold"/>
                                        <p:tgtEl>
                                          <p:spTgt spid="32"/>
                                        </p:tgtEl>
                                        <p:attrNameLst>
                                          <p:attrName>ppt_x</p:attrName>
                                        </p:attrNameLst>
                                      </p:cBhvr>
                                      <p:tavLst>
                                        <p:tav tm="0">
                                          <p:val>
                                            <p:strVal val="#ppt_x"/>
                                          </p:val>
                                        </p:tav>
                                        <p:tav tm="100000">
                                          <p:val>
                                            <p:strVal val="#ppt_x"/>
                                          </p:val>
                                        </p:tav>
                                      </p:tavLst>
                                    </p:anim>
                                    <p:anim calcmode="lin" valueType="num">
                                      <p:cBhvr>
                                        <p:cTn id="63" dur="900" decel="100000" fill="hold"/>
                                        <p:tgtEl>
                                          <p:spTgt spid="32"/>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65" fill="hold">
                            <p:stCondLst>
                              <p:cond delay="8000"/>
                            </p:stCondLst>
                            <p:childTnLst>
                              <p:par>
                                <p:cTn id="66" presetID="53" presetClass="entr" presetSubtype="16" fill="hold" nodeType="afterEffect">
                                  <p:stCondLst>
                                    <p:cond delay="0"/>
                                  </p:stCondLst>
                                  <p:childTnLst>
                                    <p:set>
                                      <p:cBhvr>
                                        <p:cTn id="67" dur="1" fill="hold">
                                          <p:stCondLst>
                                            <p:cond delay="0"/>
                                          </p:stCondLst>
                                        </p:cTn>
                                        <p:tgtEl>
                                          <p:spTgt spid="33"/>
                                        </p:tgtEl>
                                        <p:attrNameLst>
                                          <p:attrName>style.visibility</p:attrName>
                                        </p:attrNameLst>
                                      </p:cBhvr>
                                      <p:to>
                                        <p:strVal val="visible"/>
                                      </p:to>
                                    </p:set>
                                    <p:anim calcmode="lin" valueType="num">
                                      <p:cBhvr>
                                        <p:cTn id="68" dur="500" fill="hold"/>
                                        <p:tgtEl>
                                          <p:spTgt spid="33"/>
                                        </p:tgtEl>
                                        <p:attrNameLst>
                                          <p:attrName>ppt_w</p:attrName>
                                        </p:attrNameLst>
                                      </p:cBhvr>
                                      <p:tavLst>
                                        <p:tav tm="0">
                                          <p:val>
                                            <p:fltVal val="0"/>
                                          </p:val>
                                        </p:tav>
                                        <p:tav tm="100000">
                                          <p:val>
                                            <p:strVal val="#ppt_w"/>
                                          </p:val>
                                        </p:tav>
                                      </p:tavLst>
                                    </p:anim>
                                    <p:anim calcmode="lin" valueType="num">
                                      <p:cBhvr>
                                        <p:cTn id="69" dur="500" fill="hold"/>
                                        <p:tgtEl>
                                          <p:spTgt spid="33"/>
                                        </p:tgtEl>
                                        <p:attrNameLst>
                                          <p:attrName>ppt_h</p:attrName>
                                        </p:attrNameLst>
                                      </p:cBhvr>
                                      <p:tavLst>
                                        <p:tav tm="0">
                                          <p:val>
                                            <p:fltVal val="0"/>
                                          </p:val>
                                        </p:tav>
                                        <p:tav tm="100000">
                                          <p:val>
                                            <p:strVal val="#ppt_h"/>
                                          </p:val>
                                        </p:tav>
                                      </p:tavLst>
                                    </p:anim>
                                    <p:animEffect transition="in" filter="fade">
                                      <p:cBhvr>
                                        <p:cTn id="70" dur="500"/>
                                        <p:tgtEl>
                                          <p:spTgt spid="33"/>
                                        </p:tgtEl>
                                      </p:cBhvr>
                                    </p:animEffect>
                                  </p:childTnLst>
                                </p:cTn>
                              </p:par>
                            </p:childTnLst>
                          </p:cTn>
                        </p:par>
                        <p:par>
                          <p:cTn id="71" fill="hold">
                            <p:stCondLst>
                              <p:cond delay="8500"/>
                            </p:stCondLst>
                            <p:childTnLst>
                              <p:par>
                                <p:cTn id="72" presetID="42" presetClass="entr" presetSubtype="0"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Effect transition="in" filter="fade">
                                      <p:cBhvr>
                                        <p:cTn id="74" dur="1000"/>
                                        <p:tgtEl>
                                          <p:spTgt spid="36"/>
                                        </p:tgtEl>
                                      </p:cBhvr>
                                    </p:animEffect>
                                    <p:anim calcmode="lin" valueType="num">
                                      <p:cBhvr>
                                        <p:cTn id="75" dur="1000" fill="hold"/>
                                        <p:tgtEl>
                                          <p:spTgt spid="36"/>
                                        </p:tgtEl>
                                        <p:attrNameLst>
                                          <p:attrName>ppt_x</p:attrName>
                                        </p:attrNameLst>
                                      </p:cBhvr>
                                      <p:tavLst>
                                        <p:tav tm="0">
                                          <p:val>
                                            <p:strVal val="#ppt_x"/>
                                          </p:val>
                                        </p:tav>
                                        <p:tav tm="100000">
                                          <p:val>
                                            <p:strVal val="#ppt_x"/>
                                          </p:val>
                                        </p:tav>
                                      </p:tavLst>
                                    </p:anim>
                                    <p:anim calcmode="lin" valueType="num">
                                      <p:cBhvr>
                                        <p:cTn id="76" dur="1000" fill="hold"/>
                                        <p:tgtEl>
                                          <p:spTgt spid="36"/>
                                        </p:tgtEl>
                                        <p:attrNameLst>
                                          <p:attrName>ppt_y</p:attrName>
                                        </p:attrNameLst>
                                      </p:cBhvr>
                                      <p:tavLst>
                                        <p:tav tm="0">
                                          <p:val>
                                            <p:strVal val="#ppt_y+.1"/>
                                          </p:val>
                                        </p:tav>
                                        <p:tav tm="100000">
                                          <p:val>
                                            <p:strVal val="#ppt_y"/>
                                          </p:val>
                                        </p:tav>
                                      </p:tavLst>
                                    </p:anim>
                                  </p:childTnLst>
                                </p:cTn>
                              </p:par>
                            </p:childTnLst>
                          </p:cTn>
                        </p:par>
                        <p:par>
                          <p:cTn id="77" fill="hold">
                            <p:stCondLst>
                              <p:cond delay="9500"/>
                            </p:stCondLst>
                            <p:childTnLst>
                              <p:par>
                                <p:cTn id="78" presetID="22" presetClass="entr" presetSubtype="8" fill="hold" grpId="0" nodeType="afterEffect">
                                  <p:stCondLst>
                                    <p:cond delay="0"/>
                                  </p:stCondLst>
                                  <p:childTnLst>
                                    <p:set>
                                      <p:cBhvr>
                                        <p:cTn id="79" dur="1" fill="hold">
                                          <p:stCondLst>
                                            <p:cond delay="0"/>
                                          </p:stCondLst>
                                        </p:cTn>
                                        <p:tgtEl>
                                          <p:spTgt spid="37"/>
                                        </p:tgtEl>
                                        <p:attrNameLst>
                                          <p:attrName>style.visibility</p:attrName>
                                        </p:attrNameLst>
                                      </p:cBhvr>
                                      <p:to>
                                        <p:strVal val="visible"/>
                                      </p:to>
                                    </p:set>
                                    <p:animEffect transition="in" filter="wipe(left)">
                                      <p:cBhvr>
                                        <p:cTn id="80" dur="500"/>
                                        <p:tgtEl>
                                          <p:spTgt spid="37"/>
                                        </p:tgtEl>
                                      </p:cBhvr>
                                    </p:animEffect>
                                  </p:childTnLst>
                                </p:cTn>
                              </p:par>
                            </p:childTnLst>
                          </p:cTn>
                        </p:par>
                        <p:par>
                          <p:cTn id="81" fill="hold">
                            <p:stCondLst>
                              <p:cond delay="10000"/>
                            </p:stCondLst>
                            <p:childTnLst>
                              <p:par>
                                <p:cTn id="82" presetID="37" presetClass="entr" presetSubtype="0" fill="hold" grpId="0" nodeType="after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fade">
                                      <p:cBhvr>
                                        <p:cTn id="84" dur="1000"/>
                                        <p:tgtEl>
                                          <p:spTgt spid="38"/>
                                        </p:tgtEl>
                                      </p:cBhvr>
                                    </p:animEffect>
                                    <p:anim calcmode="lin" valueType="num">
                                      <p:cBhvr>
                                        <p:cTn id="85" dur="1000" fill="hold"/>
                                        <p:tgtEl>
                                          <p:spTgt spid="38"/>
                                        </p:tgtEl>
                                        <p:attrNameLst>
                                          <p:attrName>ppt_x</p:attrName>
                                        </p:attrNameLst>
                                      </p:cBhvr>
                                      <p:tavLst>
                                        <p:tav tm="0">
                                          <p:val>
                                            <p:strVal val="#ppt_x"/>
                                          </p:val>
                                        </p:tav>
                                        <p:tav tm="100000">
                                          <p:val>
                                            <p:strVal val="#ppt_x"/>
                                          </p:val>
                                        </p:tav>
                                      </p:tavLst>
                                    </p:anim>
                                    <p:anim calcmode="lin" valueType="num">
                                      <p:cBhvr>
                                        <p:cTn id="86" dur="900" decel="100000" fill="hold"/>
                                        <p:tgtEl>
                                          <p:spTgt spid="38"/>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88" fill="hold">
                            <p:stCondLst>
                              <p:cond delay="11000"/>
                            </p:stCondLst>
                            <p:childTnLst>
                              <p:par>
                                <p:cTn id="89" presetID="53" presetClass="entr" presetSubtype="16" fill="hold"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500" fill="hold"/>
                                        <p:tgtEl>
                                          <p:spTgt spid="39"/>
                                        </p:tgtEl>
                                        <p:attrNameLst>
                                          <p:attrName>ppt_w</p:attrName>
                                        </p:attrNameLst>
                                      </p:cBhvr>
                                      <p:tavLst>
                                        <p:tav tm="0">
                                          <p:val>
                                            <p:fltVal val="0"/>
                                          </p:val>
                                        </p:tav>
                                        <p:tav tm="100000">
                                          <p:val>
                                            <p:strVal val="#ppt_w"/>
                                          </p:val>
                                        </p:tav>
                                      </p:tavLst>
                                    </p:anim>
                                    <p:anim calcmode="lin" valueType="num">
                                      <p:cBhvr>
                                        <p:cTn id="92" dur="500" fill="hold"/>
                                        <p:tgtEl>
                                          <p:spTgt spid="39"/>
                                        </p:tgtEl>
                                        <p:attrNameLst>
                                          <p:attrName>ppt_h</p:attrName>
                                        </p:attrNameLst>
                                      </p:cBhvr>
                                      <p:tavLst>
                                        <p:tav tm="0">
                                          <p:val>
                                            <p:fltVal val="0"/>
                                          </p:val>
                                        </p:tav>
                                        <p:tav tm="100000">
                                          <p:val>
                                            <p:strVal val="#ppt_h"/>
                                          </p:val>
                                        </p:tav>
                                      </p:tavLst>
                                    </p:anim>
                                    <p:animEffect transition="in" filter="fade">
                                      <p:cBhvr>
                                        <p:cTn id="93" dur="500"/>
                                        <p:tgtEl>
                                          <p:spTgt spid="39"/>
                                        </p:tgtEl>
                                      </p:cBhvr>
                                    </p:animEffect>
                                  </p:childTnLst>
                                </p:cTn>
                              </p:par>
                            </p:childTnLst>
                          </p:cTn>
                        </p:par>
                        <p:par>
                          <p:cTn id="94" fill="hold">
                            <p:stCondLst>
                              <p:cond delay="11500"/>
                            </p:stCondLst>
                            <p:childTnLst>
                              <p:par>
                                <p:cTn id="95" presetID="42" presetClass="entr" presetSubtype="0" fill="hold" grpId="0"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fade">
                                      <p:cBhvr>
                                        <p:cTn id="97" dur="1000"/>
                                        <p:tgtEl>
                                          <p:spTgt spid="42"/>
                                        </p:tgtEl>
                                      </p:cBhvr>
                                    </p:animEffect>
                                    <p:anim calcmode="lin" valueType="num">
                                      <p:cBhvr>
                                        <p:cTn id="98" dur="1000" fill="hold"/>
                                        <p:tgtEl>
                                          <p:spTgt spid="42"/>
                                        </p:tgtEl>
                                        <p:attrNameLst>
                                          <p:attrName>ppt_x</p:attrName>
                                        </p:attrNameLst>
                                      </p:cBhvr>
                                      <p:tavLst>
                                        <p:tav tm="0">
                                          <p:val>
                                            <p:strVal val="#ppt_x"/>
                                          </p:val>
                                        </p:tav>
                                        <p:tav tm="100000">
                                          <p:val>
                                            <p:strVal val="#ppt_x"/>
                                          </p:val>
                                        </p:tav>
                                      </p:tavLst>
                                    </p:anim>
                                    <p:anim calcmode="lin" valueType="num">
                                      <p:cBhvr>
                                        <p:cTn id="99" dur="1000" fill="hold"/>
                                        <p:tgtEl>
                                          <p:spTgt spid="42"/>
                                        </p:tgtEl>
                                        <p:attrNameLst>
                                          <p:attrName>ppt_y</p:attrName>
                                        </p:attrNameLst>
                                      </p:cBhvr>
                                      <p:tavLst>
                                        <p:tav tm="0">
                                          <p:val>
                                            <p:strVal val="#ppt_y+.1"/>
                                          </p:val>
                                        </p:tav>
                                        <p:tav tm="100000">
                                          <p:val>
                                            <p:strVal val="#ppt_y"/>
                                          </p:val>
                                        </p:tav>
                                      </p:tavLst>
                                    </p:anim>
                                  </p:childTnLst>
                                </p:cTn>
                              </p:par>
                            </p:childTnLst>
                          </p:cTn>
                        </p:par>
                        <p:par>
                          <p:cTn id="100" fill="hold">
                            <p:stCondLst>
                              <p:cond delay="12500"/>
                            </p:stCondLst>
                            <p:childTnLst>
                              <p:par>
                                <p:cTn id="101" presetID="22" presetClass="entr" presetSubtype="8" fill="hold" grpId="0" nodeType="afterEffect">
                                  <p:stCondLst>
                                    <p:cond delay="0"/>
                                  </p:stCondLst>
                                  <p:childTnLst>
                                    <p:set>
                                      <p:cBhvr>
                                        <p:cTn id="102" dur="1" fill="hold">
                                          <p:stCondLst>
                                            <p:cond delay="0"/>
                                          </p:stCondLst>
                                        </p:cTn>
                                        <p:tgtEl>
                                          <p:spTgt spid="43"/>
                                        </p:tgtEl>
                                        <p:attrNameLst>
                                          <p:attrName>style.visibility</p:attrName>
                                        </p:attrNameLst>
                                      </p:cBhvr>
                                      <p:to>
                                        <p:strVal val="visible"/>
                                      </p:to>
                                    </p:set>
                                    <p:animEffect transition="in" filter="wipe(left)">
                                      <p:cBhvr>
                                        <p:cTn id="103" dur="500"/>
                                        <p:tgtEl>
                                          <p:spTgt spid="43"/>
                                        </p:tgtEl>
                                      </p:cBhvr>
                                    </p:animEffect>
                                  </p:childTnLst>
                                </p:cTn>
                              </p:par>
                            </p:childTnLst>
                          </p:cTn>
                        </p:par>
                        <p:par>
                          <p:cTn id="104" fill="hold">
                            <p:stCondLst>
                              <p:cond delay="13000"/>
                            </p:stCondLst>
                            <p:childTnLst>
                              <p:par>
                                <p:cTn id="105" presetID="37" presetClass="entr" presetSubtype="0" fill="hold" grpId="0" nodeType="afterEffect">
                                  <p:stCondLst>
                                    <p:cond delay="0"/>
                                  </p:stCondLst>
                                  <p:childTnLst>
                                    <p:set>
                                      <p:cBhvr>
                                        <p:cTn id="106" dur="1" fill="hold">
                                          <p:stCondLst>
                                            <p:cond delay="0"/>
                                          </p:stCondLst>
                                        </p:cTn>
                                        <p:tgtEl>
                                          <p:spTgt spid="44"/>
                                        </p:tgtEl>
                                        <p:attrNameLst>
                                          <p:attrName>style.visibility</p:attrName>
                                        </p:attrNameLst>
                                      </p:cBhvr>
                                      <p:to>
                                        <p:strVal val="visible"/>
                                      </p:to>
                                    </p:set>
                                    <p:animEffect transition="in" filter="fade">
                                      <p:cBhvr>
                                        <p:cTn id="107" dur="1000"/>
                                        <p:tgtEl>
                                          <p:spTgt spid="44"/>
                                        </p:tgtEl>
                                      </p:cBhvr>
                                    </p:animEffect>
                                    <p:anim calcmode="lin" valueType="num">
                                      <p:cBhvr>
                                        <p:cTn id="108" dur="1000" fill="hold"/>
                                        <p:tgtEl>
                                          <p:spTgt spid="44"/>
                                        </p:tgtEl>
                                        <p:attrNameLst>
                                          <p:attrName>ppt_x</p:attrName>
                                        </p:attrNameLst>
                                      </p:cBhvr>
                                      <p:tavLst>
                                        <p:tav tm="0">
                                          <p:val>
                                            <p:strVal val="#ppt_x"/>
                                          </p:val>
                                        </p:tav>
                                        <p:tav tm="100000">
                                          <p:val>
                                            <p:strVal val="#ppt_x"/>
                                          </p:val>
                                        </p:tav>
                                      </p:tavLst>
                                    </p:anim>
                                    <p:anim calcmode="lin" valueType="num">
                                      <p:cBhvr>
                                        <p:cTn id="109" dur="900" decel="100000" fill="hold"/>
                                        <p:tgtEl>
                                          <p:spTgt spid="44"/>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44"/>
                                        </p:tgtEl>
                                        <p:attrNameLst>
                                          <p:attrName>ppt_y</p:attrName>
                                        </p:attrNameLst>
                                      </p:cBhvr>
                                      <p:tavLst>
                                        <p:tav tm="0">
                                          <p:val>
                                            <p:strVal val="#ppt_y-.03"/>
                                          </p:val>
                                        </p:tav>
                                        <p:tav tm="100000">
                                          <p:val>
                                            <p:strVal val="#ppt_y"/>
                                          </p:val>
                                        </p:tav>
                                      </p:tavLst>
                                    </p:anim>
                                  </p:childTnLst>
                                </p:cTn>
                              </p:par>
                            </p:childTnLst>
                          </p:cTn>
                        </p:par>
                        <p:par>
                          <p:cTn id="111" fill="hold">
                            <p:stCondLst>
                              <p:cond delay="14000"/>
                            </p:stCondLst>
                            <p:childTnLst>
                              <p:par>
                                <p:cTn id="112" presetID="53" presetClass="entr" presetSubtype="16" fill="hold" nodeType="afterEffect">
                                  <p:stCondLst>
                                    <p:cond delay="0"/>
                                  </p:stCondLst>
                                  <p:childTnLst>
                                    <p:set>
                                      <p:cBhvr>
                                        <p:cTn id="113" dur="1" fill="hold">
                                          <p:stCondLst>
                                            <p:cond delay="0"/>
                                          </p:stCondLst>
                                        </p:cTn>
                                        <p:tgtEl>
                                          <p:spTgt spid="45"/>
                                        </p:tgtEl>
                                        <p:attrNameLst>
                                          <p:attrName>style.visibility</p:attrName>
                                        </p:attrNameLst>
                                      </p:cBhvr>
                                      <p:to>
                                        <p:strVal val="visible"/>
                                      </p:to>
                                    </p:set>
                                    <p:anim calcmode="lin" valueType="num">
                                      <p:cBhvr>
                                        <p:cTn id="114" dur="500" fill="hold"/>
                                        <p:tgtEl>
                                          <p:spTgt spid="45"/>
                                        </p:tgtEl>
                                        <p:attrNameLst>
                                          <p:attrName>ppt_w</p:attrName>
                                        </p:attrNameLst>
                                      </p:cBhvr>
                                      <p:tavLst>
                                        <p:tav tm="0">
                                          <p:val>
                                            <p:fltVal val="0"/>
                                          </p:val>
                                        </p:tav>
                                        <p:tav tm="100000">
                                          <p:val>
                                            <p:strVal val="#ppt_w"/>
                                          </p:val>
                                        </p:tav>
                                      </p:tavLst>
                                    </p:anim>
                                    <p:anim calcmode="lin" valueType="num">
                                      <p:cBhvr>
                                        <p:cTn id="115" dur="500" fill="hold"/>
                                        <p:tgtEl>
                                          <p:spTgt spid="45"/>
                                        </p:tgtEl>
                                        <p:attrNameLst>
                                          <p:attrName>ppt_h</p:attrName>
                                        </p:attrNameLst>
                                      </p:cBhvr>
                                      <p:tavLst>
                                        <p:tav tm="0">
                                          <p:val>
                                            <p:fltVal val="0"/>
                                          </p:val>
                                        </p:tav>
                                        <p:tav tm="100000">
                                          <p:val>
                                            <p:strVal val="#ppt_h"/>
                                          </p:val>
                                        </p:tav>
                                      </p:tavLst>
                                    </p:anim>
                                    <p:animEffect transition="in" filter="fade">
                                      <p:cBhvr>
                                        <p:cTn id="116" dur="500"/>
                                        <p:tgtEl>
                                          <p:spTgt spid="45"/>
                                        </p:tgtEl>
                                      </p:cBhvr>
                                    </p:animEffect>
                                  </p:childTnLst>
                                </p:cTn>
                              </p:par>
                            </p:childTnLst>
                          </p:cTn>
                        </p:par>
                        <p:par>
                          <p:cTn id="117" fill="hold">
                            <p:stCondLst>
                              <p:cond delay="14500"/>
                            </p:stCondLst>
                            <p:childTnLst>
                              <p:par>
                                <p:cTn id="118" presetID="42" presetClass="entr" presetSubtype="0" fill="hold" grpId="0" nodeType="afterEffect">
                                  <p:stCondLst>
                                    <p:cond delay="0"/>
                                  </p:stCondLst>
                                  <p:childTnLst>
                                    <p:set>
                                      <p:cBhvr>
                                        <p:cTn id="119" dur="1" fill="hold">
                                          <p:stCondLst>
                                            <p:cond delay="0"/>
                                          </p:stCondLst>
                                        </p:cTn>
                                        <p:tgtEl>
                                          <p:spTgt spid="48"/>
                                        </p:tgtEl>
                                        <p:attrNameLst>
                                          <p:attrName>style.visibility</p:attrName>
                                        </p:attrNameLst>
                                      </p:cBhvr>
                                      <p:to>
                                        <p:strVal val="visible"/>
                                      </p:to>
                                    </p:set>
                                    <p:animEffect transition="in" filter="fade">
                                      <p:cBhvr>
                                        <p:cTn id="120" dur="1000"/>
                                        <p:tgtEl>
                                          <p:spTgt spid="48"/>
                                        </p:tgtEl>
                                      </p:cBhvr>
                                    </p:animEffect>
                                    <p:anim calcmode="lin" valueType="num">
                                      <p:cBhvr>
                                        <p:cTn id="121" dur="1000" fill="hold"/>
                                        <p:tgtEl>
                                          <p:spTgt spid="48"/>
                                        </p:tgtEl>
                                        <p:attrNameLst>
                                          <p:attrName>ppt_x</p:attrName>
                                        </p:attrNameLst>
                                      </p:cBhvr>
                                      <p:tavLst>
                                        <p:tav tm="0">
                                          <p:val>
                                            <p:strVal val="#ppt_x"/>
                                          </p:val>
                                        </p:tav>
                                        <p:tav tm="100000">
                                          <p:val>
                                            <p:strVal val="#ppt_x"/>
                                          </p:val>
                                        </p:tav>
                                      </p:tavLst>
                                    </p:anim>
                                    <p:anim calcmode="lin" valueType="num">
                                      <p:cBhvr>
                                        <p:cTn id="122" dur="1000" fill="hold"/>
                                        <p:tgtEl>
                                          <p:spTgt spid="48"/>
                                        </p:tgtEl>
                                        <p:attrNameLst>
                                          <p:attrName>ppt_y</p:attrName>
                                        </p:attrNameLst>
                                      </p:cBhvr>
                                      <p:tavLst>
                                        <p:tav tm="0">
                                          <p:val>
                                            <p:strVal val="#ppt_y+.1"/>
                                          </p:val>
                                        </p:tav>
                                        <p:tav tm="100000">
                                          <p:val>
                                            <p:strVal val="#ppt_y"/>
                                          </p:val>
                                        </p:tav>
                                      </p:tavLst>
                                    </p:anim>
                                  </p:childTnLst>
                                </p:cTn>
                              </p:par>
                              <p:par>
                                <p:cTn id="123" presetID="22" presetClass="entr" presetSubtype="8" fill="hold" grpId="0" nodeType="withEffect">
                                  <p:stCondLst>
                                    <p:cond delay="0"/>
                                  </p:stCondLst>
                                  <p:childTnLst>
                                    <p:set>
                                      <p:cBhvr>
                                        <p:cTn id="124" dur="1" fill="hold">
                                          <p:stCondLst>
                                            <p:cond delay="0"/>
                                          </p:stCondLst>
                                        </p:cTn>
                                        <p:tgtEl>
                                          <p:spTgt spid="50"/>
                                        </p:tgtEl>
                                        <p:attrNameLst>
                                          <p:attrName>style.visibility</p:attrName>
                                        </p:attrNameLst>
                                      </p:cBhvr>
                                      <p:to>
                                        <p:strVal val="visible"/>
                                      </p:to>
                                    </p:set>
                                    <p:animEffect transition="in" filter="wipe(left)">
                                      <p:cBhvr>
                                        <p:cTn id="125"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10" grpId="0" animBg="1"/>
      <p:bldP spid="11" grpId="0" animBg="1"/>
      <p:bldP spid="25" grpId="0"/>
      <p:bldP spid="26" grpId="0" animBg="1"/>
      <p:bldP spid="30" grpId="0"/>
      <p:bldP spid="31" grpId="0" animBg="1"/>
      <p:bldP spid="32" grpId="0" animBg="1"/>
      <p:bldP spid="36" grpId="0"/>
      <p:bldP spid="37" grpId="0" animBg="1"/>
      <p:bldP spid="38" grpId="0" animBg="1"/>
      <p:bldP spid="42" grpId="0"/>
      <p:bldP spid="43" grpId="0" animBg="1"/>
      <p:bldP spid="44" grpId="0" animBg="1"/>
      <p:bldP spid="48" grpId="0"/>
      <p:bldP spid="5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1311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2018-02-19T20:27:59Z</dcterms:modified>
</cp:coreProperties>
</file>