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96"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6921593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5" Type="http://schemas.openxmlformats.org/officeDocument/2006/relationships/image" Target="../media/image3.png"/><Relationship Id="rId4" Type="http://schemas.openxmlformats.org/officeDocument/2006/relationships/hyperlink" Target="http://powerpoint.sage-fox.com/"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25E82474-B5E4-4EEC-8510-8A8280819315}"/>
              </a:ext>
            </a:extLst>
          </p:cNvPr>
          <p:cNvSpPr/>
          <p:nvPr/>
        </p:nvSpPr>
        <p:spPr>
          <a:xfrm>
            <a:off x="355850" y="3"/>
            <a:ext cx="6484883" cy="6857999"/>
          </a:xfrm>
          <a:custGeom>
            <a:avLst/>
            <a:gdLst>
              <a:gd name="connsiteX0" fmla="*/ 0 w 6484883"/>
              <a:gd name="connsiteY0" fmla="*/ 0 h 6857999"/>
              <a:gd name="connsiteX1" fmla="*/ 2985930 w 6484883"/>
              <a:gd name="connsiteY1" fmla="*/ 0 h 6857999"/>
              <a:gd name="connsiteX2" fmla="*/ 6484883 w 6484883"/>
              <a:gd name="connsiteY2" fmla="*/ 3547272 h 6857999"/>
              <a:gd name="connsiteX3" fmla="*/ 3151588 w 6484883"/>
              <a:gd name="connsiteY3" fmla="*/ 6857999 h 6857999"/>
              <a:gd name="connsiteX4" fmla="*/ 208775 w 6484883"/>
              <a:gd name="connsiteY4" fmla="*/ 6857999 h 6857999"/>
              <a:gd name="connsiteX5" fmla="*/ 3529218 w 6484883"/>
              <a:gd name="connsiteY5" fmla="*/ 3560038 h 6857999"/>
              <a:gd name="connsiteX6" fmla="*/ 1041442 w 6484883"/>
              <a:gd name="connsiteY6" fmla="*/ 1055304 h 6857999"/>
              <a:gd name="connsiteX7" fmla="*/ 1041183 w 6484883"/>
              <a:gd name="connsiteY7" fmla="*/ 1055561 h 68579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6484883" h="6857999">
                <a:moveTo>
                  <a:pt x="0" y="0"/>
                </a:moveTo>
                <a:lnTo>
                  <a:pt x="2985930" y="0"/>
                </a:lnTo>
                <a:lnTo>
                  <a:pt x="6484883" y="3547272"/>
                </a:lnTo>
                <a:lnTo>
                  <a:pt x="3151588" y="6857999"/>
                </a:lnTo>
                <a:lnTo>
                  <a:pt x="208775" y="6857999"/>
                </a:lnTo>
                <a:lnTo>
                  <a:pt x="3529218" y="3560038"/>
                </a:lnTo>
                <a:lnTo>
                  <a:pt x="1041442" y="1055304"/>
                </a:lnTo>
                <a:lnTo>
                  <a:pt x="1041183" y="1055561"/>
                </a:lnTo>
                <a:close/>
              </a:path>
            </a:pathLst>
          </a:custGeom>
          <a:blipFill dpi="0" rotWithShape="1">
            <a:blip r:embed="rId2"/>
            <a:srcRect/>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 name="Isosceles Triangle 2">
            <a:extLst>
              <a:ext uri="{FF2B5EF4-FFF2-40B4-BE49-F238E27FC236}">
                <a16:creationId xmlns:a16="http://schemas.microsoft.com/office/drawing/2014/main" id="{3191B77D-2A9E-479C-8310-4F5E778B570E}"/>
              </a:ext>
            </a:extLst>
          </p:cNvPr>
          <p:cNvSpPr/>
          <p:nvPr/>
        </p:nvSpPr>
        <p:spPr>
          <a:xfrm rot="5400000">
            <a:off x="4485" y="2349796"/>
            <a:ext cx="4837816" cy="2349796"/>
          </a:xfrm>
          <a:prstGeom prst="triangle">
            <a:avLst/>
          </a:prstGeom>
          <a:blipFill dpi="0" rotWithShape="0">
            <a:blip r:embed="rId3"/>
            <a:srcRect/>
            <a:stretch>
              <a:fillRect/>
            </a:stretch>
          </a:blipFill>
          <a:ln>
            <a:solidFill>
              <a:schemeClr val="bg1">
                <a:alpha val="50000"/>
              </a:schemeClr>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TextBox 11">
            <a:extLst>
              <a:ext uri="{FF2B5EF4-FFF2-40B4-BE49-F238E27FC236}">
                <a16:creationId xmlns:a16="http://schemas.microsoft.com/office/drawing/2014/main" id="{9C69C62A-F666-4C51-9C10-DEA8816C718F}"/>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rgbClr val="56595E"/>
                </a:solidFill>
                <a:latin typeface="Candara" panose="020E0502030303020204" pitchFamily="34" charset="0"/>
              </a:rPr>
              <a:t>TITLE GOES HERE</a:t>
            </a:r>
          </a:p>
          <a:p>
            <a:pPr algn="r"/>
            <a:r>
              <a:rPr lang="en-US" dirty="0">
                <a:solidFill>
                  <a:srgbClr val="56595E"/>
                </a:solidFill>
                <a:latin typeface="Candara" panose="020E0502030303020204" pitchFamily="34" charset="0"/>
              </a:rPr>
              <a:t>Your Subtitle</a:t>
            </a:r>
          </a:p>
        </p:txBody>
      </p:sp>
      <p:sp>
        <p:nvSpPr>
          <p:cNvPr id="13" name="TextBox 12">
            <a:extLst>
              <a:ext uri="{FF2B5EF4-FFF2-40B4-BE49-F238E27FC236}">
                <a16:creationId xmlns:a16="http://schemas.microsoft.com/office/drawing/2014/main" id="{719C55B8-A8BB-4CB6-BB34-CB387811568A}"/>
              </a:ext>
            </a:extLst>
          </p:cNvPr>
          <p:cNvSpPr txBox="1"/>
          <p:nvPr/>
        </p:nvSpPr>
        <p:spPr>
          <a:xfrm>
            <a:off x="7180610" y="1562896"/>
            <a:ext cx="4355411" cy="4462760"/>
          </a:xfrm>
          <a:prstGeom prst="rect">
            <a:avLst/>
          </a:prstGeom>
          <a:noFill/>
        </p:spPr>
        <p:txBody>
          <a:bodyPr wrap="square" rtlCol="0">
            <a:spAutoFit/>
          </a:bodyPr>
          <a:lstStyle/>
          <a:p>
            <a:r>
              <a:rPr lang="en-US" sz="2000" b="1" dirty="0">
                <a:solidFill>
                  <a:srgbClr val="56595E"/>
                </a:solidFill>
                <a:latin typeface="Candara" panose="020E0502030303020204" pitchFamily="34" charset="0"/>
              </a:rPr>
              <a:t>LOREM IPSUM</a:t>
            </a:r>
          </a:p>
          <a:p>
            <a:r>
              <a:rPr lang="en-US" sz="4400" b="1" dirty="0">
                <a:solidFill>
                  <a:srgbClr val="FF2B2A"/>
                </a:solidFill>
                <a:latin typeface="Candara" panose="020E0502030303020204" pitchFamily="34" charset="0"/>
              </a:rPr>
              <a:t>72%</a:t>
            </a:r>
          </a:p>
          <a:p>
            <a:endParaRPr lang="en-US" sz="6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600" dirty="0">
              <a:solidFill>
                <a:srgbClr val="56595E"/>
              </a:solidFill>
              <a:latin typeface="Candara" panose="020E0502030303020204" pitchFamily="34" charset="0"/>
            </a:endParaRPr>
          </a:p>
          <a:p>
            <a:r>
              <a:rPr lang="en-US" sz="4400" b="1" dirty="0">
                <a:solidFill>
                  <a:srgbClr val="3EB8CD"/>
                </a:solidFill>
                <a:latin typeface="Candara" panose="020E0502030303020204" pitchFamily="34" charset="0"/>
              </a:rPr>
              <a:t>28%</a:t>
            </a:r>
          </a:p>
          <a:p>
            <a:endParaRPr lang="en-US" sz="600" b="1" dirty="0">
              <a:solidFill>
                <a:srgbClr val="56595E"/>
              </a:solidFill>
              <a:latin typeface="Candara" panose="020E0502030303020204" pitchFamily="34" charset="0"/>
            </a:endParaRPr>
          </a:p>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6" name="Picture 5">
            <a:hlinkClick r:id="rId4"/>
            <a:extLst>
              <a:ext uri="{FF2B5EF4-FFF2-40B4-BE49-F238E27FC236}">
                <a16:creationId xmlns:a16="http://schemas.microsoft.com/office/drawing/2014/main" id="{00535DC9-55C6-4620-AE34-CCDF6E8E65FE}"/>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341407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500" fill="hold"/>
                                        <p:tgtEl>
                                          <p:spTgt spid="11"/>
                                        </p:tgtEl>
                                        <p:attrNameLst>
                                          <p:attrName>ppt_x</p:attrName>
                                        </p:attrNameLst>
                                      </p:cBhvr>
                                      <p:tavLst>
                                        <p:tav tm="0">
                                          <p:val>
                                            <p:strVal val="0-#ppt_w/2"/>
                                          </p:val>
                                        </p:tav>
                                        <p:tav tm="100000">
                                          <p:val>
                                            <p:strVal val="#ppt_x"/>
                                          </p:val>
                                        </p:tav>
                                      </p:tavLst>
                                    </p:anim>
                                    <p:anim calcmode="lin" valueType="num">
                                      <p:cBhvr additive="base">
                                        <p:cTn id="12" dur="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 presetClass="entr" presetSubtype="8" fill="hold" grpId="0" nodeType="afterEffect">
                                  <p:stCondLst>
                                    <p:cond delay="0"/>
                                  </p:stCondLst>
                                  <p:childTnLst>
                                    <p:set>
                                      <p:cBhvr>
                                        <p:cTn id="15" dur="1" fill="hold">
                                          <p:stCondLst>
                                            <p:cond delay="0"/>
                                          </p:stCondLst>
                                        </p:cTn>
                                        <p:tgtEl>
                                          <p:spTgt spid="3"/>
                                        </p:tgtEl>
                                        <p:attrNameLst>
                                          <p:attrName>style.visibility</p:attrName>
                                        </p:attrNameLst>
                                      </p:cBhvr>
                                      <p:to>
                                        <p:strVal val="visible"/>
                                      </p:to>
                                    </p:set>
                                    <p:anim calcmode="lin" valueType="num">
                                      <p:cBhvr additive="base">
                                        <p:cTn id="16" dur="500" fill="hold"/>
                                        <p:tgtEl>
                                          <p:spTgt spid="3"/>
                                        </p:tgtEl>
                                        <p:attrNameLst>
                                          <p:attrName>ppt_x</p:attrName>
                                        </p:attrNameLst>
                                      </p:cBhvr>
                                      <p:tavLst>
                                        <p:tav tm="0">
                                          <p:val>
                                            <p:strVal val="0-#ppt_w/2"/>
                                          </p:val>
                                        </p:tav>
                                        <p:tav tm="100000">
                                          <p:val>
                                            <p:strVal val="#ppt_x"/>
                                          </p:val>
                                        </p:tav>
                                      </p:tavLst>
                                    </p:anim>
                                    <p:anim calcmode="lin" valueType="num">
                                      <p:cBhvr additive="base">
                                        <p:cTn id="17" dur="500" fill="hold"/>
                                        <p:tgtEl>
                                          <p:spTgt spid="3"/>
                                        </p:tgtEl>
                                        <p:attrNameLst>
                                          <p:attrName>ppt_y</p:attrName>
                                        </p:attrNameLst>
                                      </p:cBhvr>
                                      <p:tavLst>
                                        <p:tav tm="0">
                                          <p:val>
                                            <p:strVal val="#ppt_y"/>
                                          </p:val>
                                        </p:tav>
                                        <p:tav tm="100000">
                                          <p:val>
                                            <p:strVal val="#ppt_y"/>
                                          </p:val>
                                        </p:tav>
                                      </p:tavLst>
                                    </p:anim>
                                  </p:childTnLst>
                                </p:cTn>
                              </p:par>
                            </p:childTnLst>
                          </p:cTn>
                        </p:par>
                        <p:par>
                          <p:cTn id="18" fill="hold">
                            <p:stCondLst>
                              <p:cond delay="1500"/>
                            </p:stCondLst>
                            <p:childTnLst>
                              <p:par>
                                <p:cTn id="19" presetID="42" presetClass="entr" presetSubtype="0" fill="hold" grpId="0" nodeType="afterEffect">
                                  <p:stCondLst>
                                    <p:cond delay="0"/>
                                  </p:stCondLst>
                                  <p:childTnLst>
                                    <p:set>
                                      <p:cBhvr>
                                        <p:cTn id="20" dur="1" fill="hold">
                                          <p:stCondLst>
                                            <p:cond delay="0"/>
                                          </p:stCondLst>
                                        </p:cTn>
                                        <p:tgtEl>
                                          <p:spTgt spid="13">
                                            <p:txEl>
                                              <p:pRg st="0" end="0"/>
                                            </p:txEl>
                                          </p:spTgt>
                                        </p:tgtEl>
                                        <p:attrNameLst>
                                          <p:attrName>style.visibility</p:attrName>
                                        </p:attrNameLst>
                                      </p:cBhvr>
                                      <p:to>
                                        <p:strVal val="visible"/>
                                      </p:to>
                                    </p:set>
                                    <p:animEffect transition="in" filter="fade">
                                      <p:cBhvr>
                                        <p:cTn id="21" dur="1000"/>
                                        <p:tgtEl>
                                          <p:spTgt spid="13">
                                            <p:txEl>
                                              <p:pRg st="0" end="0"/>
                                            </p:txEl>
                                          </p:spTgt>
                                        </p:tgtEl>
                                      </p:cBhvr>
                                    </p:animEffect>
                                    <p:anim calcmode="lin" valueType="num">
                                      <p:cBhvr>
                                        <p:cTn id="22" dur="1000" fill="hold"/>
                                        <p:tgtEl>
                                          <p:spTgt spid="1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13">
                                            <p:txEl>
                                              <p:pRg st="0" end="0"/>
                                            </p:txEl>
                                          </p:spTgt>
                                        </p:tgtEl>
                                        <p:attrNameLst>
                                          <p:attrName>ppt_y</p:attrName>
                                        </p:attrNameLst>
                                      </p:cBhvr>
                                      <p:tavLst>
                                        <p:tav tm="0">
                                          <p:val>
                                            <p:strVal val="#ppt_y+.1"/>
                                          </p:val>
                                        </p:tav>
                                        <p:tav tm="100000">
                                          <p:val>
                                            <p:strVal val="#ppt_y"/>
                                          </p:val>
                                        </p:tav>
                                      </p:tavLst>
                                    </p:anim>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3">
                                            <p:txEl>
                                              <p:pRg st="1" end="1"/>
                                            </p:txEl>
                                          </p:spTgt>
                                        </p:tgtEl>
                                        <p:attrNameLst>
                                          <p:attrName>style.visibility</p:attrName>
                                        </p:attrNameLst>
                                      </p:cBhvr>
                                      <p:to>
                                        <p:strVal val="visible"/>
                                      </p:to>
                                    </p:set>
                                    <p:animEffect transition="in" filter="fade">
                                      <p:cBhvr>
                                        <p:cTn id="27" dur="1000"/>
                                        <p:tgtEl>
                                          <p:spTgt spid="13">
                                            <p:txEl>
                                              <p:pRg st="1" end="1"/>
                                            </p:txEl>
                                          </p:spTgt>
                                        </p:tgtEl>
                                      </p:cBhvr>
                                    </p:animEffect>
                                    <p:anim calcmode="lin" valueType="num">
                                      <p:cBhvr>
                                        <p:cTn id="28" dur="1000" fill="hold"/>
                                        <p:tgtEl>
                                          <p:spTgt spid="13">
                                            <p:txEl>
                                              <p:pRg st="1" end="1"/>
                                            </p:txEl>
                                          </p:spTgt>
                                        </p:tgtEl>
                                        <p:attrNameLst>
                                          <p:attrName>ppt_x</p:attrName>
                                        </p:attrNameLst>
                                      </p:cBhvr>
                                      <p:tavLst>
                                        <p:tav tm="0">
                                          <p:val>
                                            <p:strVal val="#ppt_x"/>
                                          </p:val>
                                        </p:tav>
                                        <p:tav tm="100000">
                                          <p:val>
                                            <p:strVal val="#ppt_x"/>
                                          </p:val>
                                        </p:tav>
                                      </p:tavLst>
                                    </p:anim>
                                    <p:anim calcmode="lin" valueType="num">
                                      <p:cBhvr>
                                        <p:cTn id="29" dur="1000" fill="hold"/>
                                        <p:tgtEl>
                                          <p:spTgt spid="13">
                                            <p:txEl>
                                              <p:pRg st="1" end="1"/>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3">
                                            <p:txEl>
                                              <p:pRg st="3" end="3"/>
                                            </p:txEl>
                                          </p:spTgt>
                                        </p:tgtEl>
                                        <p:attrNameLst>
                                          <p:attrName>style.visibility</p:attrName>
                                        </p:attrNameLst>
                                      </p:cBhvr>
                                      <p:to>
                                        <p:strVal val="visible"/>
                                      </p:to>
                                    </p:set>
                                    <p:animEffect transition="in" filter="fade">
                                      <p:cBhvr>
                                        <p:cTn id="33" dur="1000"/>
                                        <p:tgtEl>
                                          <p:spTgt spid="13">
                                            <p:txEl>
                                              <p:pRg st="3" end="3"/>
                                            </p:txEl>
                                          </p:spTgt>
                                        </p:tgtEl>
                                      </p:cBhvr>
                                    </p:animEffect>
                                    <p:anim calcmode="lin" valueType="num">
                                      <p:cBhvr>
                                        <p:cTn id="34" dur="1000" fill="hold"/>
                                        <p:tgtEl>
                                          <p:spTgt spid="13">
                                            <p:txEl>
                                              <p:pRg st="3" end="3"/>
                                            </p:txEl>
                                          </p:spTgt>
                                        </p:tgtEl>
                                        <p:attrNameLst>
                                          <p:attrName>ppt_x</p:attrName>
                                        </p:attrNameLst>
                                      </p:cBhvr>
                                      <p:tavLst>
                                        <p:tav tm="0">
                                          <p:val>
                                            <p:strVal val="#ppt_x"/>
                                          </p:val>
                                        </p:tav>
                                        <p:tav tm="100000">
                                          <p:val>
                                            <p:strVal val="#ppt_x"/>
                                          </p:val>
                                        </p:tav>
                                      </p:tavLst>
                                    </p:anim>
                                    <p:anim calcmode="lin" valueType="num">
                                      <p:cBhvr>
                                        <p:cTn id="35" dur="1000" fill="hold"/>
                                        <p:tgtEl>
                                          <p:spTgt spid="13">
                                            <p:txEl>
                                              <p:pRg st="3" end="3"/>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3">
                                            <p:txEl>
                                              <p:pRg st="5" end="5"/>
                                            </p:txEl>
                                          </p:spTgt>
                                        </p:tgtEl>
                                        <p:attrNameLst>
                                          <p:attrName>style.visibility</p:attrName>
                                        </p:attrNameLst>
                                      </p:cBhvr>
                                      <p:to>
                                        <p:strVal val="visible"/>
                                      </p:to>
                                    </p:set>
                                    <p:animEffect transition="in" filter="fade">
                                      <p:cBhvr>
                                        <p:cTn id="39" dur="1000"/>
                                        <p:tgtEl>
                                          <p:spTgt spid="13">
                                            <p:txEl>
                                              <p:pRg st="5" end="5"/>
                                            </p:txEl>
                                          </p:spTgt>
                                        </p:tgtEl>
                                      </p:cBhvr>
                                    </p:animEffect>
                                    <p:anim calcmode="lin" valueType="num">
                                      <p:cBhvr>
                                        <p:cTn id="40" dur="1000" fill="hold"/>
                                        <p:tgtEl>
                                          <p:spTgt spid="13">
                                            <p:txEl>
                                              <p:pRg st="5" end="5"/>
                                            </p:txEl>
                                          </p:spTgt>
                                        </p:tgtEl>
                                        <p:attrNameLst>
                                          <p:attrName>ppt_x</p:attrName>
                                        </p:attrNameLst>
                                      </p:cBhvr>
                                      <p:tavLst>
                                        <p:tav tm="0">
                                          <p:val>
                                            <p:strVal val="#ppt_x"/>
                                          </p:val>
                                        </p:tav>
                                        <p:tav tm="100000">
                                          <p:val>
                                            <p:strVal val="#ppt_x"/>
                                          </p:val>
                                        </p:tav>
                                      </p:tavLst>
                                    </p:anim>
                                    <p:anim calcmode="lin" valueType="num">
                                      <p:cBhvr>
                                        <p:cTn id="41" dur="1000" fill="hold"/>
                                        <p:tgtEl>
                                          <p:spTgt spid="13">
                                            <p:txEl>
                                              <p:pRg st="5" end="5"/>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3">
                                            <p:txEl>
                                              <p:pRg st="7" end="7"/>
                                            </p:txEl>
                                          </p:spTgt>
                                        </p:tgtEl>
                                        <p:attrNameLst>
                                          <p:attrName>style.visibility</p:attrName>
                                        </p:attrNameLst>
                                      </p:cBhvr>
                                      <p:to>
                                        <p:strVal val="visible"/>
                                      </p:to>
                                    </p:set>
                                    <p:animEffect transition="in" filter="fade">
                                      <p:cBhvr>
                                        <p:cTn id="45" dur="1000"/>
                                        <p:tgtEl>
                                          <p:spTgt spid="13">
                                            <p:txEl>
                                              <p:pRg st="7" end="7"/>
                                            </p:txEl>
                                          </p:spTgt>
                                        </p:tgtEl>
                                      </p:cBhvr>
                                    </p:animEffect>
                                    <p:anim calcmode="lin" valueType="num">
                                      <p:cBhvr>
                                        <p:cTn id="46" dur="1000" fill="hold"/>
                                        <p:tgtEl>
                                          <p:spTgt spid="13">
                                            <p:txEl>
                                              <p:pRg st="7" end="7"/>
                                            </p:txEl>
                                          </p:spTgt>
                                        </p:tgtEl>
                                        <p:attrNameLst>
                                          <p:attrName>ppt_x</p:attrName>
                                        </p:attrNameLst>
                                      </p:cBhvr>
                                      <p:tavLst>
                                        <p:tav tm="0">
                                          <p:val>
                                            <p:strVal val="#ppt_x"/>
                                          </p:val>
                                        </p:tav>
                                        <p:tav tm="100000">
                                          <p:val>
                                            <p:strVal val="#ppt_x"/>
                                          </p:val>
                                        </p:tav>
                                      </p:tavLst>
                                    </p:anim>
                                    <p:anim calcmode="lin" valueType="num">
                                      <p:cBhvr>
                                        <p:cTn id="47" dur="1000" fill="hold"/>
                                        <p:tgtEl>
                                          <p:spTgt spid="13">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3" grpId="0" animBg="1"/>
      <p:bldP spid="12" grpId="0"/>
      <p:bldP spid="1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1637</TotalTime>
  <Words>1288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330</cp:revision>
  <dcterms:created xsi:type="dcterms:W3CDTF">2016-09-28T22:08:47Z</dcterms:created>
  <dcterms:modified xsi:type="dcterms:W3CDTF">2018-01-01T23:01:29Z</dcterms:modified>
</cp:coreProperties>
</file>