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43512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5085DC49-B65D-4858-8855-96BD202A00F7}"/>
              </a:ext>
            </a:extLst>
          </p:cNvPr>
          <p:cNvSpPr/>
          <p:nvPr/>
        </p:nvSpPr>
        <p:spPr>
          <a:xfrm>
            <a:off x="914400" y="1828800"/>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F89120"/>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570D6642-A681-48EA-855D-FCEF81424048}"/>
              </a:ext>
            </a:extLst>
          </p:cNvPr>
          <p:cNvGrpSpPr/>
          <p:nvPr/>
        </p:nvGrpSpPr>
        <p:grpSpPr>
          <a:xfrm>
            <a:off x="1001455" y="1906524"/>
            <a:ext cx="4617720" cy="1216152"/>
            <a:chOff x="1001455" y="1906524"/>
            <a:chExt cx="4617720" cy="1216152"/>
          </a:xfrm>
        </p:grpSpPr>
        <p:sp>
          <p:nvSpPr>
            <p:cNvPr id="16" name="Freeform: Shape 15">
              <a:extLst>
                <a:ext uri="{FF2B5EF4-FFF2-40B4-BE49-F238E27FC236}">
                  <a16:creationId xmlns:a16="http://schemas.microsoft.com/office/drawing/2014/main" id="{DA8EC1E7-798E-4AC4-B498-415293899A1C}"/>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DB937DF2-4E47-4495-89F5-5985EF98FA29}"/>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4" name="Freeform: Shape 13">
            <a:extLst>
              <a:ext uri="{FF2B5EF4-FFF2-40B4-BE49-F238E27FC236}">
                <a16:creationId xmlns:a16="http://schemas.microsoft.com/office/drawing/2014/main" id="{BC7BD398-3760-454B-9857-CF5556B9E561}"/>
              </a:ext>
            </a:extLst>
          </p:cNvPr>
          <p:cNvSpPr/>
          <p:nvPr/>
        </p:nvSpPr>
        <p:spPr>
          <a:xfrm flipH="1">
            <a:off x="4591275" y="2202083"/>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F8912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Graphic 19" descr="Microscope">
            <a:extLst>
              <a:ext uri="{FF2B5EF4-FFF2-40B4-BE49-F238E27FC236}">
                <a16:creationId xmlns:a16="http://schemas.microsoft.com/office/drawing/2014/main" id="{13A2B5D0-50B1-44EF-82B3-843B340495C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97917" y="2404061"/>
            <a:ext cx="594360" cy="594360"/>
          </a:xfrm>
          <a:prstGeom prst="rect">
            <a:avLst/>
          </a:prstGeom>
          <a:effectLst>
            <a:outerShdw blurRad="63500" sx="102000" sy="102000" algn="ctr" rotWithShape="0">
              <a:prstClr val="black">
                <a:alpha val="40000"/>
              </a:prstClr>
            </a:outerShdw>
          </a:effectLst>
        </p:spPr>
      </p:pic>
      <p:sp>
        <p:nvSpPr>
          <p:cNvPr id="21" name="Freeform: Shape 20">
            <a:extLst>
              <a:ext uri="{FF2B5EF4-FFF2-40B4-BE49-F238E27FC236}">
                <a16:creationId xmlns:a16="http://schemas.microsoft.com/office/drawing/2014/main" id="{B2D1C6D2-0F47-4BF7-899B-395FD986475D}"/>
              </a:ext>
            </a:extLst>
          </p:cNvPr>
          <p:cNvSpPr/>
          <p:nvPr/>
        </p:nvSpPr>
        <p:spPr>
          <a:xfrm>
            <a:off x="6234592" y="1828800"/>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CE8E40"/>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2A7A33CD-E049-4901-A35A-2ADD2B317726}"/>
              </a:ext>
            </a:extLst>
          </p:cNvPr>
          <p:cNvGrpSpPr/>
          <p:nvPr/>
        </p:nvGrpSpPr>
        <p:grpSpPr>
          <a:xfrm>
            <a:off x="6321647" y="1906524"/>
            <a:ext cx="4617720" cy="1216152"/>
            <a:chOff x="1001455" y="1906524"/>
            <a:chExt cx="4617720" cy="1216152"/>
          </a:xfrm>
        </p:grpSpPr>
        <p:sp>
          <p:nvSpPr>
            <p:cNvPr id="23" name="Freeform: Shape 22">
              <a:extLst>
                <a:ext uri="{FF2B5EF4-FFF2-40B4-BE49-F238E27FC236}">
                  <a16:creationId xmlns:a16="http://schemas.microsoft.com/office/drawing/2014/main" id="{904F1B20-D09B-47A8-B789-DE12DB44BF56}"/>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7CF92680-22A8-46E6-8442-8012B7FFB86A}"/>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25" name="Freeform: Shape 24">
            <a:extLst>
              <a:ext uri="{FF2B5EF4-FFF2-40B4-BE49-F238E27FC236}">
                <a16:creationId xmlns:a16="http://schemas.microsoft.com/office/drawing/2014/main" id="{E3AD1D20-E9BD-41FA-9A3A-5BB516008325}"/>
              </a:ext>
            </a:extLst>
          </p:cNvPr>
          <p:cNvSpPr/>
          <p:nvPr/>
        </p:nvSpPr>
        <p:spPr>
          <a:xfrm flipH="1">
            <a:off x="9911467" y="2202083"/>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35E3C84F-8786-49A6-9DFB-3BCF6294AA52}"/>
              </a:ext>
            </a:extLst>
          </p:cNvPr>
          <p:cNvSpPr/>
          <p:nvPr/>
        </p:nvSpPr>
        <p:spPr>
          <a:xfrm>
            <a:off x="914400" y="3511207"/>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E76C0F"/>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B3EE9948-1E8A-47CE-B3ED-D9C5C6AD1303}"/>
              </a:ext>
            </a:extLst>
          </p:cNvPr>
          <p:cNvGrpSpPr/>
          <p:nvPr/>
        </p:nvGrpSpPr>
        <p:grpSpPr>
          <a:xfrm>
            <a:off x="1001455" y="3588931"/>
            <a:ext cx="4617720" cy="1216152"/>
            <a:chOff x="1001455" y="1906524"/>
            <a:chExt cx="4617720" cy="1216152"/>
          </a:xfrm>
        </p:grpSpPr>
        <p:sp>
          <p:nvSpPr>
            <p:cNvPr id="28" name="Freeform: Shape 27">
              <a:extLst>
                <a:ext uri="{FF2B5EF4-FFF2-40B4-BE49-F238E27FC236}">
                  <a16:creationId xmlns:a16="http://schemas.microsoft.com/office/drawing/2014/main" id="{309CE327-75FF-4EA0-A5AD-022ECA8E123B}"/>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54D41715-769F-4D06-B60D-A2638032E134}"/>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30" name="Freeform: Shape 29">
            <a:extLst>
              <a:ext uri="{FF2B5EF4-FFF2-40B4-BE49-F238E27FC236}">
                <a16:creationId xmlns:a16="http://schemas.microsoft.com/office/drawing/2014/main" id="{6C2F9FAD-7D91-4481-96D8-2E5E09E010DC}"/>
              </a:ext>
            </a:extLst>
          </p:cNvPr>
          <p:cNvSpPr/>
          <p:nvPr/>
        </p:nvSpPr>
        <p:spPr>
          <a:xfrm flipH="1">
            <a:off x="4591275" y="3884490"/>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EF2EEC60-04E3-4A58-80E0-1199BD482416}"/>
              </a:ext>
            </a:extLst>
          </p:cNvPr>
          <p:cNvSpPr/>
          <p:nvPr/>
        </p:nvSpPr>
        <p:spPr>
          <a:xfrm>
            <a:off x="914400" y="5192316"/>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CF3510"/>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EA335545-0A7E-4161-A1D9-E9DEDB9E4A1E}"/>
              </a:ext>
            </a:extLst>
          </p:cNvPr>
          <p:cNvGrpSpPr/>
          <p:nvPr/>
        </p:nvGrpSpPr>
        <p:grpSpPr>
          <a:xfrm>
            <a:off x="1001455" y="5270040"/>
            <a:ext cx="4617720" cy="1216152"/>
            <a:chOff x="1001455" y="1906524"/>
            <a:chExt cx="4617720" cy="1216152"/>
          </a:xfrm>
        </p:grpSpPr>
        <p:sp>
          <p:nvSpPr>
            <p:cNvPr id="33" name="Freeform: Shape 32">
              <a:extLst>
                <a:ext uri="{FF2B5EF4-FFF2-40B4-BE49-F238E27FC236}">
                  <a16:creationId xmlns:a16="http://schemas.microsoft.com/office/drawing/2014/main" id="{D9DA146C-C023-44EB-B330-6CFD8A533016}"/>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24B3A6E8-4735-4276-81AF-B8BC3557DD68}"/>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35" name="Freeform: Shape 34">
            <a:extLst>
              <a:ext uri="{FF2B5EF4-FFF2-40B4-BE49-F238E27FC236}">
                <a16:creationId xmlns:a16="http://schemas.microsoft.com/office/drawing/2014/main" id="{0839D488-60B6-41D2-9877-CF7326890F37}"/>
              </a:ext>
            </a:extLst>
          </p:cNvPr>
          <p:cNvSpPr/>
          <p:nvPr/>
        </p:nvSpPr>
        <p:spPr>
          <a:xfrm flipH="1">
            <a:off x="4591275" y="5565599"/>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1CBB76A2-BA1C-4E09-9D55-D3F1E1964DD1}"/>
              </a:ext>
            </a:extLst>
          </p:cNvPr>
          <p:cNvSpPr/>
          <p:nvPr/>
        </p:nvSpPr>
        <p:spPr>
          <a:xfrm>
            <a:off x="6234592" y="3509909"/>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E04621"/>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14867BFC-90E7-4052-A70E-0DB6E39090AA}"/>
              </a:ext>
            </a:extLst>
          </p:cNvPr>
          <p:cNvGrpSpPr/>
          <p:nvPr/>
        </p:nvGrpSpPr>
        <p:grpSpPr>
          <a:xfrm>
            <a:off x="6321647" y="3587633"/>
            <a:ext cx="4617720" cy="1216152"/>
            <a:chOff x="1001455" y="1906524"/>
            <a:chExt cx="4617720" cy="1216152"/>
          </a:xfrm>
        </p:grpSpPr>
        <p:sp>
          <p:nvSpPr>
            <p:cNvPr id="38" name="Freeform: Shape 37">
              <a:extLst>
                <a:ext uri="{FF2B5EF4-FFF2-40B4-BE49-F238E27FC236}">
                  <a16:creationId xmlns:a16="http://schemas.microsoft.com/office/drawing/2014/main" id="{BFCE64E4-7440-44C7-B896-8648AECBB779}"/>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EAF2065E-5FB1-4C4D-AE99-0FBC61192585}"/>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40" name="Freeform: Shape 39">
            <a:extLst>
              <a:ext uri="{FF2B5EF4-FFF2-40B4-BE49-F238E27FC236}">
                <a16:creationId xmlns:a16="http://schemas.microsoft.com/office/drawing/2014/main" id="{972307AA-84DD-4464-BD9A-9F4DD378F001}"/>
              </a:ext>
            </a:extLst>
          </p:cNvPr>
          <p:cNvSpPr/>
          <p:nvPr/>
        </p:nvSpPr>
        <p:spPr>
          <a:xfrm flipH="1">
            <a:off x="9911467" y="3883192"/>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F82FF877-112E-4B50-988C-50A82DFFB321}"/>
              </a:ext>
            </a:extLst>
          </p:cNvPr>
          <p:cNvSpPr/>
          <p:nvPr/>
        </p:nvSpPr>
        <p:spPr>
          <a:xfrm>
            <a:off x="6234592" y="5196276"/>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BF2500"/>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2D71171B-C835-4D9C-8BCB-8D77E5F7CBF4}"/>
              </a:ext>
            </a:extLst>
          </p:cNvPr>
          <p:cNvGrpSpPr/>
          <p:nvPr/>
        </p:nvGrpSpPr>
        <p:grpSpPr>
          <a:xfrm>
            <a:off x="6321647" y="5274000"/>
            <a:ext cx="4617720" cy="1216152"/>
            <a:chOff x="1001455" y="1906524"/>
            <a:chExt cx="4617720" cy="1216152"/>
          </a:xfrm>
        </p:grpSpPr>
        <p:sp>
          <p:nvSpPr>
            <p:cNvPr id="43" name="Freeform: Shape 42">
              <a:extLst>
                <a:ext uri="{FF2B5EF4-FFF2-40B4-BE49-F238E27FC236}">
                  <a16:creationId xmlns:a16="http://schemas.microsoft.com/office/drawing/2014/main" id="{5532FDC1-1D9F-470D-A297-9202A86C297D}"/>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131B5C7D-5F1B-45E0-AE42-4A46E8AD2A7B}"/>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45" name="Freeform: Shape 44">
            <a:extLst>
              <a:ext uri="{FF2B5EF4-FFF2-40B4-BE49-F238E27FC236}">
                <a16:creationId xmlns:a16="http://schemas.microsoft.com/office/drawing/2014/main" id="{FBA07797-408A-4BB7-B056-14997B5E491F}"/>
              </a:ext>
            </a:extLst>
          </p:cNvPr>
          <p:cNvSpPr/>
          <p:nvPr/>
        </p:nvSpPr>
        <p:spPr>
          <a:xfrm flipH="1">
            <a:off x="9911467" y="5569559"/>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7" name="Graphic 46" descr="Flask">
            <a:extLst>
              <a:ext uri="{FF2B5EF4-FFF2-40B4-BE49-F238E27FC236}">
                <a16:creationId xmlns:a16="http://schemas.microsoft.com/office/drawing/2014/main" id="{563D7D7A-CB02-4F9B-B725-665391FA5A6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37518" y="4028831"/>
            <a:ext cx="594360" cy="594360"/>
          </a:xfrm>
          <a:prstGeom prst="rect">
            <a:avLst/>
          </a:prstGeom>
          <a:effectLst>
            <a:outerShdw blurRad="63500" sx="102000" sy="102000" algn="ctr" rotWithShape="0">
              <a:prstClr val="black">
                <a:alpha val="40000"/>
              </a:prstClr>
            </a:outerShdw>
          </a:effectLst>
        </p:spPr>
      </p:pic>
      <p:pic>
        <p:nvPicPr>
          <p:cNvPr id="49" name="Graphic 48" descr="Atom">
            <a:extLst>
              <a:ext uri="{FF2B5EF4-FFF2-40B4-BE49-F238E27FC236}">
                <a16:creationId xmlns:a16="http://schemas.microsoft.com/office/drawing/2014/main" id="{F8C5248C-3FC7-4A15-BB90-A3D4CDEB02F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323753" y="5767577"/>
            <a:ext cx="594360" cy="594360"/>
          </a:xfrm>
          <a:prstGeom prst="rect">
            <a:avLst/>
          </a:prstGeom>
          <a:effectLst>
            <a:outerShdw blurRad="63500" sx="102000" sy="102000" algn="ctr" rotWithShape="0">
              <a:prstClr val="black">
                <a:alpha val="40000"/>
              </a:prstClr>
            </a:outerShdw>
          </a:effectLst>
        </p:spPr>
      </p:pic>
      <p:pic>
        <p:nvPicPr>
          <p:cNvPr id="51" name="Graphic 50" descr="Beaker">
            <a:extLst>
              <a:ext uri="{FF2B5EF4-FFF2-40B4-BE49-F238E27FC236}">
                <a16:creationId xmlns:a16="http://schemas.microsoft.com/office/drawing/2014/main" id="{D98C15C3-BD90-4C54-B0A9-CC9889C3685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991816" y="4028831"/>
            <a:ext cx="594360" cy="594360"/>
          </a:xfrm>
          <a:prstGeom prst="rect">
            <a:avLst/>
          </a:prstGeom>
          <a:effectLst>
            <a:outerShdw blurRad="63500" sx="102000" sy="102000" algn="ctr" rotWithShape="0">
              <a:prstClr val="black">
                <a:alpha val="40000"/>
              </a:prstClr>
            </a:outerShdw>
          </a:effectLst>
        </p:spPr>
      </p:pic>
      <p:pic>
        <p:nvPicPr>
          <p:cNvPr id="53" name="Graphic 52" descr="Test tubes">
            <a:extLst>
              <a:ext uri="{FF2B5EF4-FFF2-40B4-BE49-F238E27FC236}">
                <a16:creationId xmlns:a16="http://schemas.microsoft.com/office/drawing/2014/main" id="{CC7E43B1-29FB-43BD-AA72-A17CE03394A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007878" y="5767577"/>
            <a:ext cx="594360" cy="594360"/>
          </a:xfrm>
          <a:prstGeom prst="rect">
            <a:avLst/>
          </a:prstGeom>
          <a:effectLst>
            <a:outerShdw blurRad="63500" sx="102000" sy="102000" algn="ctr" rotWithShape="0">
              <a:prstClr val="black">
                <a:alpha val="40000"/>
              </a:prstClr>
            </a:outerShdw>
          </a:effectLst>
        </p:spPr>
      </p:pic>
      <p:pic>
        <p:nvPicPr>
          <p:cNvPr id="55" name="Graphic 54" descr="Books">
            <a:extLst>
              <a:ext uri="{FF2B5EF4-FFF2-40B4-BE49-F238E27FC236}">
                <a16:creationId xmlns:a16="http://schemas.microsoft.com/office/drawing/2014/main" id="{418E466F-2055-40F9-BA89-1718A30F7FC7}"/>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345572" y="2431728"/>
            <a:ext cx="594360" cy="594360"/>
          </a:xfrm>
          <a:prstGeom prst="rect">
            <a:avLst/>
          </a:prstGeom>
          <a:effectLst>
            <a:outerShdw blurRad="63500" sx="102000" sy="102000" algn="ctr" rotWithShape="0">
              <a:prstClr val="black">
                <a:alpha val="40000"/>
              </a:prstClr>
            </a:outerShdw>
          </a:effectLst>
        </p:spPr>
      </p:pic>
      <p:pic>
        <p:nvPicPr>
          <p:cNvPr id="46" name="Picture 45">
            <a:hlinkClick r:id="rId14"/>
            <a:extLst>
              <a:ext uri="{FF2B5EF4-FFF2-40B4-BE49-F238E27FC236}">
                <a16:creationId xmlns:a16="http://schemas.microsoft.com/office/drawing/2014/main" id="{151A704E-9FC8-46D1-8DC6-1FC6452B9AF7}"/>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2984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1250" fill="hold"/>
                                        <p:tgtEl>
                                          <p:spTgt spid="15"/>
                                        </p:tgtEl>
                                        <p:attrNameLst>
                                          <p:attrName>ppt_x</p:attrName>
                                        </p:attrNameLst>
                                      </p:cBhvr>
                                      <p:tavLst>
                                        <p:tav tm="0">
                                          <p:val>
                                            <p:strVal val="#ppt_x"/>
                                          </p:val>
                                        </p:tav>
                                        <p:tav tm="100000">
                                          <p:val>
                                            <p:strVal val="#ppt_x"/>
                                          </p:val>
                                        </p:tav>
                                      </p:tavLst>
                                    </p:anim>
                                    <p:anim calcmode="lin" valueType="num">
                                      <p:cBhvr additive="base">
                                        <p:cTn id="12" dur="1250" fill="hold"/>
                                        <p:tgtEl>
                                          <p:spTgt spid="1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1250" fill="hold"/>
                                        <p:tgtEl>
                                          <p:spTgt spid="14"/>
                                        </p:tgtEl>
                                        <p:attrNameLst>
                                          <p:attrName>ppt_x</p:attrName>
                                        </p:attrNameLst>
                                      </p:cBhvr>
                                      <p:tavLst>
                                        <p:tav tm="0">
                                          <p:val>
                                            <p:strVal val="#ppt_x"/>
                                          </p:val>
                                        </p:tav>
                                        <p:tav tm="100000">
                                          <p:val>
                                            <p:strVal val="#ppt_x"/>
                                          </p:val>
                                        </p:tav>
                                      </p:tavLst>
                                    </p:anim>
                                    <p:anim calcmode="lin" valueType="num">
                                      <p:cBhvr additive="base">
                                        <p:cTn id="16" dur="12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53" presetClass="entr" presetSubtype="16" fill="hold" nodeType="after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p:cTn id="20" dur="1000" fill="hold"/>
                                        <p:tgtEl>
                                          <p:spTgt spid="20"/>
                                        </p:tgtEl>
                                        <p:attrNameLst>
                                          <p:attrName>ppt_w</p:attrName>
                                        </p:attrNameLst>
                                      </p:cBhvr>
                                      <p:tavLst>
                                        <p:tav tm="0">
                                          <p:val>
                                            <p:fltVal val="0"/>
                                          </p:val>
                                        </p:tav>
                                        <p:tav tm="100000">
                                          <p:val>
                                            <p:strVal val="#ppt_w"/>
                                          </p:val>
                                        </p:tav>
                                      </p:tavLst>
                                    </p:anim>
                                    <p:anim calcmode="lin" valueType="num">
                                      <p:cBhvr>
                                        <p:cTn id="21" dur="1000" fill="hold"/>
                                        <p:tgtEl>
                                          <p:spTgt spid="20"/>
                                        </p:tgtEl>
                                        <p:attrNameLst>
                                          <p:attrName>ppt_h</p:attrName>
                                        </p:attrNameLst>
                                      </p:cBhvr>
                                      <p:tavLst>
                                        <p:tav tm="0">
                                          <p:val>
                                            <p:fltVal val="0"/>
                                          </p:val>
                                        </p:tav>
                                        <p:tav tm="100000">
                                          <p:val>
                                            <p:strVal val="#ppt_h"/>
                                          </p:val>
                                        </p:tav>
                                      </p:tavLst>
                                    </p:anim>
                                    <p:animEffect transition="in" filter="fade">
                                      <p:cBhvr>
                                        <p:cTn id="22" dur="1000"/>
                                        <p:tgtEl>
                                          <p:spTgt spid="20"/>
                                        </p:tgtEl>
                                      </p:cBhvr>
                                    </p:animEffect>
                                  </p:childTnLst>
                                </p:cTn>
                              </p:par>
                            </p:childTnLst>
                          </p:cTn>
                        </p:par>
                        <p:par>
                          <p:cTn id="23" fill="hold">
                            <p:stCondLst>
                              <p:cond delay="2750"/>
                            </p:stCondLst>
                            <p:childTnLst>
                              <p:par>
                                <p:cTn id="24" presetID="47" presetClass="entr" presetSubtype="0" fill="hold"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500"/>
                                        <p:tgtEl>
                                          <p:spTgt spid="19"/>
                                        </p:tgtEl>
                                      </p:cBhvr>
                                    </p:animEffect>
                                    <p:anim calcmode="lin" valueType="num">
                                      <p:cBhvr>
                                        <p:cTn id="27" dur="1500" fill="hold"/>
                                        <p:tgtEl>
                                          <p:spTgt spid="19"/>
                                        </p:tgtEl>
                                        <p:attrNameLst>
                                          <p:attrName>ppt_x</p:attrName>
                                        </p:attrNameLst>
                                      </p:cBhvr>
                                      <p:tavLst>
                                        <p:tav tm="0">
                                          <p:val>
                                            <p:strVal val="#ppt_x"/>
                                          </p:val>
                                        </p:tav>
                                        <p:tav tm="100000">
                                          <p:val>
                                            <p:strVal val="#ppt_x"/>
                                          </p:val>
                                        </p:tav>
                                      </p:tavLst>
                                    </p:anim>
                                    <p:anim calcmode="lin" valueType="num">
                                      <p:cBhvr>
                                        <p:cTn id="28" dur="15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4250"/>
                            </p:stCondLst>
                            <p:childTnLst>
                              <p:par>
                                <p:cTn id="30" presetID="2" presetClass="entr" presetSubtype="4" fill="hold" grpId="0" nodeType="after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additive="base">
                                        <p:cTn id="32" dur="1250" fill="hold"/>
                                        <p:tgtEl>
                                          <p:spTgt spid="21"/>
                                        </p:tgtEl>
                                        <p:attrNameLst>
                                          <p:attrName>ppt_x</p:attrName>
                                        </p:attrNameLst>
                                      </p:cBhvr>
                                      <p:tavLst>
                                        <p:tav tm="0">
                                          <p:val>
                                            <p:strVal val="#ppt_x"/>
                                          </p:val>
                                        </p:tav>
                                        <p:tav tm="100000">
                                          <p:val>
                                            <p:strVal val="#ppt_x"/>
                                          </p:val>
                                        </p:tav>
                                      </p:tavLst>
                                    </p:anim>
                                    <p:anim calcmode="lin" valueType="num">
                                      <p:cBhvr additive="base">
                                        <p:cTn id="33" dur="1250" fill="hold"/>
                                        <p:tgtEl>
                                          <p:spTgt spid="21"/>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additive="base">
                                        <p:cTn id="36" dur="1250" fill="hold"/>
                                        <p:tgtEl>
                                          <p:spTgt spid="25"/>
                                        </p:tgtEl>
                                        <p:attrNameLst>
                                          <p:attrName>ppt_x</p:attrName>
                                        </p:attrNameLst>
                                      </p:cBhvr>
                                      <p:tavLst>
                                        <p:tav tm="0">
                                          <p:val>
                                            <p:strVal val="#ppt_x"/>
                                          </p:val>
                                        </p:tav>
                                        <p:tav tm="100000">
                                          <p:val>
                                            <p:strVal val="#ppt_x"/>
                                          </p:val>
                                        </p:tav>
                                      </p:tavLst>
                                    </p:anim>
                                    <p:anim calcmode="lin" valueType="num">
                                      <p:cBhvr additive="base">
                                        <p:cTn id="37" dur="1250" fill="hold"/>
                                        <p:tgtEl>
                                          <p:spTgt spid="25"/>
                                        </p:tgtEl>
                                        <p:attrNameLst>
                                          <p:attrName>ppt_y</p:attrName>
                                        </p:attrNameLst>
                                      </p:cBhvr>
                                      <p:tavLst>
                                        <p:tav tm="0">
                                          <p:val>
                                            <p:strVal val="1+#ppt_h/2"/>
                                          </p:val>
                                        </p:tav>
                                        <p:tav tm="100000">
                                          <p:val>
                                            <p:strVal val="#ppt_y"/>
                                          </p:val>
                                        </p:tav>
                                      </p:tavLst>
                                    </p:anim>
                                  </p:childTnLst>
                                </p:cTn>
                              </p:par>
                            </p:childTnLst>
                          </p:cTn>
                        </p:par>
                        <p:par>
                          <p:cTn id="38" fill="hold">
                            <p:stCondLst>
                              <p:cond delay="5500"/>
                            </p:stCondLst>
                            <p:childTnLst>
                              <p:par>
                                <p:cTn id="39" presetID="53" presetClass="entr" presetSubtype="16" fill="hold" nodeType="afterEffect">
                                  <p:stCondLst>
                                    <p:cond delay="0"/>
                                  </p:stCondLst>
                                  <p:childTnLst>
                                    <p:set>
                                      <p:cBhvr>
                                        <p:cTn id="40" dur="1" fill="hold">
                                          <p:stCondLst>
                                            <p:cond delay="0"/>
                                          </p:stCondLst>
                                        </p:cTn>
                                        <p:tgtEl>
                                          <p:spTgt spid="55"/>
                                        </p:tgtEl>
                                        <p:attrNameLst>
                                          <p:attrName>style.visibility</p:attrName>
                                        </p:attrNameLst>
                                      </p:cBhvr>
                                      <p:to>
                                        <p:strVal val="visible"/>
                                      </p:to>
                                    </p:set>
                                    <p:anim calcmode="lin" valueType="num">
                                      <p:cBhvr>
                                        <p:cTn id="41" dur="1000" fill="hold"/>
                                        <p:tgtEl>
                                          <p:spTgt spid="55"/>
                                        </p:tgtEl>
                                        <p:attrNameLst>
                                          <p:attrName>ppt_w</p:attrName>
                                        </p:attrNameLst>
                                      </p:cBhvr>
                                      <p:tavLst>
                                        <p:tav tm="0">
                                          <p:val>
                                            <p:fltVal val="0"/>
                                          </p:val>
                                        </p:tav>
                                        <p:tav tm="100000">
                                          <p:val>
                                            <p:strVal val="#ppt_w"/>
                                          </p:val>
                                        </p:tav>
                                      </p:tavLst>
                                    </p:anim>
                                    <p:anim calcmode="lin" valueType="num">
                                      <p:cBhvr>
                                        <p:cTn id="42" dur="1000" fill="hold"/>
                                        <p:tgtEl>
                                          <p:spTgt spid="55"/>
                                        </p:tgtEl>
                                        <p:attrNameLst>
                                          <p:attrName>ppt_h</p:attrName>
                                        </p:attrNameLst>
                                      </p:cBhvr>
                                      <p:tavLst>
                                        <p:tav tm="0">
                                          <p:val>
                                            <p:fltVal val="0"/>
                                          </p:val>
                                        </p:tav>
                                        <p:tav tm="100000">
                                          <p:val>
                                            <p:strVal val="#ppt_h"/>
                                          </p:val>
                                        </p:tav>
                                      </p:tavLst>
                                    </p:anim>
                                    <p:animEffect transition="in" filter="fade">
                                      <p:cBhvr>
                                        <p:cTn id="43" dur="1000"/>
                                        <p:tgtEl>
                                          <p:spTgt spid="55"/>
                                        </p:tgtEl>
                                      </p:cBhvr>
                                    </p:animEffect>
                                  </p:childTnLst>
                                </p:cTn>
                              </p:par>
                            </p:childTnLst>
                          </p:cTn>
                        </p:par>
                        <p:par>
                          <p:cTn id="44" fill="hold">
                            <p:stCondLst>
                              <p:cond delay="6500"/>
                            </p:stCondLst>
                            <p:childTnLst>
                              <p:par>
                                <p:cTn id="45" presetID="47" presetClass="entr" presetSubtype="0" fill="hold" nodeType="after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fade">
                                      <p:cBhvr>
                                        <p:cTn id="47" dur="1500"/>
                                        <p:tgtEl>
                                          <p:spTgt spid="22"/>
                                        </p:tgtEl>
                                      </p:cBhvr>
                                    </p:animEffect>
                                    <p:anim calcmode="lin" valueType="num">
                                      <p:cBhvr>
                                        <p:cTn id="48" dur="1500" fill="hold"/>
                                        <p:tgtEl>
                                          <p:spTgt spid="22"/>
                                        </p:tgtEl>
                                        <p:attrNameLst>
                                          <p:attrName>ppt_x</p:attrName>
                                        </p:attrNameLst>
                                      </p:cBhvr>
                                      <p:tavLst>
                                        <p:tav tm="0">
                                          <p:val>
                                            <p:strVal val="#ppt_x"/>
                                          </p:val>
                                        </p:tav>
                                        <p:tav tm="100000">
                                          <p:val>
                                            <p:strVal val="#ppt_x"/>
                                          </p:val>
                                        </p:tav>
                                      </p:tavLst>
                                    </p:anim>
                                    <p:anim calcmode="lin" valueType="num">
                                      <p:cBhvr>
                                        <p:cTn id="49" dur="1500" fill="hold"/>
                                        <p:tgtEl>
                                          <p:spTgt spid="22"/>
                                        </p:tgtEl>
                                        <p:attrNameLst>
                                          <p:attrName>ppt_y</p:attrName>
                                        </p:attrNameLst>
                                      </p:cBhvr>
                                      <p:tavLst>
                                        <p:tav tm="0">
                                          <p:val>
                                            <p:strVal val="#ppt_y-.1"/>
                                          </p:val>
                                        </p:tav>
                                        <p:tav tm="100000">
                                          <p:val>
                                            <p:strVal val="#ppt_y"/>
                                          </p:val>
                                        </p:tav>
                                      </p:tavLst>
                                    </p:anim>
                                  </p:childTnLst>
                                </p:cTn>
                              </p:par>
                            </p:childTnLst>
                          </p:cTn>
                        </p:par>
                        <p:par>
                          <p:cTn id="50" fill="hold">
                            <p:stCondLst>
                              <p:cond delay="8000"/>
                            </p:stCondLst>
                            <p:childTnLst>
                              <p:par>
                                <p:cTn id="51" presetID="2" presetClass="entr" presetSubtype="4" fill="hold" grpId="0" nodeType="afterEffect">
                                  <p:stCondLst>
                                    <p:cond delay="0"/>
                                  </p:stCondLst>
                                  <p:childTnLst>
                                    <p:set>
                                      <p:cBhvr>
                                        <p:cTn id="52" dur="1" fill="hold">
                                          <p:stCondLst>
                                            <p:cond delay="0"/>
                                          </p:stCondLst>
                                        </p:cTn>
                                        <p:tgtEl>
                                          <p:spTgt spid="26"/>
                                        </p:tgtEl>
                                        <p:attrNameLst>
                                          <p:attrName>style.visibility</p:attrName>
                                        </p:attrNameLst>
                                      </p:cBhvr>
                                      <p:to>
                                        <p:strVal val="visible"/>
                                      </p:to>
                                    </p:set>
                                    <p:anim calcmode="lin" valueType="num">
                                      <p:cBhvr additive="base">
                                        <p:cTn id="53" dur="1000" fill="hold"/>
                                        <p:tgtEl>
                                          <p:spTgt spid="26"/>
                                        </p:tgtEl>
                                        <p:attrNameLst>
                                          <p:attrName>ppt_x</p:attrName>
                                        </p:attrNameLst>
                                      </p:cBhvr>
                                      <p:tavLst>
                                        <p:tav tm="0">
                                          <p:val>
                                            <p:strVal val="#ppt_x"/>
                                          </p:val>
                                        </p:tav>
                                        <p:tav tm="100000">
                                          <p:val>
                                            <p:strVal val="#ppt_x"/>
                                          </p:val>
                                        </p:tav>
                                      </p:tavLst>
                                    </p:anim>
                                    <p:anim calcmode="lin" valueType="num">
                                      <p:cBhvr additive="base">
                                        <p:cTn id="54" dur="1000" fill="hold"/>
                                        <p:tgtEl>
                                          <p:spTgt spid="2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anim calcmode="lin" valueType="num">
                                      <p:cBhvr additive="base">
                                        <p:cTn id="57" dur="1000" fill="hold"/>
                                        <p:tgtEl>
                                          <p:spTgt spid="30"/>
                                        </p:tgtEl>
                                        <p:attrNameLst>
                                          <p:attrName>ppt_x</p:attrName>
                                        </p:attrNameLst>
                                      </p:cBhvr>
                                      <p:tavLst>
                                        <p:tav tm="0">
                                          <p:val>
                                            <p:strVal val="#ppt_x"/>
                                          </p:val>
                                        </p:tav>
                                        <p:tav tm="100000">
                                          <p:val>
                                            <p:strVal val="#ppt_x"/>
                                          </p:val>
                                        </p:tav>
                                      </p:tavLst>
                                    </p:anim>
                                    <p:anim calcmode="lin" valueType="num">
                                      <p:cBhvr additive="base">
                                        <p:cTn id="58" dur="1000" fill="hold"/>
                                        <p:tgtEl>
                                          <p:spTgt spid="30"/>
                                        </p:tgtEl>
                                        <p:attrNameLst>
                                          <p:attrName>ppt_y</p:attrName>
                                        </p:attrNameLst>
                                      </p:cBhvr>
                                      <p:tavLst>
                                        <p:tav tm="0">
                                          <p:val>
                                            <p:strVal val="1+#ppt_h/2"/>
                                          </p:val>
                                        </p:tav>
                                        <p:tav tm="100000">
                                          <p:val>
                                            <p:strVal val="#ppt_y"/>
                                          </p:val>
                                        </p:tav>
                                      </p:tavLst>
                                    </p:anim>
                                  </p:childTnLst>
                                </p:cTn>
                              </p:par>
                            </p:childTnLst>
                          </p:cTn>
                        </p:par>
                        <p:par>
                          <p:cTn id="59" fill="hold">
                            <p:stCondLst>
                              <p:cond delay="9000"/>
                            </p:stCondLst>
                            <p:childTnLst>
                              <p:par>
                                <p:cTn id="60" presetID="53" presetClass="entr" presetSubtype="16" fill="hold" nodeType="afterEffect">
                                  <p:stCondLst>
                                    <p:cond delay="0"/>
                                  </p:stCondLst>
                                  <p:childTnLst>
                                    <p:set>
                                      <p:cBhvr>
                                        <p:cTn id="61" dur="1" fill="hold">
                                          <p:stCondLst>
                                            <p:cond delay="0"/>
                                          </p:stCondLst>
                                        </p:cTn>
                                        <p:tgtEl>
                                          <p:spTgt spid="51"/>
                                        </p:tgtEl>
                                        <p:attrNameLst>
                                          <p:attrName>style.visibility</p:attrName>
                                        </p:attrNameLst>
                                      </p:cBhvr>
                                      <p:to>
                                        <p:strVal val="visible"/>
                                      </p:to>
                                    </p:set>
                                    <p:anim calcmode="lin" valueType="num">
                                      <p:cBhvr>
                                        <p:cTn id="62" dur="1000" fill="hold"/>
                                        <p:tgtEl>
                                          <p:spTgt spid="51"/>
                                        </p:tgtEl>
                                        <p:attrNameLst>
                                          <p:attrName>ppt_w</p:attrName>
                                        </p:attrNameLst>
                                      </p:cBhvr>
                                      <p:tavLst>
                                        <p:tav tm="0">
                                          <p:val>
                                            <p:fltVal val="0"/>
                                          </p:val>
                                        </p:tav>
                                        <p:tav tm="100000">
                                          <p:val>
                                            <p:strVal val="#ppt_w"/>
                                          </p:val>
                                        </p:tav>
                                      </p:tavLst>
                                    </p:anim>
                                    <p:anim calcmode="lin" valueType="num">
                                      <p:cBhvr>
                                        <p:cTn id="63" dur="1000" fill="hold"/>
                                        <p:tgtEl>
                                          <p:spTgt spid="51"/>
                                        </p:tgtEl>
                                        <p:attrNameLst>
                                          <p:attrName>ppt_h</p:attrName>
                                        </p:attrNameLst>
                                      </p:cBhvr>
                                      <p:tavLst>
                                        <p:tav tm="0">
                                          <p:val>
                                            <p:fltVal val="0"/>
                                          </p:val>
                                        </p:tav>
                                        <p:tav tm="100000">
                                          <p:val>
                                            <p:strVal val="#ppt_h"/>
                                          </p:val>
                                        </p:tav>
                                      </p:tavLst>
                                    </p:anim>
                                    <p:animEffect transition="in" filter="fade">
                                      <p:cBhvr>
                                        <p:cTn id="64" dur="1000"/>
                                        <p:tgtEl>
                                          <p:spTgt spid="51"/>
                                        </p:tgtEl>
                                      </p:cBhvr>
                                    </p:animEffect>
                                  </p:childTnLst>
                                </p:cTn>
                              </p:par>
                            </p:childTnLst>
                          </p:cTn>
                        </p:par>
                        <p:par>
                          <p:cTn id="65" fill="hold">
                            <p:stCondLst>
                              <p:cond delay="10000"/>
                            </p:stCondLst>
                            <p:childTnLst>
                              <p:par>
                                <p:cTn id="66" presetID="47" presetClass="entr" presetSubtype="0" fill="hold" nodeType="after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fade">
                                      <p:cBhvr>
                                        <p:cTn id="68" dur="1500"/>
                                        <p:tgtEl>
                                          <p:spTgt spid="27"/>
                                        </p:tgtEl>
                                      </p:cBhvr>
                                    </p:animEffect>
                                    <p:anim calcmode="lin" valueType="num">
                                      <p:cBhvr>
                                        <p:cTn id="69" dur="1500" fill="hold"/>
                                        <p:tgtEl>
                                          <p:spTgt spid="27"/>
                                        </p:tgtEl>
                                        <p:attrNameLst>
                                          <p:attrName>ppt_x</p:attrName>
                                        </p:attrNameLst>
                                      </p:cBhvr>
                                      <p:tavLst>
                                        <p:tav tm="0">
                                          <p:val>
                                            <p:strVal val="#ppt_x"/>
                                          </p:val>
                                        </p:tav>
                                        <p:tav tm="100000">
                                          <p:val>
                                            <p:strVal val="#ppt_x"/>
                                          </p:val>
                                        </p:tav>
                                      </p:tavLst>
                                    </p:anim>
                                    <p:anim calcmode="lin" valueType="num">
                                      <p:cBhvr>
                                        <p:cTn id="70" dur="1500" fill="hold"/>
                                        <p:tgtEl>
                                          <p:spTgt spid="27"/>
                                        </p:tgtEl>
                                        <p:attrNameLst>
                                          <p:attrName>ppt_y</p:attrName>
                                        </p:attrNameLst>
                                      </p:cBhvr>
                                      <p:tavLst>
                                        <p:tav tm="0">
                                          <p:val>
                                            <p:strVal val="#ppt_y-.1"/>
                                          </p:val>
                                        </p:tav>
                                        <p:tav tm="100000">
                                          <p:val>
                                            <p:strVal val="#ppt_y"/>
                                          </p:val>
                                        </p:tav>
                                      </p:tavLst>
                                    </p:anim>
                                  </p:childTnLst>
                                </p:cTn>
                              </p:par>
                            </p:childTnLst>
                          </p:cTn>
                        </p:par>
                        <p:par>
                          <p:cTn id="71" fill="hold">
                            <p:stCondLst>
                              <p:cond delay="11500"/>
                            </p:stCondLst>
                            <p:childTnLst>
                              <p:par>
                                <p:cTn id="72" presetID="2" presetClass="entr" presetSubtype="4"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additive="base">
                                        <p:cTn id="74" dur="1000" fill="hold"/>
                                        <p:tgtEl>
                                          <p:spTgt spid="36"/>
                                        </p:tgtEl>
                                        <p:attrNameLst>
                                          <p:attrName>ppt_x</p:attrName>
                                        </p:attrNameLst>
                                      </p:cBhvr>
                                      <p:tavLst>
                                        <p:tav tm="0">
                                          <p:val>
                                            <p:strVal val="#ppt_x"/>
                                          </p:val>
                                        </p:tav>
                                        <p:tav tm="100000">
                                          <p:val>
                                            <p:strVal val="#ppt_x"/>
                                          </p:val>
                                        </p:tav>
                                      </p:tavLst>
                                    </p:anim>
                                    <p:anim calcmode="lin" valueType="num">
                                      <p:cBhvr additive="base">
                                        <p:cTn id="75" dur="1000" fill="hold"/>
                                        <p:tgtEl>
                                          <p:spTgt spid="36"/>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40"/>
                                        </p:tgtEl>
                                        <p:attrNameLst>
                                          <p:attrName>style.visibility</p:attrName>
                                        </p:attrNameLst>
                                      </p:cBhvr>
                                      <p:to>
                                        <p:strVal val="visible"/>
                                      </p:to>
                                    </p:set>
                                    <p:anim calcmode="lin" valueType="num">
                                      <p:cBhvr additive="base">
                                        <p:cTn id="78" dur="1000" fill="hold"/>
                                        <p:tgtEl>
                                          <p:spTgt spid="40"/>
                                        </p:tgtEl>
                                        <p:attrNameLst>
                                          <p:attrName>ppt_x</p:attrName>
                                        </p:attrNameLst>
                                      </p:cBhvr>
                                      <p:tavLst>
                                        <p:tav tm="0">
                                          <p:val>
                                            <p:strVal val="#ppt_x"/>
                                          </p:val>
                                        </p:tav>
                                        <p:tav tm="100000">
                                          <p:val>
                                            <p:strVal val="#ppt_x"/>
                                          </p:val>
                                        </p:tav>
                                      </p:tavLst>
                                    </p:anim>
                                    <p:anim calcmode="lin" valueType="num">
                                      <p:cBhvr additive="base">
                                        <p:cTn id="79" dur="1000" fill="hold"/>
                                        <p:tgtEl>
                                          <p:spTgt spid="40"/>
                                        </p:tgtEl>
                                        <p:attrNameLst>
                                          <p:attrName>ppt_y</p:attrName>
                                        </p:attrNameLst>
                                      </p:cBhvr>
                                      <p:tavLst>
                                        <p:tav tm="0">
                                          <p:val>
                                            <p:strVal val="1+#ppt_h/2"/>
                                          </p:val>
                                        </p:tav>
                                        <p:tav tm="100000">
                                          <p:val>
                                            <p:strVal val="#ppt_y"/>
                                          </p:val>
                                        </p:tav>
                                      </p:tavLst>
                                    </p:anim>
                                  </p:childTnLst>
                                </p:cTn>
                              </p:par>
                            </p:childTnLst>
                          </p:cTn>
                        </p:par>
                        <p:par>
                          <p:cTn id="80" fill="hold">
                            <p:stCondLst>
                              <p:cond delay="12500"/>
                            </p:stCondLst>
                            <p:childTnLst>
                              <p:par>
                                <p:cTn id="81" presetID="53" presetClass="entr" presetSubtype="16" fill="hold" nodeType="afterEffect">
                                  <p:stCondLst>
                                    <p:cond delay="0"/>
                                  </p:stCondLst>
                                  <p:childTnLst>
                                    <p:set>
                                      <p:cBhvr>
                                        <p:cTn id="82" dur="1" fill="hold">
                                          <p:stCondLst>
                                            <p:cond delay="0"/>
                                          </p:stCondLst>
                                        </p:cTn>
                                        <p:tgtEl>
                                          <p:spTgt spid="47"/>
                                        </p:tgtEl>
                                        <p:attrNameLst>
                                          <p:attrName>style.visibility</p:attrName>
                                        </p:attrNameLst>
                                      </p:cBhvr>
                                      <p:to>
                                        <p:strVal val="visible"/>
                                      </p:to>
                                    </p:set>
                                    <p:anim calcmode="lin" valueType="num">
                                      <p:cBhvr>
                                        <p:cTn id="83" dur="1000" fill="hold"/>
                                        <p:tgtEl>
                                          <p:spTgt spid="47"/>
                                        </p:tgtEl>
                                        <p:attrNameLst>
                                          <p:attrName>ppt_w</p:attrName>
                                        </p:attrNameLst>
                                      </p:cBhvr>
                                      <p:tavLst>
                                        <p:tav tm="0">
                                          <p:val>
                                            <p:fltVal val="0"/>
                                          </p:val>
                                        </p:tav>
                                        <p:tav tm="100000">
                                          <p:val>
                                            <p:strVal val="#ppt_w"/>
                                          </p:val>
                                        </p:tav>
                                      </p:tavLst>
                                    </p:anim>
                                    <p:anim calcmode="lin" valueType="num">
                                      <p:cBhvr>
                                        <p:cTn id="84" dur="1000" fill="hold"/>
                                        <p:tgtEl>
                                          <p:spTgt spid="47"/>
                                        </p:tgtEl>
                                        <p:attrNameLst>
                                          <p:attrName>ppt_h</p:attrName>
                                        </p:attrNameLst>
                                      </p:cBhvr>
                                      <p:tavLst>
                                        <p:tav tm="0">
                                          <p:val>
                                            <p:fltVal val="0"/>
                                          </p:val>
                                        </p:tav>
                                        <p:tav tm="100000">
                                          <p:val>
                                            <p:strVal val="#ppt_h"/>
                                          </p:val>
                                        </p:tav>
                                      </p:tavLst>
                                    </p:anim>
                                    <p:animEffect transition="in" filter="fade">
                                      <p:cBhvr>
                                        <p:cTn id="85" dur="1000"/>
                                        <p:tgtEl>
                                          <p:spTgt spid="47"/>
                                        </p:tgtEl>
                                      </p:cBhvr>
                                    </p:animEffect>
                                  </p:childTnLst>
                                </p:cTn>
                              </p:par>
                            </p:childTnLst>
                          </p:cTn>
                        </p:par>
                        <p:par>
                          <p:cTn id="86" fill="hold">
                            <p:stCondLst>
                              <p:cond delay="13500"/>
                            </p:stCondLst>
                            <p:childTnLst>
                              <p:par>
                                <p:cTn id="87" presetID="47" presetClass="entr" presetSubtype="0" fill="hold" nodeType="afterEffect">
                                  <p:stCondLst>
                                    <p:cond delay="0"/>
                                  </p:stCondLst>
                                  <p:childTnLst>
                                    <p:set>
                                      <p:cBhvr>
                                        <p:cTn id="88" dur="1" fill="hold">
                                          <p:stCondLst>
                                            <p:cond delay="0"/>
                                          </p:stCondLst>
                                        </p:cTn>
                                        <p:tgtEl>
                                          <p:spTgt spid="37"/>
                                        </p:tgtEl>
                                        <p:attrNameLst>
                                          <p:attrName>style.visibility</p:attrName>
                                        </p:attrNameLst>
                                      </p:cBhvr>
                                      <p:to>
                                        <p:strVal val="visible"/>
                                      </p:to>
                                    </p:set>
                                    <p:animEffect transition="in" filter="fade">
                                      <p:cBhvr>
                                        <p:cTn id="89" dur="1500"/>
                                        <p:tgtEl>
                                          <p:spTgt spid="37"/>
                                        </p:tgtEl>
                                      </p:cBhvr>
                                    </p:animEffect>
                                    <p:anim calcmode="lin" valueType="num">
                                      <p:cBhvr>
                                        <p:cTn id="90" dur="1500" fill="hold"/>
                                        <p:tgtEl>
                                          <p:spTgt spid="37"/>
                                        </p:tgtEl>
                                        <p:attrNameLst>
                                          <p:attrName>ppt_x</p:attrName>
                                        </p:attrNameLst>
                                      </p:cBhvr>
                                      <p:tavLst>
                                        <p:tav tm="0">
                                          <p:val>
                                            <p:strVal val="#ppt_x"/>
                                          </p:val>
                                        </p:tav>
                                        <p:tav tm="100000">
                                          <p:val>
                                            <p:strVal val="#ppt_x"/>
                                          </p:val>
                                        </p:tav>
                                      </p:tavLst>
                                    </p:anim>
                                    <p:anim calcmode="lin" valueType="num">
                                      <p:cBhvr>
                                        <p:cTn id="91" dur="1500" fill="hold"/>
                                        <p:tgtEl>
                                          <p:spTgt spid="37"/>
                                        </p:tgtEl>
                                        <p:attrNameLst>
                                          <p:attrName>ppt_y</p:attrName>
                                        </p:attrNameLst>
                                      </p:cBhvr>
                                      <p:tavLst>
                                        <p:tav tm="0">
                                          <p:val>
                                            <p:strVal val="#ppt_y-.1"/>
                                          </p:val>
                                        </p:tav>
                                        <p:tav tm="100000">
                                          <p:val>
                                            <p:strVal val="#ppt_y"/>
                                          </p:val>
                                        </p:tav>
                                      </p:tavLst>
                                    </p:anim>
                                  </p:childTnLst>
                                </p:cTn>
                              </p:par>
                            </p:childTnLst>
                          </p:cTn>
                        </p:par>
                        <p:par>
                          <p:cTn id="92" fill="hold">
                            <p:stCondLst>
                              <p:cond delay="15000"/>
                            </p:stCondLst>
                            <p:childTnLst>
                              <p:par>
                                <p:cTn id="93" presetID="2" presetClass="entr" presetSubtype="4" fill="hold" grpId="0" nodeType="afterEffect">
                                  <p:stCondLst>
                                    <p:cond delay="0"/>
                                  </p:stCondLst>
                                  <p:childTnLst>
                                    <p:set>
                                      <p:cBhvr>
                                        <p:cTn id="94" dur="1" fill="hold">
                                          <p:stCondLst>
                                            <p:cond delay="0"/>
                                          </p:stCondLst>
                                        </p:cTn>
                                        <p:tgtEl>
                                          <p:spTgt spid="31"/>
                                        </p:tgtEl>
                                        <p:attrNameLst>
                                          <p:attrName>style.visibility</p:attrName>
                                        </p:attrNameLst>
                                      </p:cBhvr>
                                      <p:to>
                                        <p:strVal val="visible"/>
                                      </p:to>
                                    </p:set>
                                    <p:anim calcmode="lin" valueType="num">
                                      <p:cBhvr additive="base">
                                        <p:cTn id="95" dur="750" fill="hold"/>
                                        <p:tgtEl>
                                          <p:spTgt spid="31"/>
                                        </p:tgtEl>
                                        <p:attrNameLst>
                                          <p:attrName>ppt_x</p:attrName>
                                        </p:attrNameLst>
                                      </p:cBhvr>
                                      <p:tavLst>
                                        <p:tav tm="0">
                                          <p:val>
                                            <p:strVal val="#ppt_x"/>
                                          </p:val>
                                        </p:tav>
                                        <p:tav tm="100000">
                                          <p:val>
                                            <p:strVal val="#ppt_x"/>
                                          </p:val>
                                        </p:tav>
                                      </p:tavLst>
                                    </p:anim>
                                    <p:anim calcmode="lin" valueType="num">
                                      <p:cBhvr additive="base">
                                        <p:cTn id="96" dur="750" fill="hold"/>
                                        <p:tgtEl>
                                          <p:spTgt spid="31"/>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5"/>
                                        </p:tgtEl>
                                        <p:attrNameLst>
                                          <p:attrName>style.visibility</p:attrName>
                                        </p:attrNameLst>
                                      </p:cBhvr>
                                      <p:to>
                                        <p:strVal val="visible"/>
                                      </p:to>
                                    </p:set>
                                    <p:anim calcmode="lin" valueType="num">
                                      <p:cBhvr additive="base">
                                        <p:cTn id="99" dur="750" fill="hold"/>
                                        <p:tgtEl>
                                          <p:spTgt spid="35"/>
                                        </p:tgtEl>
                                        <p:attrNameLst>
                                          <p:attrName>ppt_x</p:attrName>
                                        </p:attrNameLst>
                                      </p:cBhvr>
                                      <p:tavLst>
                                        <p:tav tm="0">
                                          <p:val>
                                            <p:strVal val="#ppt_x"/>
                                          </p:val>
                                        </p:tav>
                                        <p:tav tm="100000">
                                          <p:val>
                                            <p:strVal val="#ppt_x"/>
                                          </p:val>
                                        </p:tav>
                                      </p:tavLst>
                                    </p:anim>
                                    <p:anim calcmode="lin" valueType="num">
                                      <p:cBhvr additive="base">
                                        <p:cTn id="100" dur="750" fill="hold"/>
                                        <p:tgtEl>
                                          <p:spTgt spid="35"/>
                                        </p:tgtEl>
                                        <p:attrNameLst>
                                          <p:attrName>ppt_y</p:attrName>
                                        </p:attrNameLst>
                                      </p:cBhvr>
                                      <p:tavLst>
                                        <p:tav tm="0">
                                          <p:val>
                                            <p:strVal val="1+#ppt_h/2"/>
                                          </p:val>
                                        </p:tav>
                                        <p:tav tm="100000">
                                          <p:val>
                                            <p:strVal val="#ppt_y"/>
                                          </p:val>
                                        </p:tav>
                                      </p:tavLst>
                                    </p:anim>
                                  </p:childTnLst>
                                </p:cTn>
                              </p:par>
                            </p:childTnLst>
                          </p:cTn>
                        </p:par>
                        <p:par>
                          <p:cTn id="101" fill="hold">
                            <p:stCondLst>
                              <p:cond delay="15750"/>
                            </p:stCondLst>
                            <p:childTnLst>
                              <p:par>
                                <p:cTn id="102" presetID="53" presetClass="entr" presetSubtype="16" fill="hold" nodeType="afterEffect">
                                  <p:stCondLst>
                                    <p:cond delay="0"/>
                                  </p:stCondLst>
                                  <p:childTnLst>
                                    <p:set>
                                      <p:cBhvr>
                                        <p:cTn id="103" dur="1" fill="hold">
                                          <p:stCondLst>
                                            <p:cond delay="0"/>
                                          </p:stCondLst>
                                        </p:cTn>
                                        <p:tgtEl>
                                          <p:spTgt spid="53"/>
                                        </p:tgtEl>
                                        <p:attrNameLst>
                                          <p:attrName>style.visibility</p:attrName>
                                        </p:attrNameLst>
                                      </p:cBhvr>
                                      <p:to>
                                        <p:strVal val="visible"/>
                                      </p:to>
                                    </p:set>
                                    <p:anim calcmode="lin" valueType="num">
                                      <p:cBhvr>
                                        <p:cTn id="104" dur="1000" fill="hold"/>
                                        <p:tgtEl>
                                          <p:spTgt spid="53"/>
                                        </p:tgtEl>
                                        <p:attrNameLst>
                                          <p:attrName>ppt_w</p:attrName>
                                        </p:attrNameLst>
                                      </p:cBhvr>
                                      <p:tavLst>
                                        <p:tav tm="0">
                                          <p:val>
                                            <p:fltVal val="0"/>
                                          </p:val>
                                        </p:tav>
                                        <p:tav tm="100000">
                                          <p:val>
                                            <p:strVal val="#ppt_w"/>
                                          </p:val>
                                        </p:tav>
                                      </p:tavLst>
                                    </p:anim>
                                    <p:anim calcmode="lin" valueType="num">
                                      <p:cBhvr>
                                        <p:cTn id="105" dur="1000" fill="hold"/>
                                        <p:tgtEl>
                                          <p:spTgt spid="53"/>
                                        </p:tgtEl>
                                        <p:attrNameLst>
                                          <p:attrName>ppt_h</p:attrName>
                                        </p:attrNameLst>
                                      </p:cBhvr>
                                      <p:tavLst>
                                        <p:tav tm="0">
                                          <p:val>
                                            <p:fltVal val="0"/>
                                          </p:val>
                                        </p:tav>
                                        <p:tav tm="100000">
                                          <p:val>
                                            <p:strVal val="#ppt_h"/>
                                          </p:val>
                                        </p:tav>
                                      </p:tavLst>
                                    </p:anim>
                                    <p:animEffect transition="in" filter="fade">
                                      <p:cBhvr>
                                        <p:cTn id="106" dur="1000"/>
                                        <p:tgtEl>
                                          <p:spTgt spid="53"/>
                                        </p:tgtEl>
                                      </p:cBhvr>
                                    </p:animEffect>
                                  </p:childTnLst>
                                </p:cTn>
                              </p:par>
                            </p:childTnLst>
                          </p:cTn>
                        </p:par>
                        <p:par>
                          <p:cTn id="107" fill="hold">
                            <p:stCondLst>
                              <p:cond delay="16750"/>
                            </p:stCondLst>
                            <p:childTnLst>
                              <p:par>
                                <p:cTn id="108" presetID="47" presetClass="entr" presetSubtype="0" fill="hold" nodeType="afterEffect">
                                  <p:stCondLst>
                                    <p:cond delay="0"/>
                                  </p:stCondLst>
                                  <p:childTnLst>
                                    <p:set>
                                      <p:cBhvr>
                                        <p:cTn id="109" dur="1" fill="hold">
                                          <p:stCondLst>
                                            <p:cond delay="0"/>
                                          </p:stCondLst>
                                        </p:cTn>
                                        <p:tgtEl>
                                          <p:spTgt spid="32"/>
                                        </p:tgtEl>
                                        <p:attrNameLst>
                                          <p:attrName>style.visibility</p:attrName>
                                        </p:attrNameLst>
                                      </p:cBhvr>
                                      <p:to>
                                        <p:strVal val="visible"/>
                                      </p:to>
                                    </p:set>
                                    <p:animEffect transition="in" filter="fade">
                                      <p:cBhvr>
                                        <p:cTn id="110" dur="1500"/>
                                        <p:tgtEl>
                                          <p:spTgt spid="32"/>
                                        </p:tgtEl>
                                      </p:cBhvr>
                                    </p:animEffect>
                                    <p:anim calcmode="lin" valueType="num">
                                      <p:cBhvr>
                                        <p:cTn id="111" dur="1500" fill="hold"/>
                                        <p:tgtEl>
                                          <p:spTgt spid="32"/>
                                        </p:tgtEl>
                                        <p:attrNameLst>
                                          <p:attrName>ppt_x</p:attrName>
                                        </p:attrNameLst>
                                      </p:cBhvr>
                                      <p:tavLst>
                                        <p:tav tm="0">
                                          <p:val>
                                            <p:strVal val="#ppt_x"/>
                                          </p:val>
                                        </p:tav>
                                        <p:tav tm="100000">
                                          <p:val>
                                            <p:strVal val="#ppt_x"/>
                                          </p:val>
                                        </p:tav>
                                      </p:tavLst>
                                    </p:anim>
                                    <p:anim calcmode="lin" valueType="num">
                                      <p:cBhvr>
                                        <p:cTn id="112" dur="1500" fill="hold"/>
                                        <p:tgtEl>
                                          <p:spTgt spid="32"/>
                                        </p:tgtEl>
                                        <p:attrNameLst>
                                          <p:attrName>ppt_y</p:attrName>
                                        </p:attrNameLst>
                                      </p:cBhvr>
                                      <p:tavLst>
                                        <p:tav tm="0">
                                          <p:val>
                                            <p:strVal val="#ppt_y-.1"/>
                                          </p:val>
                                        </p:tav>
                                        <p:tav tm="100000">
                                          <p:val>
                                            <p:strVal val="#ppt_y"/>
                                          </p:val>
                                        </p:tav>
                                      </p:tavLst>
                                    </p:anim>
                                  </p:childTnLst>
                                </p:cTn>
                              </p:par>
                            </p:childTnLst>
                          </p:cTn>
                        </p:par>
                        <p:par>
                          <p:cTn id="113" fill="hold">
                            <p:stCondLst>
                              <p:cond delay="18250"/>
                            </p:stCondLst>
                            <p:childTnLst>
                              <p:par>
                                <p:cTn id="114" presetID="2" presetClass="entr" presetSubtype="4" fill="hold" grpId="0" nodeType="afterEffect">
                                  <p:stCondLst>
                                    <p:cond delay="0"/>
                                  </p:stCondLst>
                                  <p:childTnLst>
                                    <p:set>
                                      <p:cBhvr>
                                        <p:cTn id="115" dur="1" fill="hold">
                                          <p:stCondLst>
                                            <p:cond delay="0"/>
                                          </p:stCondLst>
                                        </p:cTn>
                                        <p:tgtEl>
                                          <p:spTgt spid="41"/>
                                        </p:tgtEl>
                                        <p:attrNameLst>
                                          <p:attrName>style.visibility</p:attrName>
                                        </p:attrNameLst>
                                      </p:cBhvr>
                                      <p:to>
                                        <p:strVal val="visible"/>
                                      </p:to>
                                    </p:set>
                                    <p:anim calcmode="lin" valueType="num">
                                      <p:cBhvr additive="base">
                                        <p:cTn id="116" dur="750" fill="hold"/>
                                        <p:tgtEl>
                                          <p:spTgt spid="41"/>
                                        </p:tgtEl>
                                        <p:attrNameLst>
                                          <p:attrName>ppt_x</p:attrName>
                                        </p:attrNameLst>
                                      </p:cBhvr>
                                      <p:tavLst>
                                        <p:tav tm="0">
                                          <p:val>
                                            <p:strVal val="#ppt_x"/>
                                          </p:val>
                                        </p:tav>
                                        <p:tav tm="100000">
                                          <p:val>
                                            <p:strVal val="#ppt_x"/>
                                          </p:val>
                                        </p:tav>
                                      </p:tavLst>
                                    </p:anim>
                                    <p:anim calcmode="lin" valueType="num">
                                      <p:cBhvr additive="base">
                                        <p:cTn id="117" dur="750" fill="hold"/>
                                        <p:tgtEl>
                                          <p:spTgt spid="41"/>
                                        </p:tgtEl>
                                        <p:attrNameLst>
                                          <p:attrName>ppt_y</p:attrName>
                                        </p:attrNameLst>
                                      </p:cBhvr>
                                      <p:tavLst>
                                        <p:tav tm="0">
                                          <p:val>
                                            <p:strVal val="1+#ppt_h/2"/>
                                          </p:val>
                                        </p:tav>
                                        <p:tav tm="100000">
                                          <p:val>
                                            <p:strVal val="#ppt_y"/>
                                          </p:val>
                                        </p:tav>
                                      </p:tavLst>
                                    </p:anim>
                                  </p:childTnLst>
                                </p:cTn>
                              </p:par>
                              <p:par>
                                <p:cTn id="118" presetID="2" presetClass="entr" presetSubtype="4" fill="hold" grpId="0" nodeType="withEffect">
                                  <p:stCondLst>
                                    <p:cond delay="0"/>
                                  </p:stCondLst>
                                  <p:childTnLst>
                                    <p:set>
                                      <p:cBhvr>
                                        <p:cTn id="119" dur="1" fill="hold">
                                          <p:stCondLst>
                                            <p:cond delay="0"/>
                                          </p:stCondLst>
                                        </p:cTn>
                                        <p:tgtEl>
                                          <p:spTgt spid="45"/>
                                        </p:tgtEl>
                                        <p:attrNameLst>
                                          <p:attrName>style.visibility</p:attrName>
                                        </p:attrNameLst>
                                      </p:cBhvr>
                                      <p:to>
                                        <p:strVal val="visible"/>
                                      </p:to>
                                    </p:set>
                                    <p:anim calcmode="lin" valueType="num">
                                      <p:cBhvr additive="base">
                                        <p:cTn id="120" dur="750" fill="hold"/>
                                        <p:tgtEl>
                                          <p:spTgt spid="45"/>
                                        </p:tgtEl>
                                        <p:attrNameLst>
                                          <p:attrName>ppt_x</p:attrName>
                                        </p:attrNameLst>
                                      </p:cBhvr>
                                      <p:tavLst>
                                        <p:tav tm="0">
                                          <p:val>
                                            <p:strVal val="#ppt_x"/>
                                          </p:val>
                                        </p:tav>
                                        <p:tav tm="100000">
                                          <p:val>
                                            <p:strVal val="#ppt_x"/>
                                          </p:val>
                                        </p:tav>
                                      </p:tavLst>
                                    </p:anim>
                                    <p:anim calcmode="lin" valueType="num">
                                      <p:cBhvr additive="base">
                                        <p:cTn id="121" dur="750" fill="hold"/>
                                        <p:tgtEl>
                                          <p:spTgt spid="45"/>
                                        </p:tgtEl>
                                        <p:attrNameLst>
                                          <p:attrName>ppt_y</p:attrName>
                                        </p:attrNameLst>
                                      </p:cBhvr>
                                      <p:tavLst>
                                        <p:tav tm="0">
                                          <p:val>
                                            <p:strVal val="1+#ppt_h/2"/>
                                          </p:val>
                                        </p:tav>
                                        <p:tav tm="100000">
                                          <p:val>
                                            <p:strVal val="#ppt_y"/>
                                          </p:val>
                                        </p:tav>
                                      </p:tavLst>
                                    </p:anim>
                                  </p:childTnLst>
                                </p:cTn>
                              </p:par>
                            </p:childTnLst>
                          </p:cTn>
                        </p:par>
                        <p:par>
                          <p:cTn id="122" fill="hold">
                            <p:stCondLst>
                              <p:cond delay="19000"/>
                            </p:stCondLst>
                            <p:childTnLst>
                              <p:par>
                                <p:cTn id="123" presetID="53" presetClass="entr" presetSubtype="16" fill="hold" nodeType="afterEffect">
                                  <p:stCondLst>
                                    <p:cond delay="0"/>
                                  </p:stCondLst>
                                  <p:childTnLst>
                                    <p:set>
                                      <p:cBhvr>
                                        <p:cTn id="124" dur="1" fill="hold">
                                          <p:stCondLst>
                                            <p:cond delay="0"/>
                                          </p:stCondLst>
                                        </p:cTn>
                                        <p:tgtEl>
                                          <p:spTgt spid="49"/>
                                        </p:tgtEl>
                                        <p:attrNameLst>
                                          <p:attrName>style.visibility</p:attrName>
                                        </p:attrNameLst>
                                      </p:cBhvr>
                                      <p:to>
                                        <p:strVal val="visible"/>
                                      </p:to>
                                    </p:set>
                                    <p:anim calcmode="lin" valueType="num">
                                      <p:cBhvr>
                                        <p:cTn id="125" dur="1000" fill="hold"/>
                                        <p:tgtEl>
                                          <p:spTgt spid="49"/>
                                        </p:tgtEl>
                                        <p:attrNameLst>
                                          <p:attrName>ppt_w</p:attrName>
                                        </p:attrNameLst>
                                      </p:cBhvr>
                                      <p:tavLst>
                                        <p:tav tm="0">
                                          <p:val>
                                            <p:fltVal val="0"/>
                                          </p:val>
                                        </p:tav>
                                        <p:tav tm="100000">
                                          <p:val>
                                            <p:strVal val="#ppt_w"/>
                                          </p:val>
                                        </p:tav>
                                      </p:tavLst>
                                    </p:anim>
                                    <p:anim calcmode="lin" valueType="num">
                                      <p:cBhvr>
                                        <p:cTn id="126" dur="1000" fill="hold"/>
                                        <p:tgtEl>
                                          <p:spTgt spid="49"/>
                                        </p:tgtEl>
                                        <p:attrNameLst>
                                          <p:attrName>ppt_h</p:attrName>
                                        </p:attrNameLst>
                                      </p:cBhvr>
                                      <p:tavLst>
                                        <p:tav tm="0">
                                          <p:val>
                                            <p:fltVal val="0"/>
                                          </p:val>
                                        </p:tav>
                                        <p:tav tm="100000">
                                          <p:val>
                                            <p:strVal val="#ppt_h"/>
                                          </p:val>
                                        </p:tav>
                                      </p:tavLst>
                                    </p:anim>
                                    <p:animEffect transition="in" filter="fade">
                                      <p:cBhvr>
                                        <p:cTn id="127" dur="1000"/>
                                        <p:tgtEl>
                                          <p:spTgt spid="49"/>
                                        </p:tgtEl>
                                      </p:cBhvr>
                                    </p:animEffect>
                                  </p:childTnLst>
                                </p:cTn>
                              </p:par>
                            </p:childTnLst>
                          </p:cTn>
                        </p:par>
                        <p:par>
                          <p:cTn id="128" fill="hold">
                            <p:stCondLst>
                              <p:cond delay="20000"/>
                            </p:stCondLst>
                            <p:childTnLst>
                              <p:par>
                                <p:cTn id="129" presetID="47" presetClass="entr" presetSubtype="0" fill="hold" nodeType="afterEffect">
                                  <p:stCondLst>
                                    <p:cond delay="0"/>
                                  </p:stCondLst>
                                  <p:childTnLst>
                                    <p:set>
                                      <p:cBhvr>
                                        <p:cTn id="130" dur="1" fill="hold">
                                          <p:stCondLst>
                                            <p:cond delay="0"/>
                                          </p:stCondLst>
                                        </p:cTn>
                                        <p:tgtEl>
                                          <p:spTgt spid="42"/>
                                        </p:tgtEl>
                                        <p:attrNameLst>
                                          <p:attrName>style.visibility</p:attrName>
                                        </p:attrNameLst>
                                      </p:cBhvr>
                                      <p:to>
                                        <p:strVal val="visible"/>
                                      </p:to>
                                    </p:set>
                                    <p:animEffect transition="in" filter="fade">
                                      <p:cBhvr>
                                        <p:cTn id="131" dur="1500"/>
                                        <p:tgtEl>
                                          <p:spTgt spid="42"/>
                                        </p:tgtEl>
                                      </p:cBhvr>
                                    </p:animEffect>
                                    <p:anim calcmode="lin" valueType="num">
                                      <p:cBhvr>
                                        <p:cTn id="132" dur="1500" fill="hold"/>
                                        <p:tgtEl>
                                          <p:spTgt spid="42"/>
                                        </p:tgtEl>
                                        <p:attrNameLst>
                                          <p:attrName>ppt_x</p:attrName>
                                        </p:attrNameLst>
                                      </p:cBhvr>
                                      <p:tavLst>
                                        <p:tav tm="0">
                                          <p:val>
                                            <p:strVal val="#ppt_x"/>
                                          </p:val>
                                        </p:tav>
                                        <p:tav tm="100000">
                                          <p:val>
                                            <p:strVal val="#ppt_x"/>
                                          </p:val>
                                        </p:tav>
                                      </p:tavLst>
                                    </p:anim>
                                    <p:anim calcmode="lin" valueType="num">
                                      <p:cBhvr>
                                        <p:cTn id="133" dur="15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p:bldP spid="14" grpId="0" animBg="1"/>
      <p:bldP spid="21" grpId="0" animBg="1"/>
      <p:bldP spid="25" grpId="0" animBg="1"/>
      <p:bldP spid="26" grpId="0" animBg="1"/>
      <p:bldP spid="30" grpId="0" animBg="1"/>
      <p:bldP spid="31" grpId="0" animBg="1"/>
      <p:bldP spid="35" grpId="0" animBg="1"/>
      <p:bldP spid="36" grpId="0" animBg="1"/>
      <p:bldP spid="40" grpId="0" animBg="1"/>
      <p:bldP spid="41" grpId="0" animBg="1"/>
      <p:bldP spid="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1635</TotalTime>
  <Words>1482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2019-03-28T16:08:28Z</dcterms:modified>
</cp:coreProperties>
</file>