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1217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BF25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CF351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E0462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E76C0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CE8E4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8912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2E3FFD7A-C2C1-495E-86B5-47863C8B50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246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1518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2019-03-28T16:06:19Z</dcterms:modified>
</cp:coreProperties>
</file>