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67877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35704A00-36C0-45E4-B85C-9A12F5A519BE}"/>
              </a:ext>
            </a:extLst>
          </p:cNvPr>
          <p:cNvSpPr/>
          <p:nvPr/>
        </p:nvSpPr>
        <p:spPr>
          <a:xfrm rot="10800000">
            <a:off x="8316421" y="533402"/>
            <a:ext cx="2642495" cy="2831591"/>
          </a:xfrm>
          <a:custGeom>
            <a:avLst/>
            <a:gdLst>
              <a:gd name="connsiteX0" fmla="*/ 2427037 w 2642495"/>
              <a:gd name="connsiteY0" fmla="*/ 2831591 h 2831591"/>
              <a:gd name="connsiteX1" fmla="*/ 1565232 w 2642495"/>
              <a:gd name="connsiteY1" fmla="*/ 2831591 h 2831591"/>
              <a:gd name="connsiteX2" fmla="*/ 1349774 w 2642495"/>
              <a:gd name="connsiteY2" fmla="*/ 2616133 h 2831591"/>
              <a:gd name="connsiteX3" fmla="*/ 1349774 w 2642495"/>
              <a:gd name="connsiteY3" fmla="*/ 2052592 h 2831591"/>
              <a:gd name="connsiteX4" fmla="*/ 1349704 w 2642495"/>
              <a:gd name="connsiteY4" fmla="*/ 2052592 h 2831591"/>
              <a:gd name="connsiteX5" fmla="*/ 1349704 w 2642495"/>
              <a:gd name="connsiteY5" fmla="*/ 1684482 h 2831591"/>
              <a:gd name="connsiteX6" fmla="*/ 1134246 w 2642495"/>
              <a:gd name="connsiteY6" fmla="*/ 1469024 h 2831591"/>
              <a:gd name="connsiteX7" fmla="*/ 272441 w 2642495"/>
              <a:gd name="connsiteY7" fmla="*/ 1469024 h 2831591"/>
              <a:gd name="connsiteX8" fmla="*/ 237428 w 2642495"/>
              <a:gd name="connsiteY8" fmla="*/ 1472553 h 2831591"/>
              <a:gd name="connsiteX9" fmla="*/ 215457 w 2642495"/>
              <a:gd name="connsiteY9" fmla="*/ 1472553 h 2831591"/>
              <a:gd name="connsiteX10" fmla="*/ 0 w 2642495"/>
              <a:gd name="connsiteY10" fmla="*/ 1257096 h 2831591"/>
              <a:gd name="connsiteX11" fmla="*/ 0 w 2642495"/>
              <a:gd name="connsiteY11" fmla="*/ 395290 h 2831591"/>
              <a:gd name="connsiteX12" fmla="*/ 215457 w 2642495"/>
              <a:gd name="connsiteY12" fmla="*/ 179832 h 2831591"/>
              <a:gd name="connsiteX13" fmla="*/ 1231331 w 2642495"/>
              <a:gd name="connsiteY13" fmla="*/ 179832 h 2831591"/>
              <a:gd name="connsiteX14" fmla="*/ 1321247 w 2642495"/>
              <a:gd name="connsiteY14" fmla="*/ 0 h 2831591"/>
              <a:gd name="connsiteX15" fmla="*/ 1411163 w 2642495"/>
              <a:gd name="connsiteY15" fmla="*/ 179832 h 2831591"/>
              <a:gd name="connsiteX16" fmla="*/ 2427037 w 2642495"/>
              <a:gd name="connsiteY16" fmla="*/ 179832 h 2831591"/>
              <a:gd name="connsiteX17" fmla="*/ 2642495 w 2642495"/>
              <a:gd name="connsiteY17" fmla="*/ 395290 h 2831591"/>
              <a:gd name="connsiteX18" fmla="*/ 2642495 w 2642495"/>
              <a:gd name="connsiteY18" fmla="*/ 404552 h 2831591"/>
              <a:gd name="connsiteX19" fmla="*/ 2642495 w 2642495"/>
              <a:gd name="connsiteY19" fmla="*/ 1257096 h 2831591"/>
              <a:gd name="connsiteX20" fmla="*/ 2642495 w 2642495"/>
              <a:gd name="connsiteY20" fmla="*/ 2616133 h 2831591"/>
              <a:gd name="connsiteX21" fmla="*/ 2427037 w 2642495"/>
              <a:gd name="connsiteY21" fmla="*/ 2831591 h 28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1591">
                <a:moveTo>
                  <a:pt x="2427037" y="2831591"/>
                </a:moveTo>
                <a:lnTo>
                  <a:pt x="1565232" y="2831591"/>
                </a:lnTo>
                <a:cubicBezTo>
                  <a:pt x="1446238" y="2831591"/>
                  <a:pt x="1349774" y="2735127"/>
                  <a:pt x="1349774" y="2616133"/>
                </a:cubicBezTo>
                <a:lnTo>
                  <a:pt x="1349774" y="2052592"/>
                </a:lnTo>
                <a:lnTo>
                  <a:pt x="1349704" y="2052592"/>
                </a:lnTo>
                <a:lnTo>
                  <a:pt x="1349704" y="1684482"/>
                </a:lnTo>
                <a:cubicBezTo>
                  <a:pt x="1349704" y="1565488"/>
                  <a:pt x="1253240" y="1469024"/>
                  <a:pt x="1134246" y="1469024"/>
                </a:cubicBezTo>
                <a:lnTo>
                  <a:pt x="272441" y="1469024"/>
                </a:lnTo>
                <a:lnTo>
                  <a:pt x="237428" y="1472553"/>
                </a:lnTo>
                <a:lnTo>
                  <a:pt x="215457" y="1472553"/>
                </a:lnTo>
                <a:cubicBezTo>
                  <a:pt x="96463" y="1472553"/>
                  <a:pt x="0" y="1376090"/>
                  <a:pt x="0" y="1257096"/>
                </a:cubicBezTo>
                <a:lnTo>
                  <a:pt x="0" y="395290"/>
                </a:lnTo>
                <a:cubicBezTo>
                  <a:pt x="0" y="276295"/>
                  <a:pt x="96463" y="179832"/>
                  <a:pt x="215457" y="179832"/>
                </a:cubicBezTo>
                <a:lnTo>
                  <a:pt x="1231331" y="179832"/>
                </a:lnTo>
                <a:lnTo>
                  <a:pt x="1321247" y="0"/>
                </a:lnTo>
                <a:lnTo>
                  <a:pt x="1411163" y="179832"/>
                </a:lnTo>
                <a:lnTo>
                  <a:pt x="2427037" y="179832"/>
                </a:lnTo>
                <a:cubicBezTo>
                  <a:pt x="2546031" y="179832"/>
                  <a:pt x="2642495" y="276296"/>
                  <a:pt x="2642495" y="395290"/>
                </a:cubicBezTo>
                <a:lnTo>
                  <a:pt x="2642495" y="404552"/>
                </a:lnTo>
                <a:lnTo>
                  <a:pt x="2642495" y="1257096"/>
                </a:lnTo>
                <a:lnTo>
                  <a:pt x="2642495" y="2616133"/>
                </a:lnTo>
                <a:cubicBezTo>
                  <a:pt x="2642495" y="2735127"/>
                  <a:pt x="2546031" y="2831591"/>
                  <a:pt x="2427037" y="283159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4ABF82C-51A6-41ED-B983-4B15811E0A61}"/>
              </a:ext>
            </a:extLst>
          </p:cNvPr>
          <p:cNvSpPr/>
          <p:nvPr/>
        </p:nvSpPr>
        <p:spPr>
          <a:xfrm rot="10800000">
            <a:off x="9815916" y="533399"/>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E76C0F"/>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066760D-C694-4828-B652-76736020AA97}"/>
              </a:ext>
            </a:extLst>
          </p:cNvPr>
          <p:cNvSpPr/>
          <p:nvPr/>
        </p:nvSpPr>
        <p:spPr>
          <a:xfrm rot="16200000">
            <a:off x="8228934" y="3509155"/>
            <a:ext cx="2642495" cy="2835997"/>
          </a:xfrm>
          <a:custGeom>
            <a:avLst/>
            <a:gdLst>
              <a:gd name="connsiteX0" fmla="*/ 2642495 w 2642495"/>
              <a:gd name="connsiteY0" fmla="*/ 399696 h 2835997"/>
              <a:gd name="connsiteX1" fmla="*/ 2642495 w 2642495"/>
              <a:gd name="connsiteY1" fmla="*/ 408958 h 2835997"/>
              <a:gd name="connsiteX2" fmla="*/ 2642495 w 2642495"/>
              <a:gd name="connsiteY2" fmla="*/ 1261501 h 2835997"/>
              <a:gd name="connsiteX3" fmla="*/ 2642495 w 2642495"/>
              <a:gd name="connsiteY3" fmla="*/ 2620539 h 2835997"/>
              <a:gd name="connsiteX4" fmla="*/ 2427037 w 2642495"/>
              <a:gd name="connsiteY4" fmla="*/ 2835997 h 2835997"/>
              <a:gd name="connsiteX5" fmla="*/ 1565232 w 2642495"/>
              <a:gd name="connsiteY5" fmla="*/ 2835997 h 2835997"/>
              <a:gd name="connsiteX6" fmla="*/ 1349774 w 2642495"/>
              <a:gd name="connsiteY6" fmla="*/ 2620539 h 2835997"/>
              <a:gd name="connsiteX7" fmla="*/ 1349774 w 2642495"/>
              <a:gd name="connsiteY7" fmla="*/ 2056997 h 2835997"/>
              <a:gd name="connsiteX8" fmla="*/ 1349704 w 2642495"/>
              <a:gd name="connsiteY8" fmla="*/ 2056997 h 2835997"/>
              <a:gd name="connsiteX9" fmla="*/ 1349704 w 2642495"/>
              <a:gd name="connsiteY9" fmla="*/ 1688888 h 2835997"/>
              <a:gd name="connsiteX10" fmla="*/ 1134246 w 2642495"/>
              <a:gd name="connsiteY10" fmla="*/ 1473430 h 2835997"/>
              <a:gd name="connsiteX11" fmla="*/ 272441 w 2642495"/>
              <a:gd name="connsiteY11" fmla="*/ 1473430 h 2835997"/>
              <a:gd name="connsiteX12" fmla="*/ 237429 w 2642495"/>
              <a:gd name="connsiteY12" fmla="*/ 1476959 h 2835997"/>
              <a:gd name="connsiteX13" fmla="*/ 215458 w 2642495"/>
              <a:gd name="connsiteY13" fmla="*/ 1476959 h 2835997"/>
              <a:gd name="connsiteX14" fmla="*/ 0 w 2642495"/>
              <a:gd name="connsiteY14" fmla="*/ 1261501 h 2835997"/>
              <a:gd name="connsiteX15" fmla="*/ 0 w 2642495"/>
              <a:gd name="connsiteY15" fmla="*/ 399695 h 2835997"/>
              <a:gd name="connsiteX16" fmla="*/ 215458 w 2642495"/>
              <a:gd name="connsiteY16" fmla="*/ 184237 h 2835997"/>
              <a:gd name="connsiteX17" fmla="*/ 1229129 w 2642495"/>
              <a:gd name="connsiteY17" fmla="*/ 184237 h 2835997"/>
              <a:gd name="connsiteX18" fmla="*/ 1321247 w 2642495"/>
              <a:gd name="connsiteY18" fmla="*/ 0 h 2835997"/>
              <a:gd name="connsiteX19" fmla="*/ 1413366 w 2642495"/>
              <a:gd name="connsiteY19" fmla="*/ 184237 h 2835997"/>
              <a:gd name="connsiteX20" fmla="*/ 2427037 w 2642495"/>
              <a:gd name="connsiteY20" fmla="*/ 184237 h 2835997"/>
              <a:gd name="connsiteX21" fmla="*/ 2642495 w 2642495"/>
              <a:gd name="connsiteY21" fmla="*/ 399696 h 2835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5997">
                <a:moveTo>
                  <a:pt x="2642495" y="399696"/>
                </a:moveTo>
                <a:lnTo>
                  <a:pt x="2642495" y="408958"/>
                </a:lnTo>
                <a:lnTo>
                  <a:pt x="2642495" y="1261501"/>
                </a:lnTo>
                <a:lnTo>
                  <a:pt x="2642495" y="2620539"/>
                </a:lnTo>
                <a:cubicBezTo>
                  <a:pt x="2642495" y="2739533"/>
                  <a:pt x="2546031" y="2835997"/>
                  <a:pt x="2427037" y="2835997"/>
                </a:cubicBezTo>
                <a:lnTo>
                  <a:pt x="1565232" y="2835997"/>
                </a:lnTo>
                <a:cubicBezTo>
                  <a:pt x="1446238" y="2835997"/>
                  <a:pt x="1349774" y="2739533"/>
                  <a:pt x="1349774" y="2620539"/>
                </a:cubicBezTo>
                <a:lnTo>
                  <a:pt x="1349774" y="2056997"/>
                </a:lnTo>
                <a:lnTo>
                  <a:pt x="1349704" y="2056997"/>
                </a:lnTo>
                <a:lnTo>
                  <a:pt x="1349704" y="1688888"/>
                </a:lnTo>
                <a:cubicBezTo>
                  <a:pt x="1349704" y="1569893"/>
                  <a:pt x="1253240" y="1473430"/>
                  <a:pt x="1134246" y="1473430"/>
                </a:cubicBezTo>
                <a:lnTo>
                  <a:pt x="272441" y="1473430"/>
                </a:lnTo>
                <a:lnTo>
                  <a:pt x="237429" y="1476959"/>
                </a:lnTo>
                <a:lnTo>
                  <a:pt x="215458" y="1476959"/>
                </a:lnTo>
                <a:cubicBezTo>
                  <a:pt x="96463" y="1476959"/>
                  <a:pt x="0" y="1380496"/>
                  <a:pt x="0" y="1261501"/>
                </a:cubicBezTo>
                <a:lnTo>
                  <a:pt x="0" y="399695"/>
                </a:lnTo>
                <a:cubicBezTo>
                  <a:pt x="0" y="280701"/>
                  <a:pt x="96463" y="184237"/>
                  <a:pt x="215458" y="184237"/>
                </a:cubicBezTo>
                <a:lnTo>
                  <a:pt x="1229129" y="184237"/>
                </a:lnTo>
                <a:lnTo>
                  <a:pt x="1321247" y="0"/>
                </a:lnTo>
                <a:lnTo>
                  <a:pt x="1413366" y="184237"/>
                </a:lnTo>
                <a:lnTo>
                  <a:pt x="2427037" y="184237"/>
                </a:lnTo>
                <a:cubicBezTo>
                  <a:pt x="2546031" y="184237"/>
                  <a:pt x="2642495" y="280701"/>
                  <a:pt x="2642495" y="39969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F81A5911-32BC-4F4D-9F2A-5835D0F06675}"/>
              </a:ext>
            </a:extLst>
          </p:cNvPr>
          <p:cNvSpPr/>
          <p:nvPr/>
        </p:nvSpPr>
        <p:spPr>
          <a:xfrm>
            <a:off x="5320118" y="3402533"/>
            <a:ext cx="2642496" cy="2855134"/>
          </a:xfrm>
          <a:custGeom>
            <a:avLst/>
            <a:gdLst>
              <a:gd name="connsiteX0" fmla="*/ 1344010 w 2642496"/>
              <a:gd name="connsiteY0" fmla="*/ 0 h 2855134"/>
              <a:gd name="connsiteX1" fmla="*/ 1445697 w 2642496"/>
              <a:gd name="connsiteY1" fmla="*/ 203374 h 2855134"/>
              <a:gd name="connsiteX2" fmla="*/ 2427038 w 2642496"/>
              <a:gd name="connsiteY2" fmla="*/ 203374 h 2855134"/>
              <a:gd name="connsiteX3" fmla="*/ 2642496 w 2642496"/>
              <a:gd name="connsiteY3" fmla="*/ 418832 h 2855134"/>
              <a:gd name="connsiteX4" fmla="*/ 2642496 w 2642496"/>
              <a:gd name="connsiteY4" fmla="*/ 428094 h 2855134"/>
              <a:gd name="connsiteX5" fmla="*/ 2642496 w 2642496"/>
              <a:gd name="connsiteY5" fmla="*/ 1280638 h 2855134"/>
              <a:gd name="connsiteX6" fmla="*/ 2642496 w 2642496"/>
              <a:gd name="connsiteY6" fmla="*/ 2639675 h 2855134"/>
              <a:gd name="connsiteX7" fmla="*/ 2427038 w 2642496"/>
              <a:gd name="connsiteY7" fmla="*/ 2855134 h 2855134"/>
              <a:gd name="connsiteX8" fmla="*/ 1565233 w 2642496"/>
              <a:gd name="connsiteY8" fmla="*/ 2855134 h 2855134"/>
              <a:gd name="connsiteX9" fmla="*/ 1349775 w 2642496"/>
              <a:gd name="connsiteY9" fmla="*/ 2639675 h 2855134"/>
              <a:gd name="connsiteX10" fmla="*/ 1349775 w 2642496"/>
              <a:gd name="connsiteY10" fmla="*/ 2076134 h 2855134"/>
              <a:gd name="connsiteX11" fmla="*/ 1349705 w 2642496"/>
              <a:gd name="connsiteY11" fmla="*/ 2076134 h 2855134"/>
              <a:gd name="connsiteX12" fmla="*/ 1349705 w 2642496"/>
              <a:gd name="connsiteY12" fmla="*/ 1708025 h 2855134"/>
              <a:gd name="connsiteX13" fmla="*/ 1134247 w 2642496"/>
              <a:gd name="connsiteY13" fmla="*/ 1492566 h 2855134"/>
              <a:gd name="connsiteX14" fmla="*/ 272442 w 2642496"/>
              <a:gd name="connsiteY14" fmla="*/ 1492566 h 2855134"/>
              <a:gd name="connsiteX15" fmla="*/ 237429 w 2642496"/>
              <a:gd name="connsiteY15" fmla="*/ 1496096 h 2855134"/>
              <a:gd name="connsiteX16" fmla="*/ 215458 w 2642496"/>
              <a:gd name="connsiteY16" fmla="*/ 1496096 h 2855134"/>
              <a:gd name="connsiteX17" fmla="*/ 0 w 2642496"/>
              <a:gd name="connsiteY17" fmla="*/ 1280638 h 2855134"/>
              <a:gd name="connsiteX18" fmla="*/ 0 w 2642496"/>
              <a:gd name="connsiteY18" fmla="*/ 418832 h 2855134"/>
              <a:gd name="connsiteX19" fmla="*/ 215458 w 2642496"/>
              <a:gd name="connsiteY19" fmla="*/ 203374 h 2855134"/>
              <a:gd name="connsiteX20" fmla="*/ 1242324 w 2642496"/>
              <a:gd name="connsiteY20" fmla="*/ 203374 h 2855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42496" h="2855134">
                <a:moveTo>
                  <a:pt x="1344010" y="0"/>
                </a:moveTo>
                <a:lnTo>
                  <a:pt x="1445697" y="203374"/>
                </a:lnTo>
                <a:lnTo>
                  <a:pt x="2427038" y="203374"/>
                </a:lnTo>
                <a:cubicBezTo>
                  <a:pt x="2546032" y="203374"/>
                  <a:pt x="2642496" y="299838"/>
                  <a:pt x="2642496" y="418832"/>
                </a:cubicBezTo>
                <a:lnTo>
                  <a:pt x="2642496" y="428094"/>
                </a:lnTo>
                <a:lnTo>
                  <a:pt x="2642496" y="1280638"/>
                </a:lnTo>
                <a:lnTo>
                  <a:pt x="2642496" y="2639675"/>
                </a:lnTo>
                <a:cubicBezTo>
                  <a:pt x="2642496" y="2758670"/>
                  <a:pt x="2546032" y="2855134"/>
                  <a:pt x="2427038" y="2855134"/>
                </a:cubicBezTo>
                <a:lnTo>
                  <a:pt x="1565233" y="2855134"/>
                </a:lnTo>
                <a:cubicBezTo>
                  <a:pt x="1446239" y="2855134"/>
                  <a:pt x="1349775" y="2758670"/>
                  <a:pt x="1349775" y="2639675"/>
                </a:cubicBezTo>
                <a:lnTo>
                  <a:pt x="1349775" y="2076134"/>
                </a:lnTo>
                <a:lnTo>
                  <a:pt x="1349705" y="2076134"/>
                </a:lnTo>
                <a:lnTo>
                  <a:pt x="1349705" y="1708025"/>
                </a:lnTo>
                <a:cubicBezTo>
                  <a:pt x="1349705" y="1589030"/>
                  <a:pt x="1253241" y="1492566"/>
                  <a:pt x="1134247" y="1492566"/>
                </a:cubicBezTo>
                <a:lnTo>
                  <a:pt x="272442" y="1492566"/>
                </a:lnTo>
                <a:lnTo>
                  <a:pt x="237429" y="1496096"/>
                </a:lnTo>
                <a:lnTo>
                  <a:pt x="215458" y="1496096"/>
                </a:lnTo>
                <a:cubicBezTo>
                  <a:pt x="96464" y="1496096"/>
                  <a:pt x="0" y="1399632"/>
                  <a:pt x="0" y="1280638"/>
                </a:cubicBezTo>
                <a:lnTo>
                  <a:pt x="0" y="418832"/>
                </a:lnTo>
                <a:cubicBezTo>
                  <a:pt x="0" y="299837"/>
                  <a:pt x="96464" y="203374"/>
                  <a:pt x="215458" y="203374"/>
                </a:cubicBezTo>
                <a:lnTo>
                  <a:pt x="1242324" y="203374"/>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A21B4E5-FEB8-4436-928E-9B2DE94E3BD8}"/>
              </a:ext>
            </a:extLst>
          </p:cNvPr>
          <p:cNvSpPr/>
          <p:nvPr/>
        </p:nvSpPr>
        <p:spPr>
          <a:xfrm rot="5400000">
            <a:off x="5435393" y="436256"/>
            <a:ext cx="2642495" cy="2836783"/>
          </a:xfrm>
          <a:custGeom>
            <a:avLst/>
            <a:gdLst>
              <a:gd name="connsiteX0" fmla="*/ 0 w 2642495"/>
              <a:gd name="connsiteY0" fmla="*/ 1262287 h 2836783"/>
              <a:gd name="connsiteX1" fmla="*/ 0 w 2642495"/>
              <a:gd name="connsiteY1" fmla="*/ 400481 h 2836783"/>
              <a:gd name="connsiteX2" fmla="*/ 215458 w 2642495"/>
              <a:gd name="connsiteY2" fmla="*/ 185023 h 2836783"/>
              <a:gd name="connsiteX3" fmla="*/ 1240989 w 2642495"/>
              <a:gd name="connsiteY3" fmla="*/ 185023 h 2836783"/>
              <a:gd name="connsiteX4" fmla="*/ 1333500 w 2642495"/>
              <a:gd name="connsiteY4" fmla="*/ 0 h 2836783"/>
              <a:gd name="connsiteX5" fmla="*/ 1426012 w 2642495"/>
              <a:gd name="connsiteY5" fmla="*/ 185023 h 2836783"/>
              <a:gd name="connsiteX6" fmla="*/ 2427037 w 2642495"/>
              <a:gd name="connsiteY6" fmla="*/ 185023 h 2836783"/>
              <a:gd name="connsiteX7" fmla="*/ 2642495 w 2642495"/>
              <a:gd name="connsiteY7" fmla="*/ 400482 h 2836783"/>
              <a:gd name="connsiteX8" fmla="*/ 2642495 w 2642495"/>
              <a:gd name="connsiteY8" fmla="*/ 409744 h 2836783"/>
              <a:gd name="connsiteX9" fmla="*/ 2642495 w 2642495"/>
              <a:gd name="connsiteY9" fmla="*/ 1262287 h 2836783"/>
              <a:gd name="connsiteX10" fmla="*/ 2642495 w 2642495"/>
              <a:gd name="connsiteY10" fmla="*/ 2621325 h 2836783"/>
              <a:gd name="connsiteX11" fmla="*/ 2427037 w 2642495"/>
              <a:gd name="connsiteY11" fmla="*/ 2836783 h 2836783"/>
              <a:gd name="connsiteX12" fmla="*/ 1565232 w 2642495"/>
              <a:gd name="connsiteY12" fmla="*/ 2836783 h 2836783"/>
              <a:gd name="connsiteX13" fmla="*/ 1349774 w 2642495"/>
              <a:gd name="connsiteY13" fmla="*/ 2621325 h 2836783"/>
              <a:gd name="connsiteX14" fmla="*/ 1349774 w 2642495"/>
              <a:gd name="connsiteY14" fmla="*/ 2057783 h 2836783"/>
              <a:gd name="connsiteX15" fmla="*/ 1349704 w 2642495"/>
              <a:gd name="connsiteY15" fmla="*/ 2057783 h 2836783"/>
              <a:gd name="connsiteX16" fmla="*/ 1349704 w 2642495"/>
              <a:gd name="connsiteY16" fmla="*/ 1689674 h 2836783"/>
              <a:gd name="connsiteX17" fmla="*/ 1134246 w 2642495"/>
              <a:gd name="connsiteY17" fmla="*/ 1474216 h 2836783"/>
              <a:gd name="connsiteX18" fmla="*/ 272441 w 2642495"/>
              <a:gd name="connsiteY18" fmla="*/ 1474216 h 2836783"/>
              <a:gd name="connsiteX19" fmla="*/ 237429 w 2642495"/>
              <a:gd name="connsiteY19" fmla="*/ 1477745 h 2836783"/>
              <a:gd name="connsiteX20" fmla="*/ 215458 w 2642495"/>
              <a:gd name="connsiteY20" fmla="*/ 1477745 h 2836783"/>
              <a:gd name="connsiteX21" fmla="*/ 0 w 2642495"/>
              <a:gd name="connsiteY21" fmla="*/ 1262287 h 2836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6783">
                <a:moveTo>
                  <a:pt x="0" y="1262287"/>
                </a:moveTo>
                <a:lnTo>
                  <a:pt x="0" y="400481"/>
                </a:lnTo>
                <a:cubicBezTo>
                  <a:pt x="0" y="281487"/>
                  <a:pt x="96464" y="185023"/>
                  <a:pt x="215458" y="185023"/>
                </a:cubicBezTo>
                <a:lnTo>
                  <a:pt x="1240989" y="185023"/>
                </a:lnTo>
                <a:lnTo>
                  <a:pt x="1333500" y="0"/>
                </a:lnTo>
                <a:lnTo>
                  <a:pt x="1426012" y="185023"/>
                </a:lnTo>
                <a:lnTo>
                  <a:pt x="2427037" y="185023"/>
                </a:lnTo>
                <a:cubicBezTo>
                  <a:pt x="2546032" y="185023"/>
                  <a:pt x="2642495" y="281487"/>
                  <a:pt x="2642495" y="400482"/>
                </a:cubicBezTo>
                <a:lnTo>
                  <a:pt x="2642495" y="409744"/>
                </a:lnTo>
                <a:lnTo>
                  <a:pt x="2642495" y="1262287"/>
                </a:lnTo>
                <a:lnTo>
                  <a:pt x="2642495" y="2621325"/>
                </a:lnTo>
                <a:cubicBezTo>
                  <a:pt x="2642495" y="2740319"/>
                  <a:pt x="2546031" y="2836783"/>
                  <a:pt x="2427037" y="2836783"/>
                </a:cubicBezTo>
                <a:lnTo>
                  <a:pt x="1565232" y="2836783"/>
                </a:lnTo>
                <a:cubicBezTo>
                  <a:pt x="1446238" y="2836783"/>
                  <a:pt x="1349774" y="2740319"/>
                  <a:pt x="1349774" y="2621325"/>
                </a:cubicBezTo>
                <a:lnTo>
                  <a:pt x="1349774" y="2057783"/>
                </a:lnTo>
                <a:lnTo>
                  <a:pt x="1349704" y="2057783"/>
                </a:lnTo>
                <a:lnTo>
                  <a:pt x="1349704" y="1689674"/>
                </a:lnTo>
                <a:cubicBezTo>
                  <a:pt x="1349704" y="1570679"/>
                  <a:pt x="1253240" y="1474216"/>
                  <a:pt x="1134246" y="1474216"/>
                </a:cubicBezTo>
                <a:lnTo>
                  <a:pt x="272441" y="1474216"/>
                </a:lnTo>
                <a:lnTo>
                  <a:pt x="237429" y="1477745"/>
                </a:lnTo>
                <a:lnTo>
                  <a:pt x="215458" y="1477745"/>
                </a:lnTo>
                <a:cubicBezTo>
                  <a:pt x="96464" y="1477745"/>
                  <a:pt x="0" y="1381282"/>
                  <a:pt x="0" y="126228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67618D1-45C8-4541-ACBB-934BD440CF83}"/>
              </a:ext>
            </a:extLst>
          </p:cNvPr>
          <p:cNvSpPr/>
          <p:nvPr/>
        </p:nvSpPr>
        <p:spPr>
          <a:xfrm>
            <a:off x="9825180" y="4965194"/>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E04621"/>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5BE90388-6EFE-43B3-A4DE-9134B9BB30A5}"/>
              </a:ext>
            </a:extLst>
          </p:cNvPr>
          <p:cNvSpPr/>
          <p:nvPr/>
        </p:nvSpPr>
        <p:spPr>
          <a:xfrm>
            <a:off x="5320117" y="4965194"/>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CF3510"/>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228514A2-A903-49EC-B082-1D993D0EAC8A}"/>
              </a:ext>
            </a:extLst>
          </p:cNvPr>
          <p:cNvSpPr/>
          <p:nvPr/>
        </p:nvSpPr>
        <p:spPr>
          <a:xfrm rot="10800000">
            <a:off x="5337846" y="533399"/>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CE8E40"/>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B6749BF0-4226-4ABF-9EF6-50ECF8C12D84}"/>
              </a:ext>
            </a:extLst>
          </p:cNvPr>
          <p:cNvSpPr txBox="1">
            <a:spLocks noChangeArrowheads="1"/>
          </p:cNvSpPr>
          <p:nvPr/>
        </p:nvSpPr>
        <p:spPr bwMode="auto">
          <a:xfrm>
            <a:off x="5566446" y="626722"/>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36" name="Text Box 10">
            <a:extLst>
              <a:ext uri="{FF2B5EF4-FFF2-40B4-BE49-F238E27FC236}">
                <a16:creationId xmlns:a16="http://schemas.microsoft.com/office/drawing/2014/main" id="{4DC39FBD-F392-4210-928F-EC90AC46913C}"/>
              </a:ext>
            </a:extLst>
          </p:cNvPr>
          <p:cNvSpPr txBox="1">
            <a:spLocks noChangeArrowheads="1"/>
          </p:cNvSpPr>
          <p:nvPr/>
        </p:nvSpPr>
        <p:spPr bwMode="auto">
          <a:xfrm>
            <a:off x="10053780" y="626722"/>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37" name="Text Box 10">
            <a:extLst>
              <a:ext uri="{FF2B5EF4-FFF2-40B4-BE49-F238E27FC236}">
                <a16:creationId xmlns:a16="http://schemas.microsoft.com/office/drawing/2014/main" id="{B5F2F7F1-6BEA-4FC3-89D8-720C36240143}"/>
              </a:ext>
            </a:extLst>
          </p:cNvPr>
          <p:cNvSpPr txBox="1">
            <a:spLocks noChangeArrowheads="1"/>
          </p:cNvSpPr>
          <p:nvPr/>
        </p:nvSpPr>
        <p:spPr bwMode="auto">
          <a:xfrm>
            <a:off x="10061471" y="515429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38" name="Text Box 10">
            <a:extLst>
              <a:ext uri="{FF2B5EF4-FFF2-40B4-BE49-F238E27FC236}">
                <a16:creationId xmlns:a16="http://schemas.microsoft.com/office/drawing/2014/main" id="{4C622346-6845-4D0A-8B3C-6B8181B45CD3}"/>
              </a:ext>
            </a:extLst>
          </p:cNvPr>
          <p:cNvSpPr txBox="1">
            <a:spLocks noChangeArrowheads="1"/>
          </p:cNvSpPr>
          <p:nvPr/>
        </p:nvSpPr>
        <p:spPr bwMode="auto">
          <a:xfrm>
            <a:off x="5544872" y="515429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nvGrpSpPr>
          <p:cNvPr id="39" name="Группа 855">
            <a:extLst>
              <a:ext uri="{FF2B5EF4-FFF2-40B4-BE49-F238E27FC236}">
                <a16:creationId xmlns:a16="http://schemas.microsoft.com/office/drawing/2014/main" id="{FAFD806B-4EB7-4DE8-9FF8-7E9D6ED6EF07}"/>
              </a:ext>
            </a:extLst>
          </p:cNvPr>
          <p:cNvGrpSpPr>
            <a:grpSpLocks noChangeAspect="1"/>
          </p:cNvGrpSpPr>
          <p:nvPr/>
        </p:nvGrpSpPr>
        <p:grpSpPr>
          <a:xfrm>
            <a:off x="7102242" y="852092"/>
            <a:ext cx="467746" cy="457200"/>
            <a:chOff x="4228128" y="3146337"/>
            <a:chExt cx="592991" cy="579621"/>
          </a:xfrm>
          <a:solidFill>
            <a:srgbClr val="636363"/>
          </a:solidFill>
          <a:effectLst/>
        </p:grpSpPr>
        <p:sp>
          <p:nvSpPr>
            <p:cNvPr id="40" name="Freeform 53">
              <a:extLst>
                <a:ext uri="{FF2B5EF4-FFF2-40B4-BE49-F238E27FC236}">
                  <a16:creationId xmlns:a16="http://schemas.microsoft.com/office/drawing/2014/main" id="{652E2A49-51F1-40C5-B06F-D5699064B8D1}"/>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54">
              <a:extLst>
                <a:ext uri="{FF2B5EF4-FFF2-40B4-BE49-F238E27FC236}">
                  <a16:creationId xmlns:a16="http://schemas.microsoft.com/office/drawing/2014/main" id="{F56387D3-5DE6-4877-9687-B80D91F9C997}"/>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55">
              <a:extLst>
                <a:ext uri="{FF2B5EF4-FFF2-40B4-BE49-F238E27FC236}">
                  <a16:creationId xmlns:a16="http://schemas.microsoft.com/office/drawing/2014/main" id="{5B8F4869-DEBC-4AA6-8795-11ECEFE4F5C3}"/>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56">
              <a:extLst>
                <a:ext uri="{FF2B5EF4-FFF2-40B4-BE49-F238E27FC236}">
                  <a16:creationId xmlns:a16="http://schemas.microsoft.com/office/drawing/2014/main" id="{A3B44407-6FA1-402E-A4F3-E20629DA9E97}"/>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57">
              <a:extLst>
                <a:ext uri="{FF2B5EF4-FFF2-40B4-BE49-F238E27FC236}">
                  <a16:creationId xmlns:a16="http://schemas.microsoft.com/office/drawing/2014/main" id="{20C5D73B-4474-438F-9B66-A7C9B1ACD91B}"/>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58">
              <a:extLst>
                <a:ext uri="{FF2B5EF4-FFF2-40B4-BE49-F238E27FC236}">
                  <a16:creationId xmlns:a16="http://schemas.microsoft.com/office/drawing/2014/main" id="{3F4B1E1D-AEBA-4F07-BB93-71698507842D}"/>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856">
            <a:extLst>
              <a:ext uri="{FF2B5EF4-FFF2-40B4-BE49-F238E27FC236}">
                <a16:creationId xmlns:a16="http://schemas.microsoft.com/office/drawing/2014/main" id="{34D52825-403B-48C6-A18B-468421413E72}"/>
              </a:ext>
            </a:extLst>
          </p:cNvPr>
          <p:cNvGrpSpPr>
            <a:grpSpLocks noChangeAspect="1"/>
          </p:cNvGrpSpPr>
          <p:nvPr/>
        </p:nvGrpSpPr>
        <p:grpSpPr>
          <a:xfrm>
            <a:off x="7092113" y="5378198"/>
            <a:ext cx="468939" cy="457200"/>
            <a:chOff x="3374227" y="3146337"/>
            <a:chExt cx="594503" cy="579621"/>
          </a:xfrm>
          <a:solidFill>
            <a:srgbClr val="636363"/>
          </a:solidFill>
          <a:effectLst/>
        </p:grpSpPr>
        <p:sp>
          <p:nvSpPr>
            <p:cNvPr id="47" name="Freeform 45">
              <a:extLst>
                <a:ext uri="{FF2B5EF4-FFF2-40B4-BE49-F238E27FC236}">
                  <a16:creationId xmlns:a16="http://schemas.microsoft.com/office/drawing/2014/main" id="{18240108-EC71-421E-97E8-B5BB75EEC581}"/>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46">
              <a:extLst>
                <a:ext uri="{FF2B5EF4-FFF2-40B4-BE49-F238E27FC236}">
                  <a16:creationId xmlns:a16="http://schemas.microsoft.com/office/drawing/2014/main" id="{E89B494F-C7E2-4196-9731-F7BC483294A6}"/>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47">
              <a:extLst>
                <a:ext uri="{FF2B5EF4-FFF2-40B4-BE49-F238E27FC236}">
                  <a16:creationId xmlns:a16="http://schemas.microsoft.com/office/drawing/2014/main" id="{9330FC94-EF0F-4C7F-B0FF-6E94730516B7}"/>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48">
              <a:extLst>
                <a:ext uri="{FF2B5EF4-FFF2-40B4-BE49-F238E27FC236}">
                  <a16:creationId xmlns:a16="http://schemas.microsoft.com/office/drawing/2014/main" id="{AD741D07-7EE0-40DE-801B-2A2A81007A49}"/>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1" name="Группа 143">
            <a:extLst>
              <a:ext uri="{FF2B5EF4-FFF2-40B4-BE49-F238E27FC236}">
                <a16:creationId xmlns:a16="http://schemas.microsoft.com/office/drawing/2014/main" id="{A058341F-2D7C-4A48-A470-B5CF01B12910}"/>
              </a:ext>
            </a:extLst>
          </p:cNvPr>
          <p:cNvGrpSpPr>
            <a:grpSpLocks noChangeAspect="1"/>
          </p:cNvGrpSpPr>
          <p:nvPr/>
        </p:nvGrpSpPr>
        <p:grpSpPr>
          <a:xfrm>
            <a:off x="8732124" y="5370783"/>
            <a:ext cx="534924" cy="457200"/>
            <a:chOff x="4329113" y="1919288"/>
            <a:chExt cx="3529013" cy="3016250"/>
          </a:xfrm>
          <a:solidFill>
            <a:srgbClr val="636363"/>
          </a:solidFill>
          <a:effectLst/>
        </p:grpSpPr>
        <p:sp>
          <p:nvSpPr>
            <p:cNvPr id="52" name="Freeform 128">
              <a:extLst>
                <a:ext uri="{FF2B5EF4-FFF2-40B4-BE49-F238E27FC236}">
                  <a16:creationId xmlns:a16="http://schemas.microsoft.com/office/drawing/2014/main" id="{1A3E67EC-68FF-4B19-9C5C-F99F5799F575}"/>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3" name="Freeform 129">
              <a:extLst>
                <a:ext uri="{FF2B5EF4-FFF2-40B4-BE49-F238E27FC236}">
                  <a16:creationId xmlns:a16="http://schemas.microsoft.com/office/drawing/2014/main" id="{D9E7D646-69B7-4785-8A21-59EB2654988F}"/>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4" name="Группа 730">
            <a:extLst>
              <a:ext uri="{FF2B5EF4-FFF2-40B4-BE49-F238E27FC236}">
                <a16:creationId xmlns:a16="http://schemas.microsoft.com/office/drawing/2014/main" id="{46C279B9-2752-4ECA-AF35-9ACA016E37A0}"/>
              </a:ext>
            </a:extLst>
          </p:cNvPr>
          <p:cNvGrpSpPr>
            <a:grpSpLocks noChangeAspect="1"/>
          </p:cNvGrpSpPr>
          <p:nvPr/>
        </p:nvGrpSpPr>
        <p:grpSpPr>
          <a:xfrm>
            <a:off x="8732339" y="852092"/>
            <a:ext cx="441508" cy="457200"/>
            <a:chOff x="4595813" y="1874838"/>
            <a:chExt cx="2992438" cy="3098800"/>
          </a:xfrm>
          <a:solidFill>
            <a:srgbClr val="636363"/>
          </a:solidFill>
          <a:effectLst/>
        </p:grpSpPr>
        <p:sp>
          <p:nvSpPr>
            <p:cNvPr id="55" name="Freeform 636">
              <a:extLst>
                <a:ext uri="{FF2B5EF4-FFF2-40B4-BE49-F238E27FC236}">
                  <a16:creationId xmlns:a16="http://schemas.microsoft.com/office/drawing/2014/main" id="{8B0F2BDF-9032-4DFE-BA9A-3FBB0AD7CC13}"/>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637">
              <a:extLst>
                <a:ext uri="{FF2B5EF4-FFF2-40B4-BE49-F238E27FC236}">
                  <a16:creationId xmlns:a16="http://schemas.microsoft.com/office/drawing/2014/main" id="{F6A3066B-8170-4FC7-8802-74E186B60019}"/>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TextBox 56">
            <a:extLst>
              <a:ext uri="{FF2B5EF4-FFF2-40B4-BE49-F238E27FC236}">
                <a16:creationId xmlns:a16="http://schemas.microsoft.com/office/drawing/2014/main" id="{F5B0A3CA-6F92-4361-816D-516B9D88B510}"/>
              </a:ext>
            </a:extLst>
          </p:cNvPr>
          <p:cNvSpPr txBox="1"/>
          <p:nvPr/>
        </p:nvSpPr>
        <p:spPr>
          <a:xfrm>
            <a:off x="5431774" y="1946831"/>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6A469680-05BA-40FE-8824-D5420E45C9CE}"/>
              </a:ext>
            </a:extLst>
          </p:cNvPr>
          <p:cNvSpPr txBox="1"/>
          <p:nvPr/>
        </p:nvSpPr>
        <p:spPr>
          <a:xfrm>
            <a:off x="8406503" y="1946748"/>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D60CE559-5D3A-477E-8156-B5210F681DA9}"/>
              </a:ext>
            </a:extLst>
          </p:cNvPr>
          <p:cNvSpPr txBox="1"/>
          <p:nvPr/>
        </p:nvSpPr>
        <p:spPr>
          <a:xfrm>
            <a:off x="5382813" y="3681022"/>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8B3C88E0-D3C8-49C2-8C75-A8CF131A8FC9}"/>
              </a:ext>
            </a:extLst>
          </p:cNvPr>
          <p:cNvSpPr txBox="1"/>
          <p:nvPr/>
        </p:nvSpPr>
        <p:spPr>
          <a:xfrm>
            <a:off x="8403815" y="3681022"/>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F1B310A4-8637-4E7E-8CC8-FB5528982F02}"/>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63" name="TextBox 62">
            <a:extLst>
              <a:ext uri="{FF2B5EF4-FFF2-40B4-BE49-F238E27FC236}">
                <a16:creationId xmlns:a16="http://schemas.microsoft.com/office/drawing/2014/main" id="{4B4BC86A-2342-4FAE-98C5-742EFD8977F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61" name="Picture 60">
            <a:hlinkClick r:id="rId2"/>
            <a:extLst>
              <a:ext uri="{FF2B5EF4-FFF2-40B4-BE49-F238E27FC236}">
                <a16:creationId xmlns:a16="http://schemas.microsoft.com/office/drawing/2014/main" id="{23D755DB-45C2-4983-8C67-62A91894E9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67260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2">
                                            <p:txEl>
                                              <p:pRg st="0" end="0"/>
                                            </p:txEl>
                                          </p:spTgt>
                                        </p:tgtEl>
                                        <p:attrNameLst>
                                          <p:attrName>style.visibility</p:attrName>
                                        </p:attrNameLst>
                                      </p:cBhvr>
                                      <p:to>
                                        <p:strVal val="visible"/>
                                      </p:to>
                                    </p:set>
                                    <p:animEffect transition="in" filter="fade">
                                      <p:cBhvr>
                                        <p:cTn id="11" dur="500"/>
                                        <p:tgtEl>
                                          <p:spTgt spid="62">
                                            <p:txEl>
                                              <p:pRg st="0" end="0"/>
                                            </p:txEl>
                                          </p:spTgt>
                                        </p:tgtEl>
                                      </p:cBhvr>
                                    </p:animEffect>
                                    <p:anim calcmode="lin" valueType="num">
                                      <p:cBhvr>
                                        <p:cTn id="12" dur="5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62">
                                            <p:txEl>
                                              <p:pRg st="2" end="2"/>
                                            </p:txEl>
                                          </p:spTgt>
                                        </p:tgtEl>
                                        <p:attrNameLst>
                                          <p:attrName>style.visibility</p:attrName>
                                        </p:attrNameLst>
                                      </p:cBhvr>
                                      <p:to>
                                        <p:strVal val="visible"/>
                                      </p:to>
                                    </p:set>
                                    <p:animEffect transition="in" filter="fade">
                                      <p:cBhvr>
                                        <p:cTn id="17" dur="500"/>
                                        <p:tgtEl>
                                          <p:spTgt spid="62">
                                            <p:txEl>
                                              <p:pRg st="2" end="2"/>
                                            </p:txEl>
                                          </p:spTgt>
                                        </p:tgtEl>
                                      </p:cBhvr>
                                    </p:animEffect>
                                    <p:anim calcmode="lin" valueType="num">
                                      <p:cBhvr>
                                        <p:cTn id="18" dur="5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6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62">
                                            <p:txEl>
                                              <p:pRg st="3" end="3"/>
                                            </p:txEl>
                                          </p:spTgt>
                                        </p:tgtEl>
                                        <p:attrNameLst>
                                          <p:attrName>style.visibility</p:attrName>
                                        </p:attrNameLst>
                                      </p:cBhvr>
                                      <p:to>
                                        <p:strVal val="visible"/>
                                      </p:to>
                                    </p:set>
                                    <p:animEffect transition="in" filter="fade">
                                      <p:cBhvr>
                                        <p:cTn id="23" dur="500"/>
                                        <p:tgtEl>
                                          <p:spTgt spid="62">
                                            <p:txEl>
                                              <p:pRg st="3" end="3"/>
                                            </p:txEl>
                                          </p:spTgt>
                                        </p:tgtEl>
                                      </p:cBhvr>
                                    </p:animEffect>
                                    <p:anim calcmode="lin" valueType="num">
                                      <p:cBhvr>
                                        <p:cTn id="24" dur="5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62">
                                            <p:txEl>
                                              <p:pRg st="5" end="5"/>
                                            </p:txEl>
                                          </p:spTgt>
                                        </p:tgtEl>
                                        <p:attrNameLst>
                                          <p:attrName>style.visibility</p:attrName>
                                        </p:attrNameLst>
                                      </p:cBhvr>
                                      <p:to>
                                        <p:strVal val="visible"/>
                                      </p:to>
                                    </p:set>
                                    <p:animEffect transition="in" filter="fade">
                                      <p:cBhvr>
                                        <p:cTn id="29" dur="500"/>
                                        <p:tgtEl>
                                          <p:spTgt spid="62">
                                            <p:txEl>
                                              <p:pRg st="5" end="5"/>
                                            </p:txEl>
                                          </p:spTgt>
                                        </p:tgtEl>
                                      </p:cBhvr>
                                    </p:animEffect>
                                    <p:anim calcmode="lin" valueType="num">
                                      <p:cBhvr>
                                        <p:cTn id="30" dur="5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62">
                                            <p:txEl>
                                              <p:pRg st="7" end="7"/>
                                            </p:txEl>
                                          </p:spTgt>
                                        </p:tgtEl>
                                        <p:attrNameLst>
                                          <p:attrName>style.visibility</p:attrName>
                                        </p:attrNameLst>
                                      </p:cBhvr>
                                      <p:to>
                                        <p:strVal val="visible"/>
                                      </p:to>
                                    </p:set>
                                    <p:animEffect transition="in" filter="fade">
                                      <p:cBhvr>
                                        <p:cTn id="35" dur="500"/>
                                        <p:tgtEl>
                                          <p:spTgt spid="62">
                                            <p:txEl>
                                              <p:pRg st="7" end="7"/>
                                            </p:txEl>
                                          </p:spTgt>
                                        </p:tgtEl>
                                      </p:cBhvr>
                                    </p:animEffect>
                                    <p:anim calcmode="lin" valueType="num">
                                      <p:cBhvr>
                                        <p:cTn id="36" dur="5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62">
                                            <p:txEl>
                                              <p:pRg st="9" end="9"/>
                                            </p:txEl>
                                          </p:spTgt>
                                        </p:tgtEl>
                                        <p:attrNameLst>
                                          <p:attrName>style.visibility</p:attrName>
                                        </p:attrNameLst>
                                      </p:cBhvr>
                                      <p:to>
                                        <p:strVal val="visible"/>
                                      </p:to>
                                    </p:set>
                                    <p:animEffect transition="in" filter="fade">
                                      <p:cBhvr>
                                        <p:cTn id="41" dur="500"/>
                                        <p:tgtEl>
                                          <p:spTgt spid="62">
                                            <p:txEl>
                                              <p:pRg st="9" end="9"/>
                                            </p:txEl>
                                          </p:spTgt>
                                        </p:tgtEl>
                                      </p:cBhvr>
                                    </p:animEffect>
                                    <p:anim calcmode="lin" valueType="num">
                                      <p:cBhvr>
                                        <p:cTn id="42" dur="500" fill="hold"/>
                                        <p:tgtEl>
                                          <p:spTgt spid="62">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62">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47" presetClass="entr" presetSubtype="0" fill="hold" grpId="0" nodeType="after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fade">
                                      <p:cBhvr>
                                        <p:cTn id="47" dur="1000"/>
                                        <p:tgtEl>
                                          <p:spTgt spid="34"/>
                                        </p:tgtEl>
                                      </p:cBhvr>
                                    </p:animEffect>
                                    <p:anim calcmode="lin" valueType="num">
                                      <p:cBhvr>
                                        <p:cTn id="48" dur="1000" fill="hold"/>
                                        <p:tgtEl>
                                          <p:spTgt spid="34"/>
                                        </p:tgtEl>
                                        <p:attrNameLst>
                                          <p:attrName>ppt_x</p:attrName>
                                        </p:attrNameLst>
                                      </p:cBhvr>
                                      <p:tavLst>
                                        <p:tav tm="0">
                                          <p:val>
                                            <p:strVal val="#ppt_x"/>
                                          </p:val>
                                        </p:tav>
                                        <p:tav tm="100000">
                                          <p:val>
                                            <p:strVal val="#ppt_x"/>
                                          </p:val>
                                        </p:tav>
                                      </p:tavLst>
                                    </p:anim>
                                    <p:anim calcmode="lin" valueType="num">
                                      <p:cBhvr>
                                        <p:cTn id="49" dur="1000" fill="hold"/>
                                        <p:tgtEl>
                                          <p:spTgt spid="34"/>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1000"/>
                                        <p:tgtEl>
                                          <p:spTgt spid="35"/>
                                        </p:tgtEl>
                                      </p:cBhvr>
                                    </p:animEffect>
                                    <p:anim calcmode="lin" valueType="num">
                                      <p:cBhvr>
                                        <p:cTn id="53" dur="1000" fill="hold"/>
                                        <p:tgtEl>
                                          <p:spTgt spid="35"/>
                                        </p:tgtEl>
                                        <p:attrNameLst>
                                          <p:attrName>ppt_x</p:attrName>
                                        </p:attrNameLst>
                                      </p:cBhvr>
                                      <p:tavLst>
                                        <p:tav tm="0">
                                          <p:val>
                                            <p:strVal val="#ppt_x"/>
                                          </p:val>
                                        </p:tav>
                                        <p:tav tm="100000">
                                          <p:val>
                                            <p:strVal val="#ppt_x"/>
                                          </p:val>
                                        </p:tav>
                                      </p:tavLst>
                                    </p:anim>
                                    <p:anim calcmode="lin" valueType="num">
                                      <p:cBhvr>
                                        <p:cTn id="54" dur="1000" fill="hold"/>
                                        <p:tgtEl>
                                          <p:spTgt spid="35"/>
                                        </p:tgtEl>
                                        <p:attrNameLst>
                                          <p:attrName>ppt_y</p:attrName>
                                        </p:attrNameLst>
                                      </p:cBhvr>
                                      <p:tavLst>
                                        <p:tav tm="0">
                                          <p:val>
                                            <p:strVal val="#ppt_y-.1"/>
                                          </p:val>
                                        </p:tav>
                                        <p:tav tm="100000">
                                          <p:val>
                                            <p:strVal val="#ppt_y"/>
                                          </p:val>
                                        </p:tav>
                                      </p:tavLst>
                                    </p:anim>
                                  </p:childTnLst>
                                </p:cTn>
                              </p:par>
                            </p:childTnLst>
                          </p:cTn>
                        </p:par>
                        <p:par>
                          <p:cTn id="55" fill="hold">
                            <p:stCondLst>
                              <p:cond delay="4500"/>
                            </p:stCondLst>
                            <p:childTnLst>
                              <p:par>
                                <p:cTn id="56" presetID="2" presetClass="entr" presetSubtype="8" fill="hold" grpId="0" nodeType="afterEffect">
                                  <p:stCondLst>
                                    <p:cond delay="0"/>
                                  </p:stCondLst>
                                  <p:childTnLst>
                                    <p:set>
                                      <p:cBhvr>
                                        <p:cTn id="57" dur="1" fill="hold">
                                          <p:stCondLst>
                                            <p:cond delay="0"/>
                                          </p:stCondLst>
                                        </p:cTn>
                                        <p:tgtEl>
                                          <p:spTgt spid="29"/>
                                        </p:tgtEl>
                                        <p:attrNameLst>
                                          <p:attrName>style.visibility</p:attrName>
                                        </p:attrNameLst>
                                      </p:cBhvr>
                                      <p:to>
                                        <p:strVal val="visible"/>
                                      </p:to>
                                    </p:set>
                                    <p:anim calcmode="lin" valueType="num">
                                      <p:cBhvr additive="base">
                                        <p:cTn id="58" dur="500" fill="hold"/>
                                        <p:tgtEl>
                                          <p:spTgt spid="29"/>
                                        </p:tgtEl>
                                        <p:attrNameLst>
                                          <p:attrName>ppt_x</p:attrName>
                                        </p:attrNameLst>
                                      </p:cBhvr>
                                      <p:tavLst>
                                        <p:tav tm="0">
                                          <p:val>
                                            <p:strVal val="0-#ppt_w/2"/>
                                          </p:val>
                                        </p:tav>
                                        <p:tav tm="100000">
                                          <p:val>
                                            <p:strVal val="#ppt_x"/>
                                          </p:val>
                                        </p:tav>
                                      </p:tavLst>
                                    </p:anim>
                                    <p:anim calcmode="lin" valueType="num">
                                      <p:cBhvr additive="base">
                                        <p:cTn id="59" dur="500" fill="hold"/>
                                        <p:tgtEl>
                                          <p:spTgt spid="29"/>
                                        </p:tgtEl>
                                        <p:attrNameLst>
                                          <p:attrName>ppt_y</p:attrName>
                                        </p:attrNameLst>
                                      </p:cBhvr>
                                      <p:tavLst>
                                        <p:tav tm="0">
                                          <p:val>
                                            <p:strVal val="#ppt_y"/>
                                          </p:val>
                                        </p:tav>
                                        <p:tav tm="100000">
                                          <p:val>
                                            <p:strVal val="#ppt_y"/>
                                          </p:val>
                                        </p:tav>
                                      </p:tavLst>
                                    </p:anim>
                                  </p:childTnLst>
                                </p:cTn>
                              </p:par>
                            </p:childTnLst>
                          </p:cTn>
                        </p:par>
                        <p:par>
                          <p:cTn id="60" fill="hold">
                            <p:stCondLst>
                              <p:cond delay="5000"/>
                            </p:stCondLst>
                            <p:childTnLst>
                              <p:par>
                                <p:cTn id="61" presetID="53" presetClass="entr" presetSubtype="16" fill="hold" nodeType="afterEffect">
                                  <p:stCondLst>
                                    <p:cond delay="0"/>
                                  </p:stCondLst>
                                  <p:childTnLst>
                                    <p:set>
                                      <p:cBhvr>
                                        <p:cTn id="62" dur="1" fill="hold">
                                          <p:stCondLst>
                                            <p:cond delay="0"/>
                                          </p:stCondLst>
                                        </p:cTn>
                                        <p:tgtEl>
                                          <p:spTgt spid="39"/>
                                        </p:tgtEl>
                                        <p:attrNameLst>
                                          <p:attrName>style.visibility</p:attrName>
                                        </p:attrNameLst>
                                      </p:cBhvr>
                                      <p:to>
                                        <p:strVal val="visible"/>
                                      </p:to>
                                    </p:set>
                                    <p:anim calcmode="lin" valueType="num">
                                      <p:cBhvr>
                                        <p:cTn id="63" dur="1000" fill="hold"/>
                                        <p:tgtEl>
                                          <p:spTgt spid="39"/>
                                        </p:tgtEl>
                                        <p:attrNameLst>
                                          <p:attrName>ppt_w</p:attrName>
                                        </p:attrNameLst>
                                      </p:cBhvr>
                                      <p:tavLst>
                                        <p:tav tm="0">
                                          <p:val>
                                            <p:fltVal val="0"/>
                                          </p:val>
                                        </p:tav>
                                        <p:tav tm="100000">
                                          <p:val>
                                            <p:strVal val="#ppt_w"/>
                                          </p:val>
                                        </p:tav>
                                      </p:tavLst>
                                    </p:anim>
                                    <p:anim calcmode="lin" valueType="num">
                                      <p:cBhvr>
                                        <p:cTn id="64" dur="1000" fill="hold"/>
                                        <p:tgtEl>
                                          <p:spTgt spid="39"/>
                                        </p:tgtEl>
                                        <p:attrNameLst>
                                          <p:attrName>ppt_h</p:attrName>
                                        </p:attrNameLst>
                                      </p:cBhvr>
                                      <p:tavLst>
                                        <p:tav tm="0">
                                          <p:val>
                                            <p:fltVal val="0"/>
                                          </p:val>
                                        </p:tav>
                                        <p:tav tm="100000">
                                          <p:val>
                                            <p:strVal val="#ppt_h"/>
                                          </p:val>
                                        </p:tav>
                                      </p:tavLst>
                                    </p:anim>
                                    <p:animEffect transition="in" filter="fade">
                                      <p:cBhvr>
                                        <p:cTn id="65" dur="1000"/>
                                        <p:tgtEl>
                                          <p:spTgt spid="39"/>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57"/>
                                        </p:tgtEl>
                                        <p:attrNameLst>
                                          <p:attrName>style.visibility</p:attrName>
                                        </p:attrNameLst>
                                      </p:cBhvr>
                                      <p:to>
                                        <p:strVal val="visible"/>
                                      </p:to>
                                    </p:set>
                                    <p:anim calcmode="lin" valueType="num">
                                      <p:cBhvr>
                                        <p:cTn id="68" dur="1000" fill="hold"/>
                                        <p:tgtEl>
                                          <p:spTgt spid="57"/>
                                        </p:tgtEl>
                                        <p:attrNameLst>
                                          <p:attrName>ppt_w</p:attrName>
                                        </p:attrNameLst>
                                      </p:cBhvr>
                                      <p:tavLst>
                                        <p:tav tm="0">
                                          <p:val>
                                            <p:fltVal val="0"/>
                                          </p:val>
                                        </p:tav>
                                        <p:tav tm="100000">
                                          <p:val>
                                            <p:strVal val="#ppt_w"/>
                                          </p:val>
                                        </p:tav>
                                      </p:tavLst>
                                    </p:anim>
                                    <p:anim calcmode="lin" valueType="num">
                                      <p:cBhvr>
                                        <p:cTn id="69" dur="1000" fill="hold"/>
                                        <p:tgtEl>
                                          <p:spTgt spid="57"/>
                                        </p:tgtEl>
                                        <p:attrNameLst>
                                          <p:attrName>ppt_h</p:attrName>
                                        </p:attrNameLst>
                                      </p:cBhvr>
                                      <p:tavLst>
                                        <p:tav tm="0">
                                          <p:val>
                                            <p:fltVal val="0"/>
                                          </p:val>
                                        </p:tav>
                                        <p:tav tm="100000">
                                          <p:val>
                                            <p:strVal val="#ppt_h"/>
                                          </p:val>
                                        </p:tav>
                                      </p:tavLst>
                                    </p:anim>
                                    <p:animEffect transition="in" filter="fade">
                                      <p:cBhvr>
                                        <p:cTn id="70" dur="1000"/>
                                        <p:tgtEl>
                                          <p:spTgt spid="57"/>
                                        </p:tgtEl>
                                      </p:cBhvr>
                                    </p:animEffect>
                                  </p:childTnLst>
                                </p:cTn>
                              </p:par>
                            </p:childTnLst>
                          </p:cTn>
                        </p:par>
                        <p:par>
                          <p:cTn id="71" fill="hold">
                            <p:stCondLst>
                              <p:cond delay="6000"/>
                            </p:stCondLst>
                            <p:childTnLst>
                              <p:par>
                                <p:cTn id="72" presetID="47" presetClass="entr" presetSubtype="0" fill="hold" grpId="0" nodeType="after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fade">
                                      <p:cBhvr>
                                        <p:cTn id="74" dur="1000"/>
                                        <p:tgtEl>
                                          <p:spTgt spid="21"/>
                                        </p:tgtEl>
                                      </p:cBhvr>
                                    </p:animEffect>
                                    <p:anim calcmode="lin" valueType="num">
                                      <p:cBhvr>
                                        <p:cTn id="75" dur="1000" fill="hold"/>
                                        <p:tgtEl>
                                          <p:spTgt spid="21"/>
                                        </p:tgtEl>
                                        <p:attrNameLst>
                                          <p:attrName>ppt_x</p:attrName>
                                        </p:attrNameLst>
                                      </p:cBhvr>
                                      <p:tavLst>
                                        <p:tav tm="0">
                                          <p:val>
                                            <p:strVal val="#ppt_x"/>
                                          </p:val>
                                        </p:tav>
                                        <p:tav tm="100000">
                                          <p:val>
                                            <p:strVal val="#ppt_x"/>
                                          </p:val>
                                        </p:tav>
                                      </p:tavLst>
                                    </p:anim>
                                    <p:anim calcmode="lin" valueType="num">
                                      <p:cBhvr>
                                        <p:cTn id="76" dur="1000" fill="hold"/>
                                        <p:tgtEl>
                                          <p:spTgt spid="21"/>
                                        </p:tgtEl>
                                        <p:attrNameLst>
                                          <p:attrName>ppt_y</p:attrName>
                                        </p:attrNameLst>
                                      </p:cBhvr>
                                      <p:tavLst>
                                        <p:tav tm="0">
                                          <p:val>
                                            <p:strVal val="#ppt_y-.1"/>
                                          </p:val>
                                        </p:tav>
                                        <p:tav tm="100000">
                                          <p:val>
                                            <p:strVal val="#ppt_y"/>
                                          </p:val>
                                        </p:tav>
                                      </p:tavLst>
                                    </p:anim>
                                  </p:childTnLst>
                                </p:cTn>
                              </p:par>
                              <p:par>
                                <p:cTn id="77" presetID="47" presetClass="entr" presetSubtype="0" fill="hold" grpId="0" nodeType="withEffect">
                                  <p:stCondLst>
                                    <p:cond delay="0"/>
                                  </p:stCondLst>
                                  <p:childTnLst>
                                    <p:set>
                                      <p:cBhvr>
                                        <p:cTn id="78" dur="1" fill="hold">
                                          <p:stCondLst>
                                            <p:cond delay="0"/>
                                          </p:stCondLst>
                                        </p:cTn>
                                        <p:tgtEl>
                                          <p:spTgt spid="36"/>
                                        </p:tgtEl>
                                        <p:attrNameLst>
                                          <p:attrName>style.visibility</p:attrName>
                                        </p:attrNameLst>
                                      </p:cBhvr>
                                      <p:to>
                                        <p:strVal val="visible"/>
                                      </p:to>
                                    </p:set>
                                    <p:animEffect transition="in" filter="fade">
                                      <p:cBhvr>
                                        <p:cTn id="79" dur="1000"/>
                                        <p:tgtEl>
                                          <p:spTgt spid="36"/>
                                        </p:tgtEl>
                                      </p:cBhvr>
                                    </p:animEffect>
                                    <p:anim calcmode="lin" valueType="num">
                                      <p:cBhvr>
                                        <p:cTn id="80" dur="1000" fill="hold"/>
                                        <p:tgtEl>
                                          <p:spTgt spid="36"/>
                                        </p:tgtEl>
                                        <p:attrNameLst>
                                          <p:attrName>ppt_x</p:attrName>
                                        </p:attrNameLst>
                                      </p:cBhvr>
                                      <p:tavLst>
                                        <p:tav tm="0">
                                          <p:val>
                                            <p:strVal val="#ppt_x"/>
                                          </p:val>
                                        </p:tav>
                                        <p:tav tm="100000">
                                          <p:val>
                                            <p:strVal val="#ppt_x"/>
                                          </p:val>
                                        </p:tav>
                                      </p:tavLst>
                                    </p:anim>
                                    <p:anim calcmode="lin" valueType="num">
                                      <p:cBhvr>
                                        <p:cTn id="81" dur="1000" fill="hold"/>
                                        <p:tgtEl>
                                          <p:spTgt spid="36"/>
                                        </p:tgtEl>
                                        <p:attrNameLst>
                                          <p:attrName>ppt_y</p:attrName>
                                        </p:attrNameLst>
                                      </p:cBhvr>
                                      <p:tavLst>
                                        <p:tav tm="0">
                                          <p:val>
                                            <p:strVal val="#ppt_y-.1"/>
                                          </p:val>
                                        </p:tav>
                                        <p:tav tm="100000">
                                          <p:val>
                                            <p:strVal val="#ppt_y"/>
                                          </p:val>
                                        </p:tav>
                                      </p:tavLst>
                                    </p:anim>
                                  </p:childTnLst>
                                </p:cTn>
                              </p:par>
                            </p:childTnLst>
                          </p:cTn>
                        </p:par>
                        <p:par>
                          <p:cTn id="82" fill="hold">
                            <p:stCondLst>
                              <p:cond delay="7000"/>
                            </p:stCondLst>
                            <p:childTnLst>
                              <p:par>
                                <p:cTn id="83" presetID="2" presetClass="entr" presetSubtype="1" fill="hold" grpId="0" nodeType="afterEffect">
                                  <p:stCondLst>
                                    <p:cond delay="0"/>
                                  </p:stCondLst>
                                  <p:childTnLst>
                                    <p:set>
                                      <p:cBhvr>
                                        <p:cTn id="84" dur="1" fill="hold">
                                          <p:stCondLst>
                                            <p:cond delay="0"/>
                                          </p:stCondLst>
                                        </p:cTn>
                                        <p:tgtEl>
                                          <p:spTgt spid="28"/>
                                        </p:tgtEl>
                                        <p:attrNameLst>
                                          <p:attrName>style.visibility</p:attrName>
                                        </p:attrNameLst>
                                      </p:cBhvr>
                                      <p:to>
                                        <p:strVal val="visible"/>
                                      </p:to>
                                    </p:set>
                                    <p:anim calcmode="lin" valueType="num">
                                      <p:cBhvr additive="base">
                                        <p:cTn id="85" dur="500" fill="hold"/>
                                        <p:tgtEl>
                                          <p:spTgt spid="28"/>
                                        </p:tgtEl>
                                        <p:attrNameLst>
                                          <p:attrName>ppt_x</p:attrName>
                                        </p:attrNameLst>
                                      </p:cBhvr>
                                      <p:tavLst>
                                        <p:tav tm="0">
                                          <p:val>
                                            <p:strVal val="#ppt_x"/>
                                          </p:val>
                                        </p:tav>
                                        <p:tav tm="100000">
                                          <p:val>
                                            <p:strVal val="#ppt_x"/>
                                          </p:val>
                                        </p:tav>
                                      </p:tavLst>
                                    </p:anim>
                                    <p:anim calcmode="lin" valueType="num">
                                      <p:cBhvr additive="base">
                                        <p:cTn id="86" dur="500" fill="hold"/>
                                        <p:tgtEl>
                                          <p:spTgt spid="28"/>
                                        </p:tgtEl>
                                        <p:attrNameLst>
                                          <p:attrName>ppt_y</p:attrName>
                                        </p:attrNameLst>
                                      </p:cBhvr>
                                      <p:tavLst>
                                        <p:tav tm="0">
                                          <p:val>
                                            <p:strVal val="0-#ppt_h/2"/>
                                          </p:val>
                                        </p:tav>
                                        <p:tav tm="100000">
                                          <p:val>
                                            <p:strVal val="#ppt_y"/>
                                          </p:val>
                                        </p:tav>
                                      </p:tavLst>
                                    </p:anim>
                                  </p:childTnLst>
                                </p:cTn>
                              </p:par>
                            </p:childTnLst>
                          </p:cTn>
                        </p:par>
                        <p:par>
                          <p:cTn id="87" fill="hold">
                            <p:stCondLst>
                              <p:cond delay="7500"/>
                            </p:stCondLst>
                            <p:childTnLst>
                              <p:par>
                                <p:cTn id="88" presetID="53" presetClass="entr" presetSubtype="16" fill="hold" nodeType="afterEffect">
                                  <p:stCondLst>
                                    <p:cond delay="0"/>
                                  </p:stCondLst>
                                  <p:childTnLst>
                                    <p:set>
                                      <p:cBhvr>
                                        <p:cTn id="89" dur="1" fill="hold">
                                          <p:stCondLst>
                                            <p:cond delay="0"/>
                                          </p:stCondLst>
                                        </p:cTn>
                                        <p:tgtEl>
                                          <p:spTgt spid="54"/>
                                        </p:tgtEl>
                                        <p:attrNameLst>
                                          <p:attrName>style.visibility</p:attrName>
                                        </p:attrNameLst>
                                      </p:cBhvr>
                                      <p:to>
                                        <p:strVal val="visible"/>
                                      </p:to>
                                    </p:set>
                                    <p:anim calcmode="lin" valueType="num">
                                      <p:cBhvr>
                                        <p:cTn id="90" dur="1000" fill="hold"/>
                                        <p:tgtEl>
                                          <p:spTgt spid="54"/>
                                        </p:tgtEl>
                                        <p:attrNameLst>
                                          <p:attrName>ppt_w</p:attrName>
                                        </p:attrNameLst>
                                      </p:cBhvr>
                                      <p:tavLst>
                                        <p:tav tm="0">
                                          <p:val>
                                            <p:fltVal val="0"/>
                                          </p:val>
                                        </p:tav>
                                        <p:tav tm="100000">
                                          <p:val>
                                            <p:strVal val="#ppt_w"/>
                                          </p:val>
                                        </p:tav>
                                      </p:tavLst>
                                    </p:anim>
                                    <p:anim calcmode="lin" valueType="num">
                                      <p:cBhvr>
                                        <p:cTn id="91" dur="1000" fill="hold"/>
                                        <p:tgtEl>
                                          <p:spTgt spid="54"/>
                                        </p:tgtEl>
                                        <p:attrNameLst>
                                          <p:attrName>ppt_h</p:attrName>
                                        </p:attrNameLst>
                                      </p:cBhvr>
                                      <p:tavLst>
                                        <p:tav tm="0">
                                          <p:val>
                                            <p:fltVal val="0"/>
                                          </p:val>
                                        </p:tav>
                                        <p:tav tm="100000">
                                          <p:val>
                                            <p:strVal val="#ppt_h"/>
                                          </p:val>
                                        </p:tav>
                                      </p:tavLst>
                                    </p:anim>
                                    <p:animEffect transition="in" filter="fade">
                                      <p:cBhvr>
                                        <p:cTn id="92" dur="1000"/>
                                        <p:tgtEl>
                                          <p:spTgt spid="54"/>
                                        </p:tgtEl>
                                      </p:cBhvr>
                                    </p:animEffect>
                                  </p:childTnLst>
                                </p:cTn>
                              </p:par>
                              <p:par>
                                <p:cTn id="93" presetID="53" presetClass="entr" presetSubtype="16" fill="hold" grpId="0" nodeType="withEffect">
                                  <p:stCondLst>
                                    <p:cond delay="0"/>
                                  </p:stCondLst>
                                  <p:childTnLst>
                                    <p:set>
                                      <p:cBhvr>
                                        <p:cTn id="94" dur="1" fill="hold">
                                          <p:stCondLst>
                                            <p:cond delay="0"/>
                                          </p:stCondLst>
                                        </p:cTn>
                                        <p:tgtEl>
                                          <p:spTgt spid="58"/>
                                        </p:tgtEl>
                                        <p:attrNameLst>
                                          <p:attrName>style.visibility</p:attrName>
                                        </p:attrNameLst>
                                      </p:cBhvr>
                                      <p:to>
                                        <p:strVal val="visible"/>
                                      </p:to>
                                    </p:set>
                                    <p:anim calcmode="lin" valueType="num">
                                      <p:cBhvr>
                                        <p:cTn id="95" dur="1000" fill="hold"/>
                                        <p:tgtEl>
                                          <p:spTgt spid="58"/>
                                        </p:tgtEl>
                                        <p:attrNameLst>
                                          <p:attrName>ppt_w</p:attrName>
                                        </p:attrNameLst>
                                      </p:cBhvr>
                                      <p:tavLst>
                                        <p:tav tm="0">
                                          <p:val>
                                            <p:fltVal val="0"/>
                                          </p:val>
                                        </p:tav>
                                        <p:tav tm="100000">
                                          <p:val>
                                            <p:strVal val="#ppt_w"/>
                                          </p:val>
                                        </p:tav>
                                      </p:tavLst>
                                    </p:anim>
                                    <p:anim calcmode="lin" valueType="num">
                                      <p:cBhvr>
                                        <p:cTn id="96" dur="1000" fill="hold"/>
                                        <p:tgtEl>
                                          <p:spTgt spid="58"/>
                                        </p:tgtEl>
                                        <p:attrNameLst>
                                          <p:attrName>ppt_h</p:attrName>
                                        </p:attrNameLst>
                                      </p:cBhvr>
                                      <p:tavLst>
                                        <p:tav tm="0">
                                          <p:val>
                                            <p:fltVal val="0"/>
                                          </p:val>
                                        </p:tav>
                                        <p:tav tm="100000">
                                          <p:val>
                                            <p:strVal val="#ppt_h"/>
                                          </p:val>
                                        </p:tav>
                                      </p:tavLst>
                                    </p:anim>
                                    <p:animEffect transition="in" filter="fade">
                                      <p:cBhvr>
                                        <p:cTn id="97" dur="1000"/>
                                        <p:tgtEl>
                                          <p:spTgt spid="58"/>
                                        </p:tgtEl>
                                      </p:cBhvr>
                                    </p:animEffect>
                                  </p:childTnLst>
                                </p:cTn>
                              </p:par>
                            </p:childTnLst>
                          </p:cTn>
                        </p:par>
                        <p:par>
                          <p:cTn id="98" fill="hold">
                            <p:stCondLst>
                              <p:cond delay="8500"/>
                            </p:stCondLst>
                            <p:childTnLst>
                              <p:par>
                                <p:cTn id="99" presetID="42" presetClass="entr" presetSubtype="0" fill="hold" grpId="0" nodeType="afterEffect">
                                  <p:stCondLst>
                                    <p:cond delay="0"/>
                                  </p:stCondLst>
                                  <p:childTnLst>
                                    <p:set>
                                      <p:cBhvr>
                                        <p:cTn id="100" dur="1" fill="hold">
                                          <p:stCondLst>
                                            <p:cond delay="0"/>
                                          </p:stCondLst>
                                        </p:cTn>
                                        <p:tgtEl>
                                          <p:spTgt spid="32"/>
                                        </p:tgtEl>
                                        <p:attrNameLst>
                                          <p:attrName>style.visibility</p:attrName>
                                        </p:attrNameLst>
                                      </p:cBhvr>
                                      <p:to>
                                        <p:strVal val="visible"/>
                                      </p:to>
                                    </p:set>
                                    <p:animEffect transition="in" filter="fade">
                                      <p:cBhvr>
                                        <p:cTn id="101" dur="1000"/>
                                        <p:tgtEl>
                                          <p:spTgt spid="32"/>
                                        </p:tgtEl>
                                      </p:cBhvr>
                                    </p:animEffect>
                                    <p:anim calcmode="lin" valueType="num">
                                      <p:cBhvr>
                                        <p:cTn id="102" dur="1000" fill="hold"/>
                                        <p:tgtEl>
                                          <p:spTgt spid="32"/>
                                        </p:tgtEl>
                                        <p:attrNameLst>
                                          <p:attrName>ppt_x</p:attrName>
                                        </p:attrNameLst>
                                      </p:cBhvr>
                                      <p:tavLst>
                                        <p:tav tm="0">
                                          <p:val>
                                            <p:strVal val="#ppt_x"/>
                                          </p:val>
                                        </p:tav>
                                        <p:tav tm="100000">
                                          <p:val>
                                            <p:strVal val="#ppt_x"/>
                                          </p:val>
                                        </p:tav>
                                      </p:tavLst>
                                    </p:anim>
                                    <p:anim calcmode="lin" valueType="num">
                                      <p:cBhvr>
                                        <p:cTn id="103" dur="1000" fill="hold"/>
                                        <p:tgtEl>
                                          <p:spTgt spid="32"/>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37"/>
                                        </p:tgtEl>
                                        <p:attrNameLst>
                                          <p:attrName>style.visibility</p:attrName>
                                        </p:attrNameLst>
                                      </p:cBhvr>
                                      <p:to>
                                        <p:strVal val="visible"/>
                                      </p:to>
                                    </p:set>
                                    <p:animEffect transition="in" filter="fade">
                                      <p:cBhvr>
                                        <p:cTn id="106" dur="1000"/>
                                        <p:tgtEl>
                                          <p:spTgt spid="37"/>
                                        </p:tgtEl>
                                      </p:cBhvr>
                                    </p:animEffect>
                                    <p:anim calcmode="lin" valueType="num">
                                      <p:cBhvr>
                                        <p:cTn id="107" dur="1000" fill="hold"/>
                                        <p:tgtEl>
                                          <p:spTgt spid="37"/>
                                        </p:tgtEl>
                                        <p:attrNameLst>
                                          <p:attrName>ppt_x</p:attrName>
                                        </p:attrNameLst>
                                      </p:cBhvr>
                                      <p:tavLst>
                                        <p:tav tm="0">
                                          <p:val>
                                            <p:strVal val="#ppt_x"/>
                                          </p:val>
                                        </p:tav>
                                        <p:tav tm="100000">
                                          <p:val>
                                            <p:strVal val="#ppt_x"/>
                                          </p:val>
                                        </p:tav>
                                      </p:tavLst>
                                    </p:anim>
                                    <p:anim calcmode="lin" valueType="num">
                                      <p:cBhvr>
                                        <p:cTn id="108" dur="1000" fill="hold"/>
                                        <p:tgtEl>
                                          <p:spTgt spid="37"/>
                                        </p:tgtEl>
                                        <p:attrNameLst>
                                          <p:attrName>ppt_y</p:attrName>
                                        </p:attrNameLst>
                                      </p:cBhvr>
                                      <p:tavLst>
                                        <p:tav tm="0">
                                          <p:val>
                                            <p:strVal val="#ppt_y+.1"/>
                                          </p:val>
                                        </p:tav>
                                        <p:tav tm="100000">
                                          <p:val>
                                            <p:strVal val="#ppt_y"/>
                                          </p:val>
                                        </p:tav>
                                      </p:tavLst>
                                    </p:anim>
                                  </p:childTnLst>
                                </p:cTn>
                              </p:par>
                            </p:childTnLst>
                          </p:cTn>
                        </p:par>
                        <p:par>
                          <p:cTn id="109" fill="hold">
                            <p:stCondLst>
                              <p:cond delay="9500"/>
                            </p:stCondLst>
                            <p:childTnLst>
                              <p:par>
                                <p:cTn id="110" presetID="2" presetClass="entr" presetSubtype="2" fill="hold" grpId="0" nodeType="afterEffect">
                                  <p:stCondLst>
                                    <p:cond delay="0"/>
                                  </p:stCondLst>
                                  <p:childTnLst>
                                    <p:set>
                                      <p:cBhvr>
                                        <p:cTn id="111" dur="1" fill="hold">
                                          <p:stCondLst>
                                            <p:cond delay="0"/>
                                          </p:stCondLst>
                                        </p:cTn>
                                        <p:tgtEl>
                                          <p:spTgt spid="30"/>
                                        </p:tgtEl>
                                        <p:attrNameLst>
                                          <p:attrName>style.visibility</p:attrName>
                                        </p:attrNameLst>
                                      </p:cBhvr>
                                      <p:to>
                                        <p:strVal val="visible"/>
                                      </p:to>
                                    </p:set>
                                    <p:anim calcmode="lin" valueType="num">
                                      <p:cBhvr additive="base">
                                        <p:cTn id="112" dur="500" fill="hold"/>
                                        <p:tgtEl>
                                          <p:spTgt spid="30"/>
                                        </p:tgtEl>
                                        <p:attrNameLst>
                                          <p:attrName>ppt_x</p:attrName>
                                        </p:attrNameLst>
                                      </p:cBhvr>
                                      <p:tavLst>
                                        <p:tav tm="0">
                                          <p:val>
                                            <p:strVal val="1+#ppt_w/2"/>
                                          </p:val>
                                        </p:tav>
                                        <p:tav tm="100000">
                                          <p:val>
                                            <p:strVal val="#ppt_x"/>
                                          </p:val>
                                        </p:tav>
                                      </p:tavLst>
                                    </p:anim>
                                    <p:anim calcmode="lin" valueType="num">
                                      <p:cBhvr additive="base">
                                        <p:cTn id="113" dur="500" fill="hold"/>
                                        <p:tgtEl>
                                          <p:spTgt spid="30"/>
                                        </p:tgtEl>
                                        <p:attrNameLst>
                                          <p:attrName>ppt_y</p:attrName>
                                        </p:attrNameLst>
                                      </p:cBhvr>
                                      <p:tavLst>
                                        <p:tav tm="0">
                                          <p:val>
                                            <p:strVal val="#ppt_y"/>
                                          </p:val>
                                        </p:tav>
                                        <p:tav tm="100000">
                                          <p:val>
                                            <p:strVal val="#ppt_y"/>
                                          </p:val>
                                        </p:tav>
                                      </p:tavLst>
                                    </p:anim>
                                  </p:childTnLst>
                                </p:cTn>
                              </p:par>
                            </p:childTnLst>
                          </p:cTn>
                        </p:par>
                        <p:par>
                          <p:cTn id="114" fill="hold">
                            <p:stCondLst>
                              <p:cond delay="10000"/>
                            </p:stCondLst>
                            <p:childTnLst>
                              <p:par>
                                <p:cTn id="115" presetID="53" presetClass="entr" presetSubtype="16" fill="hold" nodeType="afterEffect">
                                  <p:stCondLst>
                                    <p:cond delay="0"/>
                                  </p:stCondLst>
                                  <p:childTnLst>
                                    <p:set>
                                      <p:cBhvr>
                                        <p:cTn id="116" dur="1" fill="hold">
                                          <p:stCondLst>
                                            <p:cond delay="0"/>
                                          </p:stCondLst>
                                        </p:cTn>
                                        <p:tgtEl>
                                          <p:spTgt spid="51"/>
                                        </p:tgtEl>
                                        <p:attrNameLst>
                                          <p:attrName>style.visibility</p:attrName>
                                        </p:attrNameLst>
                                      </p:cBhvr>
                                      <p:to>
                                        <p:strVal val="visible"/>
                                      </p:to>
                                    </p:set>
                                    <p:anim calcmode="lin" valueType="num">
                                      <p:cBhvr>
                                        <p:cTn id="117" dur="1000" fill="hold"/>
                                        <p:tgtEl>
                                          <p:spTgt spid="51"/>
                                        </p:tgtEl>
                                        <p:attrNameLst>
                                          <p:attrName>ppt_w</p:attrName>
                                        </p:attrNameLst>
                                      </p:cBhvr>
                                      <p:tavLst>
                                        <p:tav tm="0">
                                          <p:val>
                                            <p:fltVal val="0"/>
                                          </p:val>
                                        </p:tav>
                                        <p:tav tm="100000">
                                          <p:val>
                                            <p:strVal val="#ppt_w"/>
                                          </p:val>
                                        </p:tav>
                                      </p:tavLst>
                                    </p:anim>
                                    <p:anim calcmode="lin" valueType="num">
                                      <p:cBhvr>
                                        <p:cTn id="118" dur="1000" fill="hold"/>
                                        <p:tgtEl>
                                          <p:spTgt spid="51"/>
                                        </p:tgtEl>
                                        <p:attrNameLst>
                                          <p:attrName>ppt_h</p:attrName>
                                        </p:attrNameLst>
                                      </p:cBhvr>
                                      <p:tavLst>
                                        <p:tav tm="0">
                                          <p:val>
                                            <p:fltVal val="0"/>
                                          </p:val>
                                        </p:tav>
                                        <p:tav tm="100000">
                                          <p:val>
                                            <p:strVal val="#ppt_h"/>
                                          </p:val>
                                        </p:tav>
                                      </p:tavLst>
                                    </p:anim>
                                    <p:animEffect transition="in" filter="fade">
                                      <p:cBhvr>
                                        <p:cTn id="119" dur="1000"/>
                                        <p:tgtEl>
                                          <p:spTgt spid="51"/>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60"/>
                                        </p:tgtEl>
                                        <p:attrNameLst>
                                          <p:attrName>style.visibility</p:attrName>
                                        </p:attrNameLst>
                                      </p:cBhvr>
                                      <p:to>
                                        <p:strVal val="visible"/>
                                      </p:to>
                                    </p:set>
                                    <p:anim calcmode="lin" valueType="num">
                                      <p:cBhvr>
                                        <p:cTn id="122" dur="1000" fill="hold"/>
                                        <p:tgtEl>
                                          <p:spTgt spid="60"/>
                                        </p:tgtEl>
                                        <p:attrNameLst>
                                          <p:attrName>ppt_w</p:attrName>
                                        </p:attrNameLst>
                                      </p:cBhvr>
                                      <p:tavLst>
                                        <p:tav tm="0">
                                          <p:val>
                                            <p:fltVal val="0"/>
                                          </p:val>
                                        </p:tav>
                                        <p:tav tm="100000">
                                          <p:val>
                                            <p:strVal val="#ppt_w"/>
                                          </p:val>
                                        </p:tav>
                                      </p:tavLst>
                                    </p:anim>
                                    <p:anim calcmode="lin" valueType="num">
                                      <p:cBhvr>
                                        <p:cTn id="123" dur="1000" fill="hold"/>
                                        <p:tgtEl>
                                          <p:spTgt spid="60"/>
                                        </p:tgtEl>
                                        <p:attrNameLst>
                                          <p:attrName>ppt_h</p:attrName>
                                        </p:attrNameLst>
                                      </p:cBhvr>
                                      <p:tavLst>
                                        <p:tav tm="0">
                                          <p:val>
                                            <p:fltVal val="0"/>
                                          </p:val>
                                        </p:tav>
                                        <p:tav tm="100000">
                                          <p:val>
                                            <p:strVal val="#ppt_h"/>
                                          </p:val>
                                        </p:tav>
                                      </p:tavLst>
                                    </p:anim>
                                    <p:animEffect transition="in" filter="fade">
                                      <p:cBhvr>
                                        <p:cTn id="124" dur="1000"/>
                                        <p:tgtEl>
                                          <p:spTgt spid="60"/>
                                        </p:tgtEl>
                                      </p:cBhvr>
                                    </p:animEffect>
                                  </p:childTnLst>
                                </p:cTn>
                              </p:par>
                            </p:childTnLst>
                          </p:cTn>
                        </p:par>
                        <p:par>
                          <p:cTn id="125" fill="hold">
                            <p:stCondLst>
                              <p:cond delay="11000"/>
                            </p:stCondLst>
                            <p:childTnLst>
                              <p:par>
                                <p:cTn id="126" presetID="42" presetClass="entr" presetSubtype="0" fill="hold" grpId="0" nodeType="afterEffect">
                                  <p:stCondLst>
                                    <p:cond delay="0"/>
                                  </p:stCondLst>
                                  <p:childTnLst>
                                    <p:set>
                                      <p:cBhvr>
                                        <p:cTn id="127" dur="1" fill="hold">
                                          <p:stCondLst>
                                            <p:cond delay="0"/>
                                          </p:stCondLst>
                                        </p:cTn>
                                        <p:tgtEl>
                                          <p:spTgt spid="33"/>
                                        </p:tgtEl>
                                        <p:attrNameLst>
                                          <p:attrName>style.visibility</p:attrName>
                                        </p:attrNameLst>
                                      </p:cBhvr>
                                      <p:to>
                                        <p:strVal val="visible"/>
                                      </p:to>
                                    </p:set>
                                    <p:animEffect transition="in" filter="fade">
                                      <p:cBhvr>
                                        <p:cTn id="128" dur="1000"/>
                                        <p:tgtEl>
                                          <p:spTgt spid="33"/>
                                        </p:tgtEl>
                                      </p:cBhvr>
                                    </p:animEffect>
                                    <p:anim calcmode="lin" valueType="num">
                                      <p:cBhvr>
                                        <p:cTn id="129" dur="1000" fill="hold"/>
                                        <p:tgtEl>
                                          <p:spTgt spid="33"/>
                                        </p:tgtEl>
                                        <p:attrNameLst>
                                          <p:attrName>ppt_x</p:attrName>
                                        </p:attrNameLst>
                                      </p:cBhvr>
                                      <p:tavLst>
                                        <p:tav tm="0">
                                          <p:val>
                                            <p:strVal val="#ppt_x"/>
                                          </p:val>
                                        </p:tav>
                                        <p:tav tm="100000">
                                          <p:val>
                                            <p:strVal val="#ppt_x"/>
                                          </p:val>
                                        </p:tav>
                                      </p:tavLst>
                                    </p:anim>
                                    <p:anim calcmode="lin" valueType="num">
                                      <p:cBhvr>
                                        <p:cTn id="130" dur="1000" fill="hold"/>
                                        <p:tgtEl>
                                          <p:spTgt spid="33"/>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38"/>
                                        </p:tgtEl>
                                        <p:attrNameLst>
                                          <p:attrName>style.visibility</p:attrName>
                                        </p:attrNameLst>
                                      </p:cBhvr>
                                      <p:to>
                                        <p:strVal val="visible"/>
                                      </p:to>
                                    </p:set>
                                    <p:animEffect transition="in" filter="fade">
                                      <p:cBhvr>
                                        <p:cTn id="133" dur="1000"/>
                                        <p:tgtEl>
                                          <p:spTgt spid="38"/>
                                        </p:tgtEl>
                                      </p:cBhvr>
                                    </p:animEffect>
                                    <p:anim calcmode="lin" valueType="num">
                                      <p:cBhvr>
                                        <p:cTn id="134" dur="1000" fill="hold"/>
                                        <p:tgtEl>
                                          <p:spTgt spid="38"/>
                                        </p:tgtEl>
                                        <p:attrNameLst>
                                          <p:attrName>ppt_x</p:attrName>
                                        </p:attrNameLst>
                                      </p:cBhvr>
                                      <p:tavLst>
                                        <p:tav tm="0">
                                          <p:val>
                                            <p:strVal val="#ppt_x"/>
                                          </p:val>
                                        </p:tav>
                                        <p:tav tm="100000">
                                          <p:val>
                                            <p:strVal val="#ppt_x"/>
                                          </p:val>
                                        </p:tav>
                                      </p:tavLst>
                                    </p:anim>
                                    <p:anim calcmode="lin" valueType="num">
                                      <p:cBhvr>
                                        <p:cTn id="135" dur="1000" fill="hold"/>
                                        <p:tgtEl>
                                          <p:spTgt spid="38"/>
                                        </p:tgtEl>
                                        <p:attrNameLst>
                                          <p:attrName>ppt_y</p:attrName>
                                        </p:attrNameLst>
                                      </p:cBhvr>
                                      <p:tavLst>
                                        <p:tav tm="0">
                                          <p:val>
                                            <p:strVal val="#ppt_y+.1"/>
                                          </p:val>
                                        </p:tav>
                                        <p:tav tm="100000">
                                          <p:val>
                                            <p:strVal val="#ppt_y"/>
                                          </p:val>
                                        </p:tav>
                                      </p:tavLst>
                                    </p:anim>
                                  </p:childTnLst>
                                </p:cTn>
                              </p:par>
                            </p:childTnLst>
                          </p:cTn>
                        </p:par>
                        <p:par>
                          <p:cTn id="136" fill="hold">
                            <p:stCondLst>
                              <p:cond delay="12000"/>
                            </p:stCondLst>
                            <p:childTnLst>
                              <p:par>
                                <p:cTn id="137" presetID="2" presetClass="entr" presetSubtype="4" fill="hold" grpId="0" nodeType="afterEffect">
                                  <p:stCondLst>
                                    <p:cond delay="0"/>
                                  </p:stCondLst>
                                  <p:childTnLst>
                                    <p:set>
                                      <p:cBhvr>
                                        <p:cTn id="138" dur="1" fill="hold">
                                          <p:stCondLst>
                                            <p:cond delay="0"/>
                                          </p:stCondLst>
                                        </p:cTn>
                                        <p:tgtEl>
                                          <p:spTgt spid="31"/>
                                        </p:tgtEl>
                                        <p:attrNameLst>
                                          <p:attrName>style.visibility</p:attrName>
                                        </p:attrNameLst>
                                      </p:cBhvr>
                                      <p:to>
                                        <p:strVal val="visible"/>
                                      </p:to>
                                    </p:set>
                                    <p:anim calcmode="lin" valueType="num">
                                      <p:cBhvr additive="base">
                                        <p:cTn id="139" dur="500" fill="hold"/>
                                        <p:tgtEl>
                                          <p:spTgt spid="31"/>
                                        </p:tgtEl>
                                        <p:attrNameLst>
                                          <p:attrName>ppt_x</p:attrName>
                                        </p:attrNameLst>
                                      </p:cBhvr>
                                      <p:tavLst>
                                        <p:tav tm="0">
                                          <p:val>
                                            <p:strVal val="#ppt_x"/>
                                          </p:val>
                                        </p:tav>
                                        <p:tav tm="100000">
                                          <p:val>
                                            <p:strVal val="#ppt_x"/>
                                          </p:val>
                                        </p:tav>
                                      </p:tavLst>
                                    </p:anim>
                                    <p:anim calcmode="lin" valueType="num">
                                      <p:cBhvr additive="base">
                                        <p:cTn id="140" dur="500" fill="hold"/>
                                        <p:tgtEl>
                                          <p:spTgt spid="31"/>
                                        </p:tgtEl>
                                        <p:attrNameLst>
                                          <p:attrName>ppt_y</p:attrName>
                                        </p:attrNameLst>
                                      </p:cBhvr>
                                      <p:tavLst>
                                        <p:tav tm="0">
                                          <p:val>
                                            <p:strVal val="1+#ppt_h/2"/>
                                          </p:val>
                                        </p:tav>
                                        <p:tav tm="100000">
                                          <p:val>
                                            <p:strVal val="#ppt_y"/>
                                          </p:val>
                                        </p:tav>
                                      </p:tavLst>
                                    </p:anim>
                                  </p:childTnLst>
                                </p:cTn>
                              </p:par>
                            </p:childTnLst>
                          </p:cTn>
                        </p:par>
                        <p:par>
                          <p:cTn id="141" fill="hold">
                            <p:stCondLst>
                              <p:cond delay="12500"/>
                            </p:stCondLst>
                            <p:childTnLst>
                              <p:par>
                                <p:cTn id="142" presetID="53" presetClass="entr" presetSubtype="16" fill="hold" nodeType="afterEffect">
                                  <p:stCondLst>
                                    <p:cond delay="0"/>
                                  </p:stCondLst>
                                  <p:childTnLst>
                                    <p:set>
                                      <p:cBhvr>
                                        <p:cTn id="143" dur="1" fill="hold">
                                          <p:stCondLst>
                                            <p:cond delay="0"/>
                                          </p:stCondLst>
                                        </p:cTn>
                                        <p:tgtEl>
                                          <p:spTgt spid="46"/>
                                        </p:tgtEl>
                                        <p:attrNameLst>
                                          <p:attrName>style.visibility</p:attrName>
                                        </p:attrNameLst>
                                      </p:cBhvr>
                                      <p:to>
                                        <p:strVal val="visible"/>
                                      </p:to>
                                    </p:set>
                                    <p:anim calcmode="lin" valueType="num">
                                      <p:cBhvr>
                                        <p:cTn id="144" dur="1000" fill="hold"/>
                                        <p:tgtEl>
                                          <p:spTgt spid="46"/>
                                        </p:tgtEl>
                                        <p:attrNameLst>
                                          <p:attrName>ppt_w</p:attrName>
                                        </p:attrNameLst>
                                      </p:cBhvr>
                                      <p:tavLst>
                                        <p:tav tm="0">
                                          <p:val>
                                            <p:fltVal val="0"/>
                                          </p:val>
                                        </p:tav>
                                        <p:tav tm="100000">
                                          <p:val>
                                            <p:strVal val="#ppt_w"/>
                                          </p:val>
                                        </p:tav>
                                      </p:tavLst>
                                    </p:anim>
                                    <p:anim calcmode="lin" valueType="num">
                                      <p:cBhvr>
                                        <p:cTn id="145" dur="1000" fill="hold"/>
                                        <p:tgtEl>
                                          <p:spTgt spid="46"/>
                                        </p:tgtEl>
                                        <p:attrNameLst>
                                          <p:attrName>ppt_h</p:attrName>
                                        </p:attrNameLst>
                                      </p:cBhvr>
                                      <p:tavLst>
                                        <p:tav tm="0">
                                          <p:val>
                                            <p:fltVal val="0"/>
                                          </p:val>
                                        </p:tav>
                                        <p:tav tm="100000">
                                          <p:val>
                                            <p:strVal val="#ppt_h"/>
                                          </p:val>
                                        </p:tav>
                                      </p:tavLst>
                                    </p:anim>
                                    <p:animEffect transition="in" filter="fade">
                                      <p:cBhvr>
                                        <p:cTn id="146" dur="1000"/>
                                        <p:tgtEl>
                                          <p:spTgt spid="46"/>
                                        </p:tgtEl>
                                      </p:cBhvr>
                                    </p:animEffect>
                                  </p:childTnLst>
                                </p:cTn>
                              </p:par>
                              <p:par>
                                <p:cTn id="147" presetID="53" presetClass="entr" presetSubtype="16" fill="hold" grpId="0" nodeType="withEffect">
                                  <p:stCondLst>
                                    <p:cond delay="0"/>
                                  </p:stCondLst>
                                  <p:childTnLst>
                                    <p:set>
                                      <p:cBhvr>
                                        <p:cTn id="148" dur="1" fill="hold">
                                          <p:stCondLst>
                                            <p:cond delay="0"/>
                                          </p:stCondLst>
                                        </p:cTn>
                                        <p:tgtEl>
                                          <p:spTgt spid="59"/>
                                        </p:tgtEl>
                                        <p:attrNameLst>
                                          <p:attrName>style.visibility</p:attrName>
                                        </p:attrNameLst>
                                      </p:cBhvr>
                                      <p:to>
                                        <p:strVal val="visible"/>
                                      </p:to>
                                    </p:set>
                                    <p:anim calcmode="lin" valueType="num">
                                      <p:cBhvr>
                                        <p:cTn id="149" dur="1000" fill="hold"/>
                                        <p:tgtEl>
                                          <p:spTgt spid="59"/>
                                        </p:tgtEl>
                                        <p:attrNameLst>
                                          <p:attrName>ppt_w</p:attrName>
                                        </p:attrNameLst>
                                      </p:cBhvr>
                                      <p:tavLst>
                                        <p:tav tm="0">
                                          <p:val>
                                            <p:fltVal val="0"/>
                                          </p:val>
                                        </p:tav>
                                        <p:tav tm="100000">
                                          <p:val>
                                            <p:strVal val="#ppt_w"/>
                                          </p:val>
                                        </p:tav>
                                      </p:tavLst>
                                    </p:anim>
                                    <p:anim calcmode="lin" valueType="num">
                                      <p:cBhvr>
                                        <p:cTn id="150" dur="1000" fill="hold"/>
                                        <p:tgtEl>
                                          <p:spTgt spid="59"/>
                                        </p:tgtEl>
                                        <p:attrNameLst>
                                          <p:attrName>ppt_h</p:attrName>
                                        </p:attrNameLst>
                                      </p:cBhvr>
                                      <p:tavLst>
                                        <p:tav tm="0">
                                          <p:val>
                                            <p:fltVal val="0"/>
                                          </p:val>
                                        </p:tav>
                                        <p:tav tm="100000">
                                          <p:val>
                                            <p:strVal val="#ppt_h"/>
                                          </p:val>
                                        </p:tav>
                                      </p:tavLst>
                                    </p:anim>
                                    <p:animEffect transition="in" filter="fade">
                                      <p:cBhvr>
                                        <p:cTn id="151" dur="1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1" grpId="0" animBg="1"/>
      <p:bldP spid="30" grpId="0" animBg="1"/>
      <p:bldP spid="31" grpId="0" animBg="1"/>
      <p:bldP spid="29" grpId="0" animBg="1"/>
      <p:bldP spid="32" grpId="0" animBg="1"/>
      <p:bldP spid="33" grpId="0" animBg="1"/>
      <p:bldP spid="34" grpId="0" animBg="1"/>
      <p:bldP spid="35" grpId="0"/>
      <p:bldP spid="36" grpId="0"/>
      <p:bldP spid="37" grpId="0"/>
      <p:bldP spid="38" grpId="0"/>
      <p:bldP spid="57" grpId="0"/>
      <p:bldP spid="58" grpId="0"/>
      <p:bldP spid="59" grpId="0"/>
      <p:bldP spid="60" grpId="0"/>
      <p:bldP spid="62" grpId="0" build="p"/>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1509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2019-03-28T16:03:26Z</dcterms:modified>
</cp:coreProperties>
</file>