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120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7509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$278</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CE8E4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$223</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$321</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$199</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9765C64C-5ACA-4494-A4EC-AC059ACFCC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381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1347</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2019-03-28T16:02:29Z</dcterms:modified>
</cp:coreProperties>
</file>