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4426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solidFill>
              <a:srgbClr val="CE8E4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solidFill>
              <a:srgbClr val="E76C0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solidFill>
              <a:srgbClr val="E0462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solidFill>
              <a:srgbClr val="CF351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solidFill>
              <a:srgbClr val="BF25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2008</a:t>
            </a:r>
          </a:p>
          <a:p>
            <a:pPr algn="ctr"/>
            <a:r>
              <a:rPr lang="en-US" sz="900" b="1" dirty="0">
                <a:solidFill>
                  <a:schemeClr val="bg1"/>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2010</a:t>
            </a:r>
          </a:p>
          <a:p>
            <a:pPr algn="ctr"/>
            <a:r>
              <a:rPr lang="en-US" sz="900" b="1" dirty="0">
                <a:solidFill>
                  <a:schemeClr val="bg1"/>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2012</a:t>
            </a:r>
          </a:p>
          <a:p>
            <a:pPr algn="ctr"/>
            <a:r>
              <a:rPr lang="en-US" sz="900" b="1" dirty="0">
                <a:solidFill>
                  <a:schemeClr val="bg1"/>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2018</a:t>
            </a:r>
          </a:p>
          <a:p>
            <a:pPr algn="ctr"/>
            <a:r>
              <a:rPr lang="en-US" sz="900" b="1" dirty="0">
                <a:solidFill>
                  <a:schemeClr val="bg1"/>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2020</a:t>
            </a:r>
          </a:p>
          <a:p>
            <a:pPr algn="ctr"/>
            <a:r>
              <a:rPr lang="en-US" sz="900" b="1" dirty="0">
                <a:solidFill>
                  <a:schemeClr val="bg1"/>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15C0303F-B2A7-43D4-9765-E336323E2A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251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1502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2019-03-28T15:46:19Z</dcterms:modified>
</cp:coreProperties>
</file>