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636089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1F9B63BC-311E-426C-AD89-724E675A8F71}"/>
              </a:ext>
            </a:extLst>
          </p:cNvPr>
          <p:cNvSpPr txBox="1"/>
          <p:nvPr/>
        </p:nvSpPr>
        <p:spPr>
          <a:xfrm>
            <a:off x="348262" y="1655352"/>
            <a:ext cx="3153881" cy="4508927"/>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4" name="TextBox 3">
            <a:extLst>
              <a:ext uri="{FF2B5EF4-FFF2-40B4-BE49-F238E27FC236}">
                <a16:creationId xmlns:a16="http://schemas.microsoft.com/office/drawing/2014/main" id="{9F8C0A13-8A58-4EC5-85E3-765E3CB5E9B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DENMARK MAP</a:t>
            </a:r>
          </a:p>
          <a:p>
            <a:r>
              <a:rPr lang="en-US" dirty="0">
                <a:solidFill>
                  <a:schemeClr val="bg1"/>
                </a:solidFill>
                <a:latin typeface="Candara" panose="020E0502030303020204" pitchFamily="34" charset="0"/>
              </a:rPr>
              <a:t>Your Subtitle</a:t>
            </a:r>
          </a:p>
        </p:txBody>
      </p:sp>
      <p:sp>
        <p:nvSpPr>
          <p:cNvPr id="30" name="Freeform 5">
            <a:extLst>
              <a:ext uri="{FF2B5EF4-FFF2-40B4-BE49-F238E27FC236}">
                <a16:creationId xmlns:a16="http://schemas.microsoft.com/office/drawing/2014/main" id="{193F5412-47ED-4938-AA05-75B50B4C53FD}"/>
              </a:ext>
            </a:extLst>
          </p:cNvPr>
          <p:cNvSpPr>
            <a:spLocks/>
          </p:cNvSpPr>
          <p:nvPr/>
        </p:nvSpPr>
        <p:spPr bwMode="auto">
          <a:xfrm>
            <a:off x="8158609" y="5891653"/>
            <a:ext cx="389689" cy="331089"/>
          </a:xfrm>
          <a:custGeom>
            <a:avLst/>
            <a:gdLst/>
            <a:ahLst/>
            <a:cxnLst>
              <a:cxn ang="0">
                <a:pos x="78" y="107"/>
              </a:cxn>
              <a:cxn ang="0">
                <a:pos x="69" y="97"/>
              </a:cxn>
              <a:cxn ang="0">
                <a:pos x="58" y="87"/>
              </a:cxn>
              <a:cxn ang="0">
                <a:pos x="49" y="73"/>
              </a:cxn>
              <a:cxn ang="0">
                <a:pos x="37" y="60"/>
              </a:cxn>
              <a:cxn ang="0">
                <a:pos x="26" y="51"/>
              </a:cxn>
              <a:cxn ang="0">
                <a:pos x="18" y="32"/>
              </a:cxn>
              <a:cxn ang="0">
                <a:pos x="8" y="19"/>
              </a:cxn>
              <a:cxn ang="0">
                <a:pos x="0" y="9"/>
              </a:cxn>
              <a:cxn ang="0">
                <a:pos x="4" y="1"/>
              </a:cxn>
              <a:cxn ang="0">
                <a:pos x="8" y="2"/>
              </a:cxn>
              <a:cxn ang="0">
                <a:pos x="11" y="9"/>
              </a:cxn>
              <a:cxn ang="0">
                <a:pos x="21" y="17"/>
              </a:cxn>
              <a:cxn ang="0">
                <a:pos x="36" y="25"/>
              </a:cxn>
              <a:cxn ang="0">
                <a:pos x="46" y="33"/>
              </a:cxn>
              <a:cxn ang="0">
                <a:pos x="53" y="40"/>
              </a:cxn>
              <a:cxn ang="0">
                <a:pos x="60" y="54"/>
              </a:cxn>
              <a:cxn ang="0">
                <a:pos x="67" y="63"/>
              </a:cxn>
              <a:cxn ang="0">
                <a:pos x="78" y="70"/>
              </a:cxn>
              <a:cxn ang="0">
                <a:pos x="72" y="61"/>
              </a:cxn>
              <a:cxn ang="0">
                <a:pos x="74" y="55"/>
              </a:cxn>
              <a:cxn ang="0">
                <a:pos x="85" y="60"/>
              </a:cxn>
              <a:cxn ang="0">
                <a:pos x="88" y="71"/>
              </a:cxn>
              <a:cxn ang="0">
                <a:pos x="93" y="79"/>
              </a:cxn>
              <a:cxn ang="0">
                <a:pos x="101" y="86"/>
              </a:cxn>
              <a:cxn ang="0">
                <a:pos x="103" y="81"/>
              </a:cxn>
              <a:cxn ang="0">
                <a:pos x="101" y="74"/>
              </a:cxn>
              <a:cxn ang="0">
                <a:pos x="110" y="76"/>
              </a:cxn>
              <a:cxn ang="0">
                <a:pos x="118" y="78"/>
              </a:cxn>
              <a:cxn ang="0">
                <a:pos x="126" y="81"/>
              </a:cxn>
              <a:cxn ang="0">
                <a:pos x="127" y="87"/>
              </a:cxn>
              <a:cxn ang="0">
                <a:pos x="133" y="88"/>
              </a:cxn>
              <a:cxn ang="0">
                <a:pos x="130" y="93"/>
              </a:cxn>
              <a:cxn ang="0">
                <a:pos x="117" y="94"/>
              </a:cxn>
              <a:cxn ang="0">
                <a:pos x="98" y="96"/>
              </a:cxn>
              <a:cxn ang="0">
                <a:pos x="91" y="106"/>
              </a:cxn>
              <a:cxn ang="0">
                <a:pos x="87" y="114"/>
              </a:cxn>
            </a:cxnLst>
            <a:rect l="0" t="0" r="r" b="b"/>
            <a:pathLst>
              <a:path w="134" h="114">
                <a:moveTo>
                  <a:pt x="84" y="114"/>
                </a:moveTo>
                <a:cubicBezTo>
                  <a:pt x="82" y="113"/>
                  <a:pt x="79" y="109"/>
                  <a:pt x="78" y="107"/>
                </a:cubicBezTo>
                <a:cubicBezTo>
                  <a:pt x="77" y="106"/>
                  <a:pt x="75" y="103"/>
                  <a:pt x="74" y="102"/>
                </a:cubicBezTo>
                <a:cubicBezTo>
                  <a:pt x="73" y="100"/>
                  <a:pt x="71" y="98"/>
                  <a:pt x="69" y="97"/>
                </a:cubicBezTo>
                <a:cubicBezTo>
                  <a:pt x="68" y="95"/>
                  <a:pt x="66" y="94"/>
                  <a:pt x="64" y="93"/>
                </a:cubicBezTo>
                <a:cubicBezTo>
                  <a:pt x="63" y="91"/>
                  <a:pt x="60" y="89"/>
                  <a:pt x="58" y="87"/>
                </a:cubicBezTo>
                <a:cubicBezTo>
                  <a:pt x="57" y="86"/>
                  <a:pt x="53" y="83"/>
                  <a:pt x="52" y="81"/>
                </a:cubicBezTo>
                <a:cubicBezTo>
                  <a:pt x="51" y="79"/>
                  <a:pt x="50" y="75"/>
                  <a:pt x="49" y="73"/>
                </a:cubicBezTo>
                <a:cubicBezTo>
                  <a:pt x="48" y="71"/>
                  <a:pt x="45" y="67"/>
                  <a:pt x="43" y="66"/>
                </a:cubicBezTo>
                <a:cubicBezTo>
                  <a:pt x="42" y="64"/>
                  <a:pt x="38" y="61"/>
                  <a:pt x="37" y="60"/>
                </a:cubicBezTo>
                <a:cubicBezTo>
                  <a:pt x="36" y="59"/>
                  <a:pt x="34" y="58"/>
                  <a:pt x="33" y="57"/>
                </a:cubicBezTo>
                <a:cubicBezTo>
                  <a:pt x="31" y="56"/>
                  <a:pt x="27" y="53"/>
                  <a:pt x="26" y="51"/>
                </a:cubicBezTo>
                <a:cubicBezTo>
                  <a:pt x="25" y="49"/>
                  <a:pt x="24" y="45"/>
                  <a:pt x="23" y="43"/>
                </a:cubicBezTo>
                <a:cubicBezTo>
                  <a:pt x="22" y="40"/>
                  <a:pt x="19" y="35"/>
                  <a:pt x="18" y="32"/>
                </a:cubicBezTo>
                <a:cubicBezTo>
                  <a:pt x="16" y="30"/>
                  <a:pt x="14" y="27"/>
                  <a:pt x="12" y="25"/>
                </a:cubicBezTo>
                <a:cubicBezTo>
                  <a:pt x="11" y="24"/>
                  <a:pt x="9" y="21"/>
                  <a:pt x="8" y="19"/>
                </a:cubicBezTo>
                <a:cubicBezTo>
                  <a:pt x="7" y="17"/>
                  <a:pt x="5" y="14"/>
                  <a:pt x="3" y="13"/>
                </a:cubicBezTo>
                <a:cubicBezTo>
                  <a:pt x="3" y="12"/>
                  <a:pt x="0" y="10"/>
                  <a:pt x="0" y="9"/>
                </a:cubicBezTo>
                <a:cubicBezTo>
                  <a:pt x="0" y="7"/>
                  <a:pt x="0" y="4"/>
                  <a:pt x="1" y="3"/>
                </a:cubicBezTo>
                <a:cubicBezTo>
                  <a:pt x="1" y="2"/>
                  <a:pt x="3" y="1"/>
                  <a:pt x="4" y="1"/>
                </a:cubicBezTo>
                <a:cubicBezTo>
                  <a:pt x="4" y="1"/>
                  <a:pt x="5" y="0"/>
                  <a:pt x="6" y="1"/>
                </a:cubicBezTo>
                <a:cubicBezTo>
                  <a:pt x="6" y="1"/>
                  <a:pt x="8" y="2"/>
                  <a:pt x="8" y="2"/>
                </a:cubicBezTo>
                <a:cubicBezTo>
                  <a:pt x="9" y="2"/>
                  <a:pt x="9" y="4"/>
                  <a:pt x="10" y="4"/>
                </a:cubicBezTo>
                <a:cubicBezTo>
                  <a:pt x="10" y="5"/>
                  <a:pt x="10" y="8"/>
                  <a:pt x="11" y="9"/>
                </a:cubicBezTo>
                <a:cubicBezTo>
                  <a:pt x="12" y="11"/>
                  <a:pt x="15" y="13"/>
                  <a:pt x="17" y="14"/>
                </a:cubicBezTo>
                <a:cubicBezTo>
                  <a:pt x="18" y="15"/>
                  <a:pt x="20" y="16"/>
                  <a:pt x="21" y="17"/>
                </a:cubicBezTo>
                <a:cubicBezTo>
                  <a:pt x="23" y="18"/>
                  <a:pt x="26" y="21"/>
                  <a:pt x="28" y="22"/>
                </a:cubicBezTo>
                <a:cubicBezTo>
                  <a:pt x="30" y="23"/>
                  <a:pt x="34" y="24"/>
                  <a:pt x="36" y="25"/>
                </a:cubicBezTo>
                <a:cubicBezTo>
                  <a:pt x="37" y="26"/>
                  <a:pt x="39" y="28"/>
                  <a:pt x="40" y="29"/>
                </a:cubicBezTo>
                <a:cubicBezTo>
                  <a:pt x="41" y="30"/>
                  <a:pt x="44" y="32"/>
                  <a:pt x="46" y="33"/>
                </a:cubicBezTo>
                <a:cubicBezTo>
                  <a:pt x="47" y="33"/>
                  <a:pt x="50" y="34"/>
                  <a:pt x="51" y="35"/>
                </a:cubicBezTo>
                <a:cubicBezTo>
                  <a:pt x="52" y="36"/>
                  <a:pt x="52" y="39"/>
                  <a:pt x="53" y="40"/>
                </a:cubicBezTo>
                <a:cubicBezTo>
                  <a:pt x="53" y="42"/>
                  <a:pt x="54" y="46"/>
                  <a:pt x="55" y="47"/>
                </a:cubicBezTo>
                <a:cubicBezTo>
                  <a:pt x="56" y="49"/>
                  <a:pt x="59" y="52"/>
                  <a:pt x="60" y="54"/>
                </a:cubicBezTo>
                <a:cubicBezTo>
                  <a:pt x="61" y="55"/>
                  <a:pt x="62" y="57"/>
                  <a:pt x="63" y="58"/>
                </a:cubicBezTo>
                <a:cubicBezTo>
                  <a:pt x="64" y="59"/>
                  <a:pt x="66" y="62"/>
                  <a:pt x="67" y="63"/>
                </a:cubicBezTo>
                <a:cubicBezTo>
                  <a:pt x="68" y="64"/>
                  <a:pt x="70" y="68"/>
                  <a:pt x="71" y="69"/>
                </a:cubicBezTo>
                <a:cubicBezTo>
                  <a:pt x="73" y="69"/>
                  <a:pt x="77" y="71"/>
                  <a:pt x="78" y="70"/>
                </a:cubicBezTo>
                <a:cubicBezTo>
                  <a:pt x="79" y="69"/>
                  <a:pt x="77" y="65"/>
                  <a:pt x="76" y="64"/>
                </a:cubicBezTo>
                <a:cubicBezTo>
                  <a:pt x="76" y="63"/>
                  <a:pt x="73" y="62"/>
                  <a:pt x="72" y="61"/>
                </a:cubicBezTo>
                <a:cubicBezTo>
                  <a:pt x="72" y="60"/>
                  <a:pt x="71" y="59"/>
                  <a:pt x="71" y="58"/>
                </a:cubicBezTo>
                <a:cubicBezTo>
                  <a:pt x="72" y="57"/>
                  <a:pt x="73" y="56"/>
                  <a:pt x="74" y="55"/>
                </a:cubicBezTo>
                <a:cubicBezTo>
                  <a:pt x="75" y="55"/>
                  <a:pt x="78" y="56"/>
                  <a:pt x="79" y="56"/>
                </a:cubicBezTo>
                <a:cubicBezTo>
                  <a:pt x="80" y="57"/>
                  <a:pt x="84" y="59"/>
                  <a:pt x="85" y="60"/>
                </a:cubicBezTo>
                <a:cubicBezTo>
                  <a:pt x="85" y="61"/>
                  <a:pt x="85" y="64"/>
                  <a:pt x="86" y="66"/>
                </a:cubicBezTo>
                <a:cubicBezTo>
                  <a:pt x="86" y="67"/>
                  <a:pt x="87" y="70"/>
                  <a:pt x="88" y="71"/>
                </a:cubicBezTo>
                <a:cubicBezTo>
                  <a:pt x="89" y="72"/>
                  <a:pt x="91" y="73"/>
                  <a:pt x="92" y="74"/>
                </a:cubicBezTo>
                <a:cubicBezTo>
                  <a:pt x="93" y="75"/>
                  <a:pt x="93" y="78"/>
                  <a:pt x="93" y="79"/>
                </a:cubicBezTo>
                <a:cubicBezTo>
                  <a:pt x="94" y="80"/>
                  <a:pt x="96" y="83"/>
                  <a:pt x="97" y="84"/>
                </a:cubicBezTo>
                <a:cubicBezTo>
                  <a:pt x="98" y="85"/>
                  <a:pt x="100" y="86"/>
                  <a:pt x="101" y="86"/>
                </a:cubicBezTo>
                <a:cubicBezTo>
                  <a:pt x="102" y="86"/>
                  <a:pt x="104" y="85"/>
                  <a:pt x="104" y="85"/>
                </a:cubicBezTo>
                <a:cubicBezTo>
                  <a:pt x="104" y="84"/>
                  <a:pt x="104" y="82"/>
                  <a:pt x="103" y="81"/>
                </a:cubicBezTo>
                <a:cubicBezTo>
                  <a:pt x="103" y="80"/>
                  <a:pt x="102" y="79"/>
                  <a:pt x="101" y="78"/>
                </a:cubicBezTo>
                <a:cubicBezTo>
                  <a:pt x="101" y="77"/>
                  <a:pt x="101" y="75"/>
                  <a:pt x="101" y="74"/>
                </a:cubicBezTo>
                <a:cubicBezTo>
                  <a:pt x="102" y="73"/>
                  <a:pt x="105" y="73"/>
                  <a:pt x="106" y="73"/>
                </a:cubicBezTo>
                <a:cubicBezTo>
                  <a:pt x="107" y="73"/>
                  <a:pt x="109" y="75"/>
                  <a:pt x="110" y="76"/>
                </a:cubicBezTo>
                <a:cubicBezTo>
                  <a:pt x="111" y="76"/>
                  <a:pt x="114" y="78"/>
                  <a:pt x="115" y="78"/>
                </a:cubicBezTo>
                <a:cubicBezTo>
                  <a:pt x="116" y="79"/>
                  <a:pt x="118" y="78"/>
                  <a:pt x="118" y="78"/>
                </a:cubicBezTo>
                <a:cubicBezTo>
                  <a:pt x="120" y="78"/>
                  <a:pt x="122" y="78"/>
                  <a:pt x="123" y="79"/>
                </a:cubicBezTo>
                <a:cubicBezTo>
                  <a:pt x="124" y="79"/>
                  <a:pt x="126" y="80"/>
                  <a:pt x="126" y="81"/>
                </a:cubicBezTo>
                <a:cubicBezTo>
                  <a:pt x="127" y="82"/>
                  <a:pt x="128" y="83"/>
                  <a:pt x="128" y="84"/>
                </a:cubicBezTo>
                <a:cubicBezTo>
                  <a:pt x="128" y="85"/>
                  <a:pt x="127" y="87"/>
                  <a:pt x="127" y="87"/>
                </a:cubicBezTo>
                <a:cubicBezTo>
                  <a:pt x="127" y="88"/>
                  <a:pt x="129" y="90"/>
                  <a:pt x="130" y="90"/>
                </a:cubicBezTo>
                <a:cubicBezTo>
                  <a:pt x="130" y="90"/>
                  <a:pt x="132" y="88"/>
                  <a:pt x="133" y="88"/>
                </a:cubicBezTo>
                <a:cubicBezTo>
                  <a:pt x="133" y="89"/>
                  <a:pt x="134" y="90"/>
                  <a:pt x="133" y="91"/>
                </a:cubicBezTo>
                <a:cubicBezTo>
                  <a:pt x="133" y="92"/>
                  <a:pt x="131" y="93"/>
                  <a:pt x="130" y="93"/>
                </a:cubicBezTo>
                <a:cubicBezTo>
                  <a:pt x="129" y="94"/>
                  <a:pt x="126" y="95"/>
                  <a:pt x="125" y="95"/>
                </a:cubicBezTo>
                <a:cubicBezTo>
                  <a:pt x="123" y="95"/>
                  <a:pt x="119" y="94"/>
                  <a:pt x="117" y="94"/>
                </a:cubicBezTo>
                <a:cubicBezTo>
                  <a:pt x="115" y="94"/>
                  <a:pt x="111" y="94"/>
                  <a:pt x="108" y="95"/>
                </a:cubicBezTo>
                <a:cubicBezTo>
                  <a:pt x="106" y="95"/>
                  <a:pt x="100" y="95"/>
                  <a:pt x="98" y="96"/>
                </a:cubicBezTo>
                <a:cubicBezTo>
                  <a:pt x="96" y="97"/>
                  <a:pt x="93" y="99"/>
                  <a:pt x="92" y="101"/>
                </a:cubicBezTo>
                <a:cubicBezTo>
                  <a:pt x="92" y="102"/>
                  <a:pt x="91" y="104"/>
                  <a:pt x="91" y="106"/>
                </a:cubicBezTo>
                <a:cubicBezTo>
                  <a:pt x="91" y="107"/>
                  <a:pt x="91" y="111"/>
                  <a:pt x="90" y="112"/>
                </a:cubicBezTo>
                <a:cubicBezTo>
                  <a:pt x="90" y="113"/>
                  <a:pt x="88" y="114"/>
                  <a:pt x="87" y="114"/>
                </a:cubicBezTo>
                <a:cubicBezTo>
                  <a:pt x="86" y="114"/>
                  <a:pt x="84" y="114"/>
                  <a:pt x="84" y="1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 name="Freeform 6">
            <a:extLst>
              <a:ext uri="{FF2B5EF4-FFF2-40B4-BE49-F238E27FC236}">
                <a16:creationId xmlns:a16="http://schemas.microsoft.com/office/drawing/2014/main" id="{E7BF1FF8-EC9E-4E6C-99F4-7DC517579F1A}"/>
              </a:ext>
            </a:extLst>
          </p:cNvPr>
          <p:cNvSpPr>
            <a:spLocks/>
          </p:cNvSpPr>
          <p:nvPr/>
        </p:nvSpPr>
        <p:spPr bwMode="auto">
          <a:xfrm>
            <a:off x="8366640" y="6005923"/>
            <a:ext cx="38090" cy="32230"/>
          </a:xfrm>
          <a:custGeom>
            <a:avLst/>
            <a:gdLst/>
            <a:ahLst/>
            <a:cxnLst>
              <a:cxn ang="0">
                <a:pos x="10" y="10"/>
              </a:cxn>
              <a:cxn ang="0">
                <a:pos x="4" y="10"/>
              </a:cxn>
              <a:cxn ang="0">
                <a:pos x="0" y="6"/>
              </a:cxn>
              <a:cxn ang="0">
                <a:pos x="1" y="1"/>
              </a:cxn>
              <a:cxn ang="0">
                <a:pos x="5" y="0"/>
              </a:cxn>
              <a:cxn ang="0">
                <a:pos x="9" y="3"/>
              </a:cxn>
              <a:cxn ang="0">
                <a:pos x="13" y="7"/>
              </a:cxn>
              <a:cxn ang="0">
                <a:pos x="10" y="10"/>
              </a:cxn>
            </a:cxnLst>
            <a:rect l="0" t="0" r="r" b="b"/>
            <a:pathLst>
              <a:path w="13" h="11">
                <a:moveTo>
                  <a:pt x="10" y="10"/>
                </a:moveTo>
                <a:cubicBezTo>
                  <a:pt x="9" y="11"/>
                  <a:pt x="6" y="11"/>
                  <a:pt x="4" y="10"/>
                </a:cubicBezTo>
                <a:cubicBezTo>
                  <a:pt x="3" y="10"/>
                  <a:pt x="1" y="8"/>
                  <a:pt x="0" y="6"/>
                </a:cubicBezTo>
                <a:cubicBezTo>
                  <a:pt x="0" y="5"/>
                  <a:pt x="0" y="2"/>
                  <a:pt x="1" y="1"/>
                </a:cubicBezTo>
                <a:cubicBezTo>
                  <a:pt x="1" y="0"/>
                  <a:pt x="4" y="0"/>
                  <a:pt x="5" y="0"/>
                </a:cubicBezTo>
                <a:cubicBezTo>
                  <a:pt x="6" y="0"/>
                  <a:pt x="8" y="2"/>
                  <a:pt x="9" y="3"/>
                </a:cubicBezTo>
                <a:cubicBezTo>
                  <a:pt x="10" y="3"/>
                  <a:pt x="13" y="5"/>
                  <a:pt x="13" y="7"/>
                </a:cubicBezTo>
                <a:cubicBezTo>
                  <a:pt x="13" y="8"/>
                  <a:pt x="11" y="10"/>
                  <a:pt x="10"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 name="Freeform 7">
            <a:extLst>
              <a:ext uri="{FF2B5EF4-FFF2-40B4-BE49-F238E27FC236}">
                <a16:creationId xmlns:a16="http://schemas.microsoft.com/office/drawing/2014/main" id="{614136FF-3A24-4336-84C6-46DA980A485B}"/>
              </a:ext>
            </a:extLst>
          </p:cNvPr>
          <p:cNvSpPr>
            <a:spLocks/>
          </p:cNvSpPr>
          <p:nvPr/>
        </p:nvSpPr>
        <p:spPr bwMode="auto">
          <a:xfrm>
            <a:off x="8457468" y="6002993"/>
            <a:ext cx="32230" cy="23439"/>
          </a:xfrm>
          <a:custGeom>
            <a:avLst/>
            <a:gdLst/>
            <a:ahLst/>
            <a:cxnLst>
              <a:cxn ang="0">
                <a:pos x="9" y="7"/>
              </a:cxn>
              <a:cxn ang="0">
                <a:pos x="4" y="8"/>
              </a:cxn>
              <a:cxn ang="0">
                <a:pos x="1" y="5"/>
              </a:cxn>
              <a:cxn ang="0">
                <a:pos x="1" y="1"/>
              </a:cxn>
              <a:cxn ang="0">
                <a:pos x="6" y="0"/>
              </a:cxn>
              <a:cxn ang="0">
                <a:pos x="10" y="1"/>
              </a:cxn>
              <a:cxn ang="0">
                <a:pos x="11" y="4"/>
              </a:cxn>
              <a:cxn ang="0">
                <a:pos x="9" y="7"/>
              </a:cxn>
            </a:cxnLst>
            <a:rect l="0" t="0" r="r" b="b"/>
            <a:pathLst>
              <a:path w="11" h="8">
                <a:moveTo>
                  <a:pt x="9" y="7"/>
                </a:moveTo>
                <a:cubicBezTo>
                  <a:pt x="8" y="8"/>
                  <a:pt x="5" y="8"/>
                  <a:pt x="4" y="8"/>
                </a:cubicBezTo>
                <a:cubicBezTo>
                  <a:pt x="3" y="7"/>
                  <a:pt x="1" y="6"/>
                  <a:pt x="1" y="5"/>
                </a:cubicBezTo>
                <a:cubicBezTo>
                  <a:pt x="0" y="4"/>
                  <a:pt x="1" y="2"/>
                  <a:pt x="1" y="1"/>
                </a:cubicBezTo>
                <a:cubicBezTo>
                  <a:pt x="2" y="0"/>
                  <a:pt x="5" y="0"/>
                  <a:pt x="6" y="0"/>
                </a:cubicBezTo>
                <a:cubicBezTo>
                  <a:pt x="7" y="0"/>
                  <a:pt x="9" y="0"/>
                  <a:pt x="10" y="1"/>
                </a:cubicBezTo>
                <a:cubicBezTo>
                  <a:pt x="10" y="1"/>
                  <a:pt x="11" y="3"/>
                  <a:pt x="11" y="4"/>
                </a:cubicBezTo>
                <a:cubicBezTo>
                  <a:pt x="11" y="4"/>
                  <a:pt x="10" y="6"/>
                  <a:pt x="9"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 name="Freeform 8">
            <a:extLst>
              <a:ext uri="{FF2B5EF4-FFF2-40B4-BE49-F238E27FC236}">
                <a16:creationId xmlns:a16="http://schemas.microsoft.com/office/drawing/2014/main" id="{7F43E3CC-BBC3-4332-B560-62D881FFC11F}"/>
              </a:ext>
            </a:extLst>
          </p:cNvPr>
          <p:cNvSpPr>
            <a:spLocks/>
          </p:cNvSpPr>
          <p:nvPr/>
        </p:nvSpPr>
        <p:spPr bwMode="auto">
          <a:xfrm>
            <a:off x="8439888" y="6061592"/>
            <a:ext cx="43950" cy="29299"/>
          </a:xfrm>
          <a:custGeom>
            <a:avLst/>
            <a:gdLst/>
            <a:ahLst/>
            <a:cxnLst>
              <a:cxn ang="0">
                <a:pos x="14" y="8"/>
              </a:cxn>
              <a:cxn ang="0">
                <a:pos x="12" y="10"/>
              </a:cxn>
              <a:cxn ang="0">
                <a:pos x="7" y="9"/>
              </a:cxn>
              <a:cxn ang="0">
                <a:pos x="3" y="5"/>
              </a:cxn>
              <a:cxn ang="0">
                <a:pos x="1" y="2"/>
              </a:cxn>
              <a:cxn ang="0">
                <a:pos x="3" y="1"/>
              </a:cxn>
              <a:cxn ang="0">
                <a:pos x="7" y="1"/>
              </a:cxn>
              <a:cxn ang="0">
                <a:pos x="13" y="4"/>
              </a:cxn>
              <a:cxn ang="0">
                <a:pos x="14" y="8"/>
              </a:cxn>
            </a:cxnLst>
            <a:rect l="0" t="0" r="r" b="b"/>
            <a:pathLst>
              <a:path w="15" h="10">
                <a:moveTo>
                  <a:pt x="14" y="8"/>
                </a:moveTo>
                <a:cubicBezTo>
                  <a:pt x="14" y="9"/>
                  <a:pt x="12" y="10"/>
                  <a:pt x="12" y="10"/>
                </a:cubicBezTo>
                <a:cubicBezTo>
                  <a:pt x="11" y="10"/>
                  <a:pt x="8" y="9"/>
                  <a:pt x="7" y="9"/>
                </a:cubicBezTo>
                <a:cubicBezTo>
                  <a:pt x="6" y="8"/>
                  <a:pt x="4" y="6"/>
                  <a:pt x="3" y="5"/>
                </a:cubicBezTo>
                <a:cubicBezTo>
                  <a:pt x="3" y="5"/>
                  <a:pt x="0" y="3"/>
                  <a:pt x="1" y="2"/>
                </a:cubicBezTo>
                <a:cubicBezTo>
                  <a:pt x="1" y="1"/>
                  <a:pt x="2" y="1"/>
                  <a:pt x="3" y="1"/>
                </a:cubicBezTo>
                <a:cubicBezTo>
                  <a:pt x="4" y="0"/>
                  <a:pt x="6" y="1"/>
                  <a:pt x="7" y="1"/>
                </a:cubicBezTo>
                <a:cubicBezTo>
                  <a:pt x="8" y="1"/>
                  <a:pt x="12" y="3"/>
                  <a:pt x="13" y="4"/>
                </a:cubicBezTo>
                <a:cubicBezTo>
                  <a:pt x="14" y="5"/>
                  <a:pt x="15" y="7"/>
                  <a:pt x="14"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 name="Freeform 9">
            <a:extLst>
              <a:ext uri="{FF2B5EF4-FFF2-40B4-BE49-F238E27FC236}">
                <a16:creationId xmlns:a16="http://schemas.microsoft.com/office/drawing/2014/main" id="{550B46E5-1FA7-4BEA-A006-188C46142BCD}"/>
              </a:ext>
            </a:extLst>
          </p:cNvPr>
          <p:cNvSpPr>
            <a:spLocks/>
          </p:cNvSpPr>
          <p:nvPr/>
        </p:nvSpPr>
        <p:spPr bwMode="auto">
          <a:xfrm>
            <a:off x="8504348" y="6058663"/>
            <a:ext cx="46880" cy="29299"/>
          </a:xfrm>
          <a:custGeom>
            <a:avLst/>
            <a:gdLst/>
            <a:ahLst/>
            <a:cxnLst>
              <a:cxn ang="0">
                <a:pos x="15" y="8"/>
              </a:cxn>
              <a:cxn ang="0">
                <a:pos x="10" y="10"/>
              </a:cxn>
              <a:cxn ang="0">
                <a:pos x="6" y="7"/>
              </a:cxn>
              <a:cxn ang="0">
                <a:pos x="2" y="4"/>
              </a:cxn>
              <a:cxn ang="0">
                <a:pos x="1" y="1"/>
              </a:cxn>
              <a:cxn ang="0">
                <a:pos x="4" y="0"/>
              </a:cxn>
              <a:cxn ang="0">
                <a:pos x="8" y="2"/>
              </a:cxn>
              <a:cxn ang="0">
                <a:pos x="12" y="2"/>
              </a:cxn>
              <a:cxn ang="0">
                <a:pos x="16" y="4"/>
              </a:cxn>
              <a:cxn ang="0">
                <a:pos x="15" y="8"/>
              </a:cxn>
            </a:cxnLst>
            <a:rect l="0" t="0" r="r" b="b"/>
            <a:pathLst>
              <a:path w="16" h="10">
                <a:moveTo>
                  <a:pt x="15" y="8"/>
                </a:moveTo>
                <a:cubicBezTo>
                  <a:pt x="14" y="9"/>
                  <a:pt x="11" y="10"/>
                  <a:pt x="10" y="10"/>
                </a:cubicBezTo>
                <a:cubicBezTo>
                  <a:pt x="9" y="10"/>
                  <a:pt x="7" y="8"/>
                  <a:pt x="6" y="7"/>
                </a:cubicBezTo>
                <a:cubicBezTo>
                  <a:pt x="5" y="7"/>
                  <a:pt x="3" y="5"/>
                  <a:pt x="2" y="4"/>
                </a:cubicBezTo>
                <a:cubicBezTo>
                  <a:pt x="1" y="4"/>
                  <a:pt x="0" y="2"/>
                  <a:pt x="1" y="1"/>
                </a:cubicBezTo>
                <a:cubicBezTo>
                  <a:pt x="1" y="0"/>
                  <a:pt x="3" y="0"/>
                  <a:pt x="4" y="0"/>
                </a:cubicBezTo>
                <a:cubicBezTo>
                  <a:pt x="5" y="0"/>
                  <a:pt x="7" y="1"/>
                  <a:pt x="8" y="2"/>
                </a:cubicBezTo>
                <a:cubicBezTo>
                  <a:pt x="9" y="2"/>
                  <a:pt x="11" y="2"/>
                  <a:pt x="12" y="2"/>
                </a:cubicBezTo>
                <a:cubicBezTo>
                  <a:pt x="13" y="3"/>
                  <a:pt x="16" y="3"/>
                  <a:pt x="16" y="4"/>
                </a:cubicBezTo>
                <a:cubicBezTo>
                  <a:pt x="16" y="5"/>
                  <a:pt x="15" y="7"/>
                  <a:pt x="15"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 name="Freeform 10">
            <a:extLst>
              <a:ext uri="{FF2B5EF4-FFF2-40B4-BE49-F238E27FC236}">
                <a16:creationId xmlns:a16="http://schemas.microsoft.com/office/drawing/2014/main" id="{7EFF12A8-94AA-42A8-9C13-F7843B54FDC1}"/>
              </a:ext>
            </a:extLst>
          </p:cNvPr>
          <p:cNvSpPr>
            <a:spLocks/>
          </p:cNvSpPr>
          <p:nvPr/>
        </p:nvSpPr>
        <p:spPr bwMode="auto">
          <a:xfrm>
            <a:off x="8612759" y="6002993"/>
            <a:ext cx="43950" cy="70319"/>
          </a:xfrm>
          <a:custGeom>
            <a:avLst/>
            <a:gdLst/>
            <a:ahLst/>
            <a:cxnLst>
              <a:cxn ang="0">
                <a:pos x="4" y="21"/>
              </a:cxn>
              <a:cxn ang="0">
                <a:pos x="3" y="15"/>
              </a:cxn>
              <a:cxn ang="0">
                <a:pos x="1" y="12"/>
              </a:cxn>
              <a:cxn ang="0">
                <a:pos x="1" y="7"/>
              </a:cxn>
              <a:cxn ang="0">
                <a:pos x="5" y="5"/>
              </a:cxn>
              <a:cxn ang="0">
                <a:pos x="7" y="1"/>
              </a:cxn>
              <a:cxn ang="0">
                <a:pos x="10" y="1"/>
              </a:cxn>
              <a:cxn ang="0">
                <a:pos x="13" y="5"/>
              </a:cxn>
              <a:cxn ang="0">
                <a:pos x="14" y="9"/>
              </a:cxn>
              <a:cxn ang="0">
                <a:pos x="14" y="15"/>
              </a:cxn>
              <a:cxn ang="0">
                <a:pos x="11" y="20"/>
              </a:cxn>
              <a:cxn ang="0">
                <a:pos x="9" y="23"/>
              </a:cxn>
              <a:cxn ang="0">
                <a:pos x="6" y="23"/>
              </a:cxn>
              <a:cxn ang="0">
                <a:pos x="4" y="21"/>
              </a:cxn>
            </a:cxnLst>
            <a:rect l="0" t="0" r="r" b="b"/>
            <a:pathLst>
              <a:path w="15" h="24">
                <a:moveTo>
                  <a:pt x="4" y="21"/>
                </a:moveTo>
                <a:cubicBezTo>
                  <a:pt x="3" y="20"/>
                  <a:pt x="3" y="17"/>
                  <a:pt x="3" y="15"/>
                </a:cubicBezTo>
                <a:cubicBezTo>
                  <a:pt x="2" y="14"/>
                  <a:pt x="1" y="13"/>
                  <a:pt x="1" y="12"/>
                </a:cubicBezTo>
                <a:cubicBezTo>
                  <a:pt x="1" y="11"/>
                  <a:pt x="0" y="8"/>
                  <a:pt x="1" y="7"/>
                </a:cubicBezTo>
                <a:cubicBezTo>
                  <a:pt x="1" y="6"/>
                  <a:pt x="4" y="5"/>
                  <a:pt x="5" y="5"/>
                </a:cubicBezTo>
                <a:cubicBezTo>
                  <a:pt x="6" y="4"/>
                  <a:pt x="6" y="1"/>
                  <a:pt x="7" y="1"/>
                </a:cubicBezTo>
                <a:cubicBezTo>
                  <a:pt x="7" y="0"/>
                  <a:pt x="9" y="1"/>
                  <a:pt x="10" y="1"/>
                </a:cubicBezTo>
                <a:cubicBezTo>
                  <a:pt x="11" y="2"/>
                  <a:pt x="12" y="4"/>
                  <a:pt x="13" y="5"/>
                </a:cubicBezTo>
                <a:cubicBezTo>
                  <a:pt x="13" y="6"/>
                  <a:pt x="14" y="8"/>
                  <a:pt x="14" y="9"/>
                </a:cubicBezTo>
                <a:cubicBezTo>
                  <a:pt x="15" y="11"/>
                  <a:pt x="14" y="14"/>
                  <a:pt x="14" y="15"/>
                </a:cubicBezTo>
                <a:cubicBezTo>
                  <a:pt x="13" y="17"/>
                  <a:pt x="11" y="19"/>
                  <a:pt x="11" y="20"/>
                </a:cubicBezTo>
                <a:cubicBezTo>
                  <a:pt x="10" y="20"/>
                  <a:pt x="10" y="23"/>
                  <a:pt x="9" y="23"/>
                </a:cubicBezTo>
                <a:cubicBezTo>
                  <a:pt x="8" y="24"/>
                  <a:pt x="6" y="24"/>
                  <a:pt x="6" y="23"/>
                </a:cubicBezTo>
                <a:cubicBezTo>
                  <a:pt x="5" y="23"/>
                  <a:pt x="4" y="22"/>
                  <a:pt x="4"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 name="Freeform 11">
            <a:extLst>
              <a:ext uri="{FF2B5EF4-FFF2-40B4-BE49-F238E27FC236}">
                <a16:creationId xmlns:a16="http://schemas.microsoft.com/office/drawing/2014/main" id="{57AC590C-54B0-401E-B953-026C0B3355CA}"/>
              </a:ext>
            </a:extLst>
          </p:cNvPr>
          <p:cNvSpPr>
            <a:spLocks/>
          </p:cNvSpPr>
          <p:nvPr/>
        </p:nvSpPr>
        <p:spPr bwMode="auto">
          <a:xfrm>
            <a:off x="8457468" y="5897513"/>
            <a:ext cx="43950" cy="35160"/>
          </a:xfrm>
          <a:custGeom>
            <a:avLst/>
            <a:gdLst/>
            <a:ahLst/>
            <a:cxnLst>
              <a:cxn ang="0">
                <a:pos x="13" y="11"/>
              </a:cxn>
              <a:cxn ang="0">
                <a:pos x="11" y="12"/>
              </a:cxn>
              <a:cxn ang="0">
                <a:pos x="6" y="10"/>
              </a:cxn>
              <a:cxn ang="0">
                <a:pos x="4" y="6"/>
              </a:cxn>
              <a:cxn ang="0">
                <a:pos x="2" y="4"/>
              </a:cxn>
              <a:cxn ang="0">
                <a:pos x="0" y="1"/>
              </a:cxn>
              <a:cxn ang="0">
                <a:pos x="4" y="0"/>
              </a:cxn>
              <a:cxn ang="0">
                <a:pos x="6" y="2"/>
              </a:cxn>
              <a:cxn ang="0">
                <a:pos x="10" y="3"/>
              </a:cxn>
              <a:cxn ang="0">
                <a:pos x="12" y="2"/>
              </a:cxn>
              <a:cxn ang="0">
                <a:pos x="15" y="5"/>
              </a:cxn>
              <a:cxn ang="0">
                <a:pos x="14" y="7"/>
              </a:cxn>
              <a:cxn ang="0">
                <a:pos x="13" y="11"/>
              </a:cxn>
            </a:cxnLst>
            <a:rect l="0" t="0" r="r" b="b"/>
            <a:pathLst>
              <a:path w="15" h="12">
                <a:moveTo>
                  <a:pt x="13" y="11"/>
                </a:moveTo>
                <a:cubicBezTo>
                  <a:pt x="13" y="11"/>
                  <a:pt x="12" y="12"/>
                  <a:pt x="11" y="12"/>
                </a:cubicBezTo>
                <a:cubicBezTo>
                  <a:pt x="10" y="12"/>
                  <a:pt x="7" y="11"/>
                  <a:pt x="6" y="10"/>
                </a:cubicBezTo>
                <a:cubicBezTo>
                  <a:pt x="5" y="9"/>
                  <a:pt x="5" y="7"/>
                  <a:pt x="4" y="6"/>
                </a:cubicBezTo>
                <a:cubicBezTo>
                  <a:pt x="3" y="6"/>
                  <a:pt x="2" y="5"/>
                  <a:pt x="2" y="4"/>
                </a:cubicBezTo>
                <a:cubicBezTo>
                  <a:pt x="1" y="4"/>
                  <a:pt x="0" y="2"/>
                  <a:pt x="0" y="1"/>
                </a:cubicBezTo>
                <a:cubicBezTo>
                  <a:pt x="1" y="0"/>
                  <a:pt x="3" y="0"/>
                  <a:pt x="4" y="0"/>
                </a:cubicBezTo>
                <a:cubicBezTo>
                  <a:pt x="4" y="0"/>
                  <a:pt x="5" y="2"/>
                  <a:pt x="6" y="2"/>
                </a:cubicBezTo>
                <a:cubicBezTo>
                  <a:pt x="7" y="2"/>
                  <a:pt x="9" y="3"/>
                  <a:pt x="10" y="3"/>
                </a:cubicBezTo>
                <a:cubicBezTo>
                  <a:pt x="11" y="2"/>
                  <a:pt x="12" y="2"/>
                  <a:pt x="12" y="2"/>
                </a:cubicBezTo>
                <a:cubicBezTo>
                  <a:pt x="13" y="2"/>
                  <a:pt x="15" y="4"/>
                  <a:pt x="15" y="5"/>
                </a:cubicBezTo>
                <a:cubicBezTo>
                  <a:pt x="15" y="5"/>
                  <a:pt x="14" y="6"/>
                  <a:pt x="14" y="7"/>
                </a:cubicBezTo>
                <a:cubicBezTo>
                  <a:pt x="14" y="8"/>
                  <a:pt x="14" y="10"/>
                  <a:pt x="13" y="1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 name="Freeform 12">
            <a:extLst>
              <a:ext uri="{FF2B5EF4-FFF2-40B4-BE49-F238E27FC236}">
                <a16:creationId xmlns:a16="http://schemas.microsoft.com/office/drawing/2014/main" id="{89D7744F-E12C-42DC-89CA-00CBFF5E97F5}"/>
              </a:ext>
            </a:extLst>
          </p:cNvPr>
          <p:cNvSpPr>
            <a:spLocks/>
          </p:cNvSpPr>
          <p:nvPr/>
        </p:nvSpPr>
        <p:spPr bwMode="auto">
          <a:xfrm>
            <a:off x="8580527" y="6038152"/>
            <a:ext cx="23439" cy="26371"/>
          </a:xfrm>
          <a:custGeom>
            <a:avLst/>
            <a:gdLst/>
            <a:ahLst/>
            <a:cxnLst>
              <a:cxn ang="0">
                <a:pos x="8" y="8"/>
              </a:cxn>
              <a:cxn ang="0">
                <a:pos x="6" y="9"/>
              </a:cxn>
              <a:cxn ang="0">
                <a:pos x="3" y="8"/>
              </a:cxn>
              <a:cxn ang="0">
                <a:pos x="3" y="6"/>
              </a:cxn>
              <a:cxn ang="0">
                <a:pos x="0" y="4"/>
              </a:cxn>
              <a:cxn ang="0">
                <a:pos x="0" y="1"/>
              </a:cxn>
              <a:cxn ang="0">
                <a:pos x="3" y="0"/>
              </a:cxn>
              <a:cxn ang="0">
                <a:pos x="6" y="2"/>
              </a:cxn>
              <a:cxn ang="0">
                <a:pos x="6" y="4"/>
              </a:cxn>
              <a:cxn ang="0">
                <a:pos x="8" y="6"/>
              </a:cxn>
              <a:cxn ang="0">
                <a:pos x="8" y="8"/>
              </a:cxn>
            </a:cxnLst>
            <a:rect l="0" t="0" r="r" b="b"/>
            <a:pathLst>
              <a:path w="8" h="9">
                <a:moveTo>
                  <a:pt x="8" y="8"/>
                </a:moveTo>
                <a:cubicBezTo>
                  <a:pt x="8" y="8"/>
                  <a:pt x="6" y="9"/>
                  <a:pt x="6" y="9"/>
                </a:cubicBezTo>
                <a:cubicBezTo>
                  <a:pt x="5" y="9"/>
                  <a:pt x="4" y="8"/>
                  <a:pt x="3" y="8"/>
                </a:cubicBezTo>
                <a:cubicBezTo>
                  <a:pt x="3" y="7"/>
                  <a:pt x="3" y="6"/>
                  <a:pt x="3" y="6"/>
                </a:cubicBezTo>
                <a:cubicBezTo>
                  <a:pt x="2" y="5"/>
                  <a:pt x="1" y="5"/>
                  <a:pt x="0" y="4"/>
                </a:cubicBezTo>
                <a:cubicBezTo>
                  <a:pt x="0" y="3"/>
                  <a:pt x="0" y="1"/>
                  <a:pt x="0" y="1"/>
                </a:cubicBezTo>
                <a:cubicBezTo>
                  <a:pt x="1" y="0"/>
                  <a:pt x="2" y="0"/>
                  <a:pt x="3" y="0"/>
                </a:cubicBezTo>
                <a:cubicBezTo>
                  <a:pt x="4" y="0"/>
                  <a:pt x="5" y="1"/>
                  <a:pt x="6" y="2"/>
                </a:cubicBezTo>
                <a:cubicBezTo>
                  <a:pt x="6" y="2"/>
                  <a:pt x="6" y="3"/>
                  <a:pt x="6" y="4"/>
                </a:cubicBezTo>
                <a:cubicBezTo>
                  <a:pt x="6" y="4"/>
                  <a:pt x="8" y="5"/>
                  <a:pt x="8" y="6"/>
                </a:cubicBezTo>
                <a:cubicBezTo>
                  <a:pt x="8" y="6"/>
                  <a:pt x="8" y="7"/>
                  <a:pt x="8"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 name="Freeform 13">
            <a:extLst>
              <a:ext uri="{FF2B5EF4-FFF2-40B4-BE49-F238E27FC236}">
                <a16:creationId xmlns:a16="http://schemas.microsoft.com/office/drawing/2014/main" id="{5F47B4D8-7B79-4E10-AE65-683FD203B558}"/>
              </a:ext>
            </a:extLst>
          </p:cNvPr>
          <p:cNvSpPr>
            <a:spLocks/>
          </p:cNvSpPr>
          <p:nvPr/>
        </p:nvSpPr>
        <p:spPr bwMode="auto">
          <a:xfrm>
            <a:off x="8349059" y="5865284"/>
            <a:ext cx="84970" cy="58600"/>
          </a:xfrm>
          <a:custGeom>
            <a:avLst/>
            <a:gdLst/>
            <a:ahLst/>
            <a:cxnLst>
              <a:cxn ang="0">
                <a:pos x="28" y="14"/>
              </a:cxn>
              <a:cxn ang="0">
                <a:pos x="25" y="18"/>
              </a:cxn>
              <a:cxn ang="0">
                <a:pos x="21" y="19"/>
              </a:cxn>
              <a:cxn ang="0">
                <a:pos x="17" y="15"/>
              </a:cxn>
              <a:cxn ang="0">
                <a:pos x="13" y="12"/>
              </a:cxn>
              <a:cxn ang="0">
                <a:pos x="10" y="10"/>
              </a:cxn>
              <a:cxn ang="0">
                <a:pos x="6" y="9"/>
              </a:cxn>
              <a:cxn ang="0">
                <a:pos x="3" y="9"/>
              </a:cxn>
              <a:cxn ang="0">
                <a:pos x="0" y="8"/>
              </a:cxn>
              <a:cxn ang="0">
                <a:pos x="2" y="4"/>
              </a:cxn>
              <a:cxn ang="0">
                <a:pos x="6" y="3"/>
              </a:cxn>
              <a:cxn ang="0">
                <a:pos x="9" y="1"/>
              </a:cxn>
              <a:cxn ang="0">
                <a:pos x="13" y="1"/>
              </a:cxn>
              <a:cxn ang="0">
                <a:pos x="15" y="4"/>
              </a:cxn>
              <a:cxn ang="0">
                <a:pos x="18" y="7"/>
              </a:cxn>
              <a:cxn ang="0">
                <a:pos x="20" y="9"/>
              </a:cxn>
              <a:cxn ang="0">
                <a:pos x="22" y="9"/>
              </a:cxn>
              <a:cxn ang="0">
                <a:pos x="22" y="7"/>
              </a:cxn>
              <a:cxn ang="0">
                <a:pos x="21" y="4"/>
              </a:cxn>
              <a:cxn ang="0">
                <a:pos x="18" y="3"/>
              </a:cxn>
              <a:cxn ang="0">
                <a:pos x="18" y="1"/>
              </a:cxn>
              <a:cxn ang="0">
                <a:pos x="22" y="0"/>
              </a:cxn>
              <a:cxn ang="0">
                <a:pos x="24" y="1"/>
              </a:cxn>
              <a:cxn ang="0">
                <a:pos x="25" y="4"/>
              </a:cxn>
              <a:cxn ang="0">
                <a:pos x="28" y="4"/>
              </a:cxn>
              <a:cxn ang="0">
                <a:pos x="30" y="7"/>
              </a:cxn>
              <a:cxn ang="0">
                <a:pos x="30" y="10"/>
              </a:cxn>
              <a:cxn ang="0">
                <a:pos x="28" y="14"/>
              </a:cxn>
            </a:cxnLst>
            <a:rect l="0" t="0" r="r" b="b"/>
            <a:pathLst>
              <a:path w="30" h="20">
                <a:moveTo>
                  <a:pt x="28" y="14"/>
                </a:moveTo>
                <a:cubicBezTo>
                  <a:pt x="27" y="15"/>
                  <a:pt x="26" y="18"/>
                  <a:pt x="25" y="18"/>
                </a:cubicBezTo>
                <a:cubicBezTo>
                  <a:pt x="24" y="19"/>
                  <a:pt x="22" y="20"/>
                  <a:pt x="21" y="19"/>
                </a:cubicBezTo>
                <a:cubicBezTo>
                  <a:pt x="19" y="19"/>
                  <a:pt x="18" y="16"/>
                  <a:pt x="17" y="15"/>
                </a:cubicBezTo>
                <a:cubicBezTo>
                  <a:pt x="16" y="14"/>
                  <a:pt x="14" y="13"/>
                  <a:pt x="13" y="12"/>
                </a:cubicBezTo>
                <a:cubicBezTo>
                  <a:pt x="12" y="11"/>
                  <a:pt x="11" y="10"/>
                  <a:pt x="10" y="10"/>
                </a:cubicBezTo>
                <a:cubicBezTo>
                  <a:pt x="9" y="9"/>
                  <a:pt x="7" y="9"/>
                  <a:pt x="6" y="9"/>
                </a:cubicBezTo>
                <a:cubicBezTo>
                  <a:pt x="6" y="9"/>
                  <a:pt x="4" y="9"/>
                  <a:pt x="3" y="9"/>
                </a:cubicBezTo>
                <a:cubicBezTo>
                  <a:pt x="3" y="9"/>
                  <a:pt x="1" y="9"/>
                  <a:pt x="0" y="8"/>
                </a:cubicBezTo>
                <a:cubicBezTo>
                  <a:pt x="0" y="7"/>
                  <a:pt x="1" y="5"/>
                  <a:pt x="2" y="4"/>
                </a:cubicBezTo>
                <a:cubicBezTo>
                  <a:pt x="2" y="3"/>
                  <a:pt x="5" y="3"/>
                  <a:pt x="6" y="3"/>
                </a:cubicBezTo>
                <a:cubicBezTo>
                  <a:pt x="7" y="3"/>
                  <a:pt x="8" y="1"/>
                  <a:pt x="9" y="1"/>
                </a:cubicBezTo>
                <a:cubicBezTo>
                  <a:pt x="10" y="1"/>
                  <a:pt x="12" y="1"/>
                  <a:pt x="13" y="1"/>
                </a:cubicBezTo>
                <a:cubicBezTo>
                  <a:pt x="14" y="1"/>
                  <a:pt x="15" y="3"/>
                  <a:pt x="15" y="4"/>
                </a:cubicBezTo>
                <a:cubicBezTo>
                  <a:pt x="16" y="5"/>
                  <a:pt x="17" y="7"/>
                  <a:pt x="18" y="7"/>
                </a:cubicBezTo>
                <a:cubicBezTo>
                  <a:pt x="18" y="8"/>
                  <a:pt x="20" y="9"/>
                  <a:pt x="20" y="9"/>
                </a:cubicBezTo>
                <a:cubicBezTo>
                  <a:pt x="21" y="9"/>
                  <a:pt x="22" y="10"/>
                  <a:pt x="22" y="9"/>
                </a:cubicBezTo>
                <a:cubicBezTo>
                  <a:pt x="23" y="9"/>
                  <a:pt x="23" y="8"/>
                  <a:pt x="22" y="7"/>
                </a:cubicBezTo>
                <a:cubicBezTo>
                  <a:pt x="22" y="6"/>
                  <a:pt x="21" y="5"/>
                  <a:pt x="21" y="4"/>
                </a:cubicBezTo>
                <a:cubicBezTo>
                  <a:pt x="20" y="4"/>
                  <a:pt x="19" y="4"/>
                  <a:pt x="18" y="3"/>
                </a:cubicBezTo>
                <a:cubicBezTo>
                  <a:pt x="18" y="3"/>
                  <a:pt x="18" y="1"/>
                  <a:pt x="18" y="1"/>
                </a:cubicBezTo>
                <a:cubicBezTo>
                  <a:pt x="19" y="0"/>
                  <a:pt x="21" y="0"/>
                  <a:pt x="22" y="0"/>
                </a:cubicBezTo>
                <a:cubicBezTo>
                  <a:pt x="22" y="0"/>
                  <a:pt x="23" y="1"/>
                  <a:pt x="24" y="1"/>
                </a:cubicBezTo>
                <a:cubicBezTo>
                  <a:pt x="24" y="2"/>
                  <a:pt x="24" y="3"/>
                  <a:pt x="25" y="4"/>
                </a:cubicBezTo>
                <a:cubicBezTo>
                  <a:pt x="25" y="4"/>
                  <a:pt x="27" y="4"/>
                  <a:pt x="28" y="4"/>
                </a:cubicBezTo>
                <a:cubicBezTo>
                  <a:pt x="29" y="5"/>
                  <a:pt x="30" y="6"/>
                  <a:pt x="30" y="7"/>
                </a:cubicBezTo>
                <a:cubicBezTo>
                  <a:pt x="30" y="8"/>
                  <a:pt x="30" y="10"/>
                  <a:pt x="30" y="10"/>
                </a:cubicBezTo>
                <a:cubicBezTo>
                  <a:pt x="30" y="11"/>
                  <a:pt x="28" y="13"/>
                  <a:pt x="28" y="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 name="Freeform 14">
            <a:extLst>
              <a:ext uri="{FF2B5EF4-FFF2-40B4-BE49-F238E27FC236}">
                <a16:creationId xmlns:a16="http://schemas.microsoft.com/office/drawing/2014/main" id="{6D99B28C-3940-4CCD-9181-491861744C8B}"/>
              </a:ext>
            </a:extLst>
          </p:cNvPr>
          <p:cNvSpPr>
            <a:spLocks/>
          </p:cNvSpPr>
          <p:nvPr/>
        </p:nvSpPr>
        <p:spPr bwMode="auto">
          <a:xfrm>
            <a:off x="8445748" y="5815473"/>
            <a:ext cx="55671" cy="26371"/>
          </a:xfrm>
          <a:custGeom>
            <a:avLst/>
            <a:gdLst/>
            <a:ahLst/>
            <a:cxnLst>
              <a:cxn ang="0">
                <a:pos x="10" y="7"/>
              </a:cxn>
              <a:cxn ang="0">
                <a:pos x="8" y="6"/>
              </a:cxn>
              <a:cxn ang="0">
                <a:pos x="5" y="8"/>
              </a:cxn>
              <a:cxn ang="0">
                <a:pos x="1" y="8"/>
              </a:cxn>
              <a:cxn ang="0">
                <a:pos x="1" y="4"/>
              </a:cxn>
              <a:cxn ang="0">
                <a:pos x="6" y="1"/>
              </a:cxn>
              <a:cxn ang="0">
                <a:pos x="11" y="1"/>
              </a:cxn>
              <a:cxn ang="0">
                <a:pos x="15" y="1"/>
              </a:cxn>
              <a:cxn ang="0">
                <a:pos x="18" y="4"/>
              </a:cxn>
              <a:cxn ang="0">
                <a:pos x="18" y="7"/>
              </a:cxn>
              <a:cxn ang="0">
                <a:pos x="15" y="9"/>
              </a:cxn>
              <a:cxn ang="0">
                <a:pos x="12" y="8"/>
              </a:cxn>
              <a:cxn ang="0">
                <a:pos x="10" y="7"/>
              </a:cxn>
            </a:cxnLst>
            <a:rect l="0" t="0" r="r" b="b"/>
            <a:pathLst>
              <a:path w="19" h="9">
                <a:moveTo>
                  <a:pt x="10" y="7"/>
                </a:moveTo>
                <a:cubicBezTo>
                  <a:pt x="10" y="7"/>
                  <a:pt x="8" y="6"/>
                  <a:pt x="8" y="6"/>
                </a:cubicBezTo>
                <a:cubicBezTo>
                  <a:pt x="7" y="6"/>
                  <a:pt x="5" y="8"/>
                  <a:pt x="5" y="8"/>
                </a:cubicBezTo>
                <a:cubicBezTo>
                  <a:pt x="4" y="8"/>
                  <a:pt x="2" y="8"/>
                  <a:pt x="1" y="8"/>
                </a:cubicBezTo>
                <a:cubicBezTo>
                  <a:pt x="0" y="7"/>
                  <a:pt x="1" y="4"/>
                  <a:pt x="1" y="4"/>
                </a:cubicBezTo>
                <a:cubicBezTo>
                  <a:pt x="2" y="2"/>
                  <a:pt x="5" y="1"/>
                  <a:pt x="6" y="1"/>
                </a:cubicBezTo>
                <a:cubicBezTo>
                  <a:pt x="7" y="0"/>
                  <a:pt x="10" y="1"/>
                  <a:pt x="11" y="1"/>
                </a:cubicBezTo>
                <a:cubicBezTo>
                  <a:pt x="12" y="1"/>
                  <a:pt x="14" y="1"/>
                  <a:pt x="15" y="1"/>
                </a:cubicBezTo>
                <a:cubicBezTo>
                  <a:pt x="16" y="2"/>
                  <a:pt x="18" y="3"/>
                  <a:pt x="18" y="4"/>
                </a:cubicBezTo>
                <a:cubicBezTo>
                  <a:pt x="19" y="4"/>
                  <a:pt x="18" y="6"/>
                  <a:pt x="18" y="7"/>
                </a:cubicBezTo>
                <a:cubicBezTo>
                  <a:pt x="17" y="8"/>
                  <a:pt x="16" y="8"/>
                  <a:pt x="15" y="9"/>
                </a:cubicBezTo>
                <a:cubicBezTo>
                  <a:pt x="14" y="9"/>
                  <a:pt x="12" y="8"/>
                  <a:pt x="12" y="8"/>
                </a:cubicBezTo>
                <a:cubicBezTo>
                  <a:pt x="11" y="7"/>
                  <a:pt x="11" y="7"/>
                  <a:pt x="10"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 name="Freeform 15">
            <a:extLst>
              <a:ext uri="{FF2B5EF4-FFF2-40B4-BE49-F238E27FC236}">
                <a16:creationId xmlns:a16="http://schemas.microsoft.com/office/drawing/2014/main" id="{F6300BDF-E7C3-4736-8487-110E4B708290}"/>
              </a:ext>
            </a:extLst>
          </p:cNvPr>
          <p:cNvSpPr>
            <a:spLocks/>
          </p:cNvSpPr>
          <p:nvPr/>
        </p:nvSpPr>
        <p:spPr bwMode="auto">
          <a:xfrm>
            <a:off x="8199629" y="5751013"/>
            <a:ext cx="125991" cy="73251"/>
          </a:xfrm>
          <a:custGeom>
            <a:avLst/>
            <a:gdLst/>
            <a:ahLst/>
            <a:cxnLst>
              <a:cxn ang="0">
                <a:pos x="42" y="23"/>
              </a:cxn>
              <a:cxn ang="0">
                <a:pos x="35" y="23"/>
              </a:cxn>
              <a:cxn ang="0">
                <a:pos x="31" y="21"/>
              </a:cxn>
              <a:cxn ang="0">
                <a:pos x="27" y="15"/>
              </a:cxn>
              <a:cxn ang="0">
                <a:pos x="21" y="12"/>
              </a:cxn>
              <a:cxn ang="0">
                <a:pos x="13" y="12"/>
              </a:cxn>
              <a:cxn ang="0">
                <a:pos x="6" y="11"/>
              </a:cxn>
              <a:cxn ang="0">
                <a:pos x="3" y="6"/>
              </a:cxn>
              <a:cxn ang="0">
                <a:pos x="0" y="4"/>
              </a:cxn>
              <a:cxn ang="0">
                <a:pos x="0" y="1"/>
              </a:cxn>
              <a:cxn ang="0">
                <a:pos x="4" y="1"/>
              </a:cxn>
              <a:cxn ang="0">
                <a:pos x="7" y="2"/>
              </a:cxn>
              <a:cxn ang="0">
                <a:pos x="11" y="4"/>
              </a:cxn>
              <a:cxn ang="0">
                <a:pos x="15" y="7"/>
              </a:cxn>
              <a:cxn ang="0">
                <a:pos x="23" y="8"/>
              </a:cxn>
              <a:cxn ang="0">
                <a:pos x="28" y="9"/>
              </a:cxn>
              <a:cxn ang="0">
                <a:pos x="32" y="14"/>
              </a:cxn>
              <a:cxn ang="0">
                <a:pos x="38" y="15"/>
              </a:cxn>
              <a:cxn ang="0">
                <a:pos x="41" y="19"/>
              </a:cxn>
              <a:cxn ang="0">
                <a:pos x="42" y="23"/>
              </a:cxn>
            </a:cxnLst>
            <a:rect l="0" t="0" r="r" b="b"/>
            <a:pathLst>
              <a:path w="43" h="25">
                <a:moveTo>
                  <a:pt x="42" y="23"/>
                </a:moveTo>
                <a:cubicBezTo>
                  <a:pt x="41" y="25"/>
                  <a:pt x="37" y="24"/>
                  <a:pt x="35" y="23"/>
                </a:cubicBezTo>
                <a:cubicBezTo>
                  <a:pt x="34" y="23"/>
                  <a:pt x="32" y="22"/>
                  <a:pt x="31" y="21"/>
                </a:cubicBezTo>
                <a:cubicBezTo>
                  <a:pt x="30" y="20"/>
                  <a:pt x="29" y="16"/>
                  <a:pt x="27" y="15"/>
                </a:cubicBezTo>
                <a:cubicBezTo>
                  <a:pt x="26" y="14"/>
                  <a:pt x="22" y="13"/>
                  <a:pt x="21" y="12"/>
                </a:cubicBezTo>
                <a:cubicBezTo>
                  <a:pt x="19" y="12"/>
                  <a:pt x="15" y="12"/>
                  <a:pt x="13" y="12"/>
                </a:cubicBezTo>
                <a:cubicBezTo>
                  <a:pt x="11" y="11"/>
                  <a:pt x="8" y="12"/>
                  <a:pt x="6" y="11"/>
                </a:cubicBezTo>
                <a:cubicBezTo>
                  <a:pt x="5" y="10"/>
                  <a:pt x="4" y="7"/>
                  <a:pt x="3" y="6"/>
                </a:cubicBezTo>
                <a:cubicBezTo>
                  <a:pt x="3" y="5"/>
                  <a:pt x="1" y="5"/>
                  <a:pt x="0" y="4"/>
                </a:cubicBezTo>
                <a:cubicBezTo>
                  <a:pt x="0" y="3"/>
                  <a:pt x="0" y="1"/>
                  <a:pt x="0" y="1"/>
                </a:cubicBezTo>
                <a:cubicBezTo>
                  <a:pt x="1" y="0"/>
                  <a:pt x="3" y="1"/>
                  <a:pt x="4" y="1"/>
                </a:cubicBezTo>
                <a:cubicBezTo>
                  <a:pt x="5" y="1"/>
                  <a:pt x="7" y="1"/>
                  <a:pt x="7" y="2"/>
                </a:cubicBezTo>
                <a:cubicBezTo>
                  <a:pt x="8" y="2"/>
                  <a:pt x="10" y="4"/>
                  <a:pt x="11" y="4"/>
                </a:cubicBezTo>
                <a:cubicBezTo>
                  <a:pt x="12" y="5"/>
                  <a:pt x="14" y="6"/>
                  <a:pt x="15" y="7"/>
                </a:cubicBezTo>
                <a:cubicBezTo>
                  <a:pt x="17" y="7"/>
                  <a:pt x="21" y="7"/>
                  <a:pt x="23" y="8"/>
                </a:cubicBezTo>
                <a:cubicBezTo>
                  <a:pt x="24" y="8"/>
                  <a:pt x="27" y="8"/>
                  <a:pt x="28" y="9"/>
                </a:cubicBezTo>
                <a:cubicBezTo>
                  <a:pt x="29" y="10"/>
                  <a:pt x="31" y="13"/>
                  <a:pt x="32" y="14"/>
                </a:cubicBezTo>
                <a:cubicBezTo>
                  <a:pt x="33" y="15"/>
                  <a:pt x="37" y="14"/>
                  <a:pt x="38" y="15"/>
                </a:cubicBezTo>
                <a:cubicBezTo>
                  <a:pt x="39" y="15"/>
                  <a:pt x="41" y="18"/>
                  <a:pt x="41" y="19"/>
                </a:cubicBezTo>
                <a:cubicBezTo>
                  <a:pt x="41" y="20"/>
                  <a:pt x="43" y="22"/>
                  <a:pt x="42" y="2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 name="Freeform 16">
            <a:extLst>
              <a:ext uri="{FF2B5EF4-FFF2-40B4-BE49-F238E27FC236}">
                <a16:creationId xmlns:a16="http://schemas.microsoft.com/office/drawing/2014/main" id="{765FD770-F663-4F1D-B551-6C75D427CEBA}"/>
              </a:ext>
            </a:extLst>
          </p:cNvPr>
          <p:cNvSpPr>
            <a:spLocks/>
          </p:cNvSpPr>
          <p:nvPr/>
        </p:nvSpPr>
        <p:spPr bwMode="auto">
          <a:xfrm>
            <a:off x="8293389" y="5742225"/>
            <a:ext cx="23439" cy="26371"/>
          </a:xfrm>
          <a:custGeom>
            <a:avLst/>
            <a:gdLst/>
            <a:ahLst/>
            <a:cxnLst>
              <a:cxn ang="0">
                <a:pos x="7" y="7"/>
              </a:cxn>
              <a:cxn ang="0">
                <a:pos x="3" y="9"/>
              </a:cxn>
              <a:cxn ang="0">
                <a:pos x="0" y="7"/>
              </a:cxn>
              <a:cxn ang="0">
                <a:pos x="2" y="3"/>
              </a:cxn>
              <a:cxn ang="0">
                <a:pos x="5" y="1"/>
              </a:cxn>
              <a:cxn ang="0">
                <a:pos x="6" y="0"/>
              </a:cxn>
              <a:cxn ang="0">
                <a:pos x="7" y="3"/>
              </a:cxn>
              <a:cxn ang="0">
                <a:pos x="7" y="7"/>
              </a:cxn>
            </a:cxnLst>
            <a:rect l="0" t="0" r="r" b="b"/>
            <a:pathLst>
              <a:path w="8" h="9">
                <a:moveTo>
                  <a:pt x="7" y="7"/>
                </a:moveTo>
                <a:cubicBezTo>
                  <a:pt x="6" y="8"/>
                  <a:pt x="4" y="9"/>
                  <a:pt x="3" y="9"/>
                </a:cubicBezTo>
                <a:cubicBezTo>
                  <a:pt x="2" y="9"/>
                  <a:pt x="1" y="8"/>
                  <a:pt x="0" y="7"/>
                </a:cubicBezTo>
                <a:cubicBezTo>
                  <a:pt x="0" y="6"/>
                  <a:pt x="1" y="4"/>
                  <a:pt x="2" y="3"/>
                </a:cubicBezTo>
                <a:cubicBezTo>
                  <a:pt x="2" y="2"/>
                  <a:pt x="4" y="2"/>
                  <a:pt x="5" y="1"/>
                </a:cubicBezTo>
                <a:cubicBezTo>
                  <a:pt x="5" y="1"/>
                  <a:pt x="6" y="0"/>
                  <a:pt x="6" y="0"/>
                </a:cubicBezTo>
                <a:cubicBezTo>
                  <a:pt x="7" y="0"/>
                  <a:pt x="7" y="2"/>
                  <a:pt x="7" y="3"/>
                </a:cubicBezTo>
                <a:cubicBezTo>
                  <a:pt x="8" y="4"/>
                  <a:pt x="8" y="7"/>
                  <a:pt x="7"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 name="Freeform 17">
            <a:extLst>
              <a:ext uri="{FF2B5EF4-FFF2-40B4-BE49-F238E27FC236}">
                <a16:creationId xmlns:a16="http://schemas.microsoft.com/office/drawing/2014/main" id="{751ECCA4-0A02-4A91-9F84-C21C81C45B2B}"/>
              </a:ext>
            </a:extLst>
          </p:cNvPr>
          <p:cNvSpPr>
            <a:spLocks/>
          </p:cNvSpPr>
          <p:nvPr/>
        </p:nvSpPr>
        <p:spPr bwMode="auto">
          <a:xfrm>
            <a:off x="8196700" y="5692413"/>
            <a:ext cx="49811" cy="32230"/>
          </a:xfrm>
          <a:custGeom>
            <a:avLst/>
            <a:gdLst/>
            <a:ahLst/>
            <a:cxnLst>
              <a:cxn ang="0">
                <a:pos x="14" y="12"/>
              </a:cxn>
              <a:cxn ang="0">
                <a:pos x="8" y="11"/>
              </a:cxn>
              <a:cxn ang="0">
                <a:pos x="6" y="8"/>
              </a:cxn>
              <a:cxn ang="0">
                <a:pos x="3" y="6"/>
              </a:cxn>
              <a:cxn ang="0">
                <a:pos x="1" y="5"/>
              </a:cxn>
              <a:cxn ang="0">
                <a:pos x="0" y="2"/>
              </a:cxn>
              <a:cxn ang="0">
                <a:pos x="2" y="0"/>
              </a:cxn>
              <a:cxn ang="0">
                <a:pos x="8" y="1"/>
              </a:cxn>
              <a:cxn ang="0">
                <a:pos x="9" y="4"/>
              </a:cxn>
              <a:cxn ang="0">
                <a:pos x="14" y="6"/>
              </a:cxn>
              <a:cxn ang="0">
                <a:pos x="17" y="10"/>
              </a:cxn>
              <a:cxn ang="0">
                <a:pos x="14" y="12"/>
              </a:cxn>
            </a:cxnLst>
            <a:rect l="0" t="0" r="r" b="b"/>
            <a:pathLst>
              <a:path w="17" h="12">
                <a:moveTo>
                  <a:pt x="14" y="12"/>
                </a:moveTo>
                <a:cubicBezTo>
                  <a:pt x="12" y="12"/>
                  <a:pt x="9" y="12"/>
                  <a:pt x="8" y="11"/>
                </a:cubicBezTo>
                <a:cubicBezTo>
                  <a:pt x="7" y="11"/>
                  <a:pt x="7" y="9"/>
                  <a:pt x="6" y="8"/>
                </a:cubicBezTo>
                <a:cubicBezTo>
                  <a:pt x="6" y="7"/>
                  <a:pt x="4" y="6"/>
                  <a:pt x="3" y="6"/>
                </a:cubicBezTo>
                <a:cubicBezTo>
                  <a:pt x="2" y="5"/>
                  <a:pt x="1" y="5"/>
                  <a:pt x="1" y="5"/>
                </a:cubicBezTo>
                <a:cubicBezTo>
                  <a:pt x="0" y="4"/>
                  <a:pt x="0" y="3"/>
                  <a:pt x="0" y="2"/>
                </a:cubicBezTo>
                <a:cubicBezTo>
                  <a:pt x="0" y="1"/>
                  <a:pt x="1" y="1"/>
                  <a:pt x="2" y="0"/>
                </a:cubicBezTo>
                <a:cubicBezTo>
                  <a:pt x="3" y="0"/>
                  <a:pt x="6" y="0"/>
                  <a:pt x="8" y="1"/>
                </a:cubicBezTo>
                <a:cubicBezTo>
                  <a:pt x="8" y="1"/>
                  <a:pt x="8" y="3"/>
                  <a:pt x="9" y="4"/>
                </a:cubicBezTo>
                <a:cubicBezTo>
                  <a:pt x="10" y="5"/>
                  <a:pt x="13" y="5"/>
                  <a:pt x="14" y="6"/>
                </a:cubicBezTo>
                <a:cubicBezTo>
                  <a:pt x="15" y="7"/>
                  <a:pt x="17" y="9"/>
                  <a:pt x="17" y="10"/>
                </a:cubicBezTo>
                <a:cubicBezTo>
                  <a:pt x="16" y="11"/>
                  <a:pt x="15" y="12"/>
                  <a:pt x="14"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 name="Freeform 18">
            <a:extLst>
              <a:ext uri="{FF2B5EF4-FFF2-40B4-BE49-F238E27FC236}">
                <a16:creationId xmlns:a16="http://schemas.microsoft.com/office/drawing/2014/main" id="{6BDF9E68-0D01-4F35-AB2C-369DFB1C551B}"/>
              </a:ext>
            </a:extLst>
          </p:cNvPr>
          <p:cNvSpPr>
            <a:spLocks/>
          </p:cNvSpPr>
          <p:nvPr/>
        </p:nvSpPr>
        <p:spPr bwMode="auto">
          <a:xfrm>
            <a:off x="8621547" y="5504894"/>
            <a:ext cx="416058" cy="902436"/>
          </a:xfrm>
          <a:custGeom>
            <a:avLst/>
            <a:gdLst/>
            <a:ahLst/>
            <a:cxnLst>
              <a:cxn ang="0">
                <a:pos x="57" y="290"/>
              </a:cxn>
              <a:cxn ang="0">
                <a:pos x="67" y="242"/>
              </a:cxn>
              <a:cxn ang="0">
                <a:pos x="86" y="191"/>
              </a:cxn>
              <a:cxn ang="0">
                <a:pos x="94" y="153"/>
              </a:cxn>
              <a:cxn ang="0">
                <a:pos x="111" y="132"/>
              </a:cxn>
              <a:cxn ang="0">
                <a:pos x="120" y="104"/>
              </a:cxn>
              <a:cxn ang="0">
                <a:pos x="131" y="61"/>
              </a:cxn>
              <a:cxn ang="0">
                <a:pos x="138" y="30"/>
              </a:cxn>
              <a:cxn ang="0">
                <a:pos x="143" y="11"/>
              </a:cxn>
              <a:cxn ang="0">
                <a:pos x="134" y="1"/>
              </a:cxn>
              <a:cxn ang="0">
                <a:pos x="127" y="11"/>
              </a:cxn>
              <a:cxn ang="0">
                <a:pos x="122" y="20"/>
              </a:cxn>
              <a:cxn ang="0">
                <a:pos x="114" y="34"/>
              </a:cxn>
              <a:cxn ang="0">
                <a:pos x="110" y="48"/>
              </a:cxn>
              <a:cxn ang="0">
                <a:pos x="103" y="81"/>
              </a:cxn>
              <a:cxn ang="0">
                <a:pos x="86" y="110"/>
              </a:cxn>
              <a:cxn ang="0">
                <a:pos x="76" y="127"/>
              </a:cxn>
              <a:cxn ang="0">
                <a:pos x="62" y="134"/>
              </a:cxn>
              <a:cxn ang="0">
                <a:pos x="46" y="150"/>
              </a:cxn>
              <a:cxn ang="0">
                <a:pos x="37" y="165"/>
              </a:cxn>
              <a:cxn ang="0">
                <a:pos x="29" y="177"/>
              </a:cxn>
              <a:cxn ang="0">
                <a:pos x="32" y="189"/>
              </a:cxn>
              <a:cxn ang="0">
                <a:pos x="42" y="183"/>
              </a:cxn>
              <a:cxn ang="0">
                <a:pos x="49" y="178"/>
              </a:cxn>
              <a:cxn ang="0">
                <a:pos x="50" y="187"/>
              </a:cxn>
              <a:cxn ang="0">
                <a:pos x="53" y="191"/>
              </a:cxn>
              <a:cxn ang="0">
                <a:pos x="49" y="194"/>
              </a:cxn>
              <a:cxn ang="0">
                <a:pos x="43" y="192"/>
              </a:cxn>
              <a:cxn ang="0">
                <a:pos x="46" y="201"/>
              </a:cxn>
              <a:cxn ang="0">
                <a:pos x="43" y="208"/>
              </a:cxn>
              <a:cxn ang="0">
                <a:pos x="44" y="217"/>
              </a:cxn>
              <a:cxn ang="0">
                <a:pos x="37" y="218"/>
              </a:cxn>
              <a:cxn ang="0">
                <a:pos x="34" y="211"/>
              </a:cxn>
              <a:cxn ang="0">
                <a:pos x="35" y="203"/>
              </a:cxn>
              <a:cxn ang="0">
                <a:pos x="28" y="202"/>
              </a:cxn>
              <a:cxn ang="0">
                <a:pos x="26" y="210"/>
              </a:cxn>
              <a:cxn ang="0">
                <a:pos x="25" y="224"/>
              </a:cxn>
              <a:cxn ang="0">
                <a:pos x="22" y="233"/>
              </a:cxn>
              <a:cxn ang="0">
                <a:pos x="25" y="242"/>
              </a:cxn>
              <a:cxn ang="0">
                <a:pos x="20" y="245"/>
              </a:cxn>
              <a:cxn ang="0">
                <a:pos x="16" y="238"/>
              </a:cxn>
              <a:cxn ang="0">
                <a:pos x="9" y="236"/>
              </a:cxn>
              <a:cxn ang="0">
                <a:pos x="4" y="230"/>
              </a:cxn>
              <a:cxn ang="0">
                <a:pos x="0" y="236"/>
              </a:cxn>
              <a:cxn ang="0">
                <a:pos x="9" y="245"/>
              </a:cxn>
              <a:cxn ang="0">
                <a:pos x="22" y="259"/>
              </a:cxn>
              <a:cxn ang="0">
                <a:pos x="24" y="279"/>
              </a:cxn>
              <a:cxn ang="0">
                <a:pos x="25" y="295"/>
              </a:cxn>
              <a:cxn ang="0">
                <a:pos x="32" y="309"/>
              </a:cxn>
              <a:cxn ang="0">
                <a:pos x="44" y="309"/>
              </a:cxn>
            </a:cxnLst>
            <a:rect l="0" t="0" r="r" b="b"/>
            <a:pathLst>
              <a:path w="144" h="311">
                <a:moveTo>
                  <a:pt x="50" y="305"/>
                </a:moveTo>
                <a:cubicBezTo>
                  <a:pt x="52" y="302"/>
                  <a:pt x="55" y="294"/>
                  <a:pt x="57" y="290"/>
                </a:cubicBezTo>
                <a:cubicBezTo>
                  <a:pt x="59" y="284"/>
                  <a:pt x="60" y="270"/>
                  <a:pt x="62" y="263"/>
                </a:cubicBezTo>
                <a:cubicBezTo>
                  <a:pt x="63" y="258"/>
                  <a:pt x="66" y="247"/>
                  <a:pt x="67" y="242"/>
                </a:cubicBezTo>
                <a:cubicBezTo>
                  <a:pt x="70" y="235"/>
                  <a:pt x="75" y="221"/>
                  <a:pt x="77" y="214"/>
                </a:cubicBezTo>
                <a:cubicBezTo>
                  <a:pt x="79" y="208"/>
                  <a:pt x="85" y="197"/>
                  <a:pt x="86" y="191"/>
                </a:cubicBezTo>
                <a:cubicBezTo>
                  <a:pt x="88" y="186"/>
                  <a:pt x="88" y="174"/>
                  <a:pt x="89" y="169"/>
                </a:cubicBezTo>
                <a:cubicBezTo>
                  <a:pt x="90" y="165"/>
                  <a:pt x="92" y="157"/>
                  <a:pt x="94" y="153"/>
                </a:cubicBezTo>
                <a:cubicBezTo>
                  <a:pt x="96" y="150"/>
                  <a:pt x="101" y="143"/>
                  <a:pt x="104" y="140"/>
                </a:cubicBezTo>
                <a:cubicBezTo>
                  <a:pt x="105" y="138"/>
                  <a:pt x="110" y="135"/>
                  <a:pt x="111" y="132"/>
                </a:cubicBezTo>
                <a:cubicBezTo>
                  <a:pt x="113" y="130"/>
                  <a:pt x="115" y="125"/>
                  <a:pt x="116" y="123"/>
                </a:cubicBezTo>
                <a:cubicBezTo>
                  <a:pt x="117" y="118"/>
                  <a:pt x="119" y="108"/>
                  <a:pt x="120" y="104"/>
                </a:cubicBezTo>
                <a:cubicBezTo>
                  <a:pt x="121" y="97"/>
                  <a:pt x="126" y="85"/>
                  <a:pt x="127" y="79"/>
                </a:cubicBezTo>
                <a:cubicBezTo>
                  <a:pt x="128" y="75"/>
                  <a:pt x="130" y="65"/>
                  <a:pt x="131" y="61"/>
                </a:cubicBezTo>
                <a:cubicBezTo>
                  <a:pt x="132" y="58"/>
                  <a:pt x="135" y="51"/>
                  <a:pt x="135" y="48"/>
                </a:cubicBezTo>
                <a:cubicBezTo>
                  <a:pt x="136" y="43"/>
                  <a:pt x="136" y="34"/>
                  <a:pt x="138" y="30"/>
                </a:cubicBezTo>
                <a:cubicBezTo>
                  <a:pt x="138" y="27"/>
                  <a:pt x="142" y="23"/>
                  <a:pt x="142" y="21"/>
                </a:cubicBezTo>
                <a:cubicBezTo>
                  <a:pt x="143" y="18"/>
                  <a:pt x="144" y="14"/>
                  <a:pt x="143" y="11"/>
                </a:cubicBezTo>
                <a:cubicBezTo>
                  <a:pt x="143" y="9"/>
                  <a:pt x="142" y="3"/>
                  <a:pt x="140" y="1"/>
                </a:cubicBezTo>
                <a:cubicBezTo>
                  <a:pt x="139" y="1"/>
                  <a:pt x="135" y="0"/>
                  <a:pt x="134" y="1"/>
                </a:cubicBezTo>
                <a:cubicBezTo>
                  <a:pt x="133" y="2"/>
                  <a:pt x="133" y="6"/>
                  <a:pt x="132" y="7"/>
                </a:cubicBezTo>
                <a:cubicBezTo>
                  <a:pt x="131" y="8"/>
                  <a:pt x="128" y="10"/>
                  <a:pt x="127" y="11"/>
                </a:cubicBezTo>
                <a:cubicBezTo>
                  <a:pt x="126" y="12"/>
                  <a:pt x="122" y="13"/>
                  <a:pt x="122" y="15"/>
                </a:cubicBezTo>
                <a:cubicBezTo>
                  <a:pt x="121" y="16"/>
                  <a:pt x="122" y="19"/>
                  <a:pt x="122" y="20"/>
                </a:cubicBezTo>
                <a:cubicBezTo>
                  <a:pt x="122" y="22"/>
                  <a:pt x="121" y="26"/>
                  <a:pt x="120" y="28"/>
                </a:cubicBezTo>
                <a:cubicBezTo>
                  <a:pt x="119" y="30"/>
                  <a:pt x="116" y="33"/>
                  <a:pt x="114" y="34"/>
                </a:cubicBezTo>
                <a:cubicBezTo>
                  <a:pt x="113" y="36"/>
                  <a:pt x="110" y="38"/>
                  <a:pt x="110" y="40"/>
                </a:cubicBezTo>
                <a:cubicBezTo>
                  <a:pt x="109" y="42"/>
                  <a:pt x="110" y="46"/>
                  <a:pt x="110" y="48"/>
                </a:cubicBezTo>
                <a:cubicBezTo>
                  <a:pt x="110" y="51"/>
                  <a:pt x="110" y="58"/>
                  <a:pt x="109" y="62"/>
                </a:cubicBezTo>
                <a:cubicBezTo>
                  <a:pt x="108" y="67"/>
                  <a:pt x="105" y="76"/>
                  <a:pt x="103" y="81"/>
                </a:cubicBezTo>
                <a:cubicBezTo>
                  <a:pt x="101" y="85"/>
                  <a:pt x="96" y="93"/>
                  <a:pt x="93" y="97"/>
                </a:cubicBezTo>
                <a:cubicBezTo>
                  <a:pt x="91" y="100"/>
                  <a:pt x="88" y="107"/>
                  <a:pt x="86" y="110"/>
                </a:cubicBezTo>
                <a:cubicBezTo>
                  <a:pt x="84" y="113"/>
                  <a:pt x="81" y="119"/>
                  <a:pt x="80" y="121"/>
                </a:cubicBezTo>
                <a:cubicBezTo>
                  <a:pt x="79" y="123"/>
                  <a:pt x="77" y="126"/>
                  <a:pt x="76" y="127"/>
                </a:cubicBezTo>
                <a:cubicBezTo>
                  <a:pt x="74" y="128"/>
                  <a:pt x="71" y="128"/>
                  <a:pt x="69" y="129"/>
                </a:cubicBezTo>
                <a:cubicBezTo>
                  <a:pt x="67" y="130"/>
                  <a:pt x="64" y="133"/>
                  <a:pt x="62" y="134"/>
                </a:cubicBezTo>
                <a:cubicBezTo>
                  <a:pt x="60" y="136"/>
                  <a:pt x="56" y="139"/>
                  <a:pt x="54" y="141"/>
                </a:cubicBezTo>
                <a:cubicBezTo>
                  <a:pt x="52" y="143"/>
                  <a:pt x="48" y="148"/>
                  <a:pt x="46" y="150"/>
                </a:cubicBezTo>
                <a:cubicBezTo>
                  <a:pt x="45" y="152"/>
                  <a:pt x="43" y="156"/>
                  <a:pt x="42" y="158"/>
                </a:cubicBezTo>
                <a:cubicBezTo>
                  <a:pt x="41" y="160"/>
                  <a:pt x="39" y="163"/>
                  <a:pt x="37" y="165"/>
                </a:cubicBezTo>
                <a:cubicBezTo>
                  <a:pt x="36" y="166"/>
                  <a:pt x="33" y="169"/>
                  <a:pt x="32" y="171"/>
                </a:cubicBezTo>
                <a:cubicBezTo>
                  <a:pt x="31" y="172"/>
                  <a:pt x="29" y="175"/>
                  <a:pt x="29" y="177"/>
                </a:cubicBezTo>
                <a:cubicBezTo>
                  <a:pt x="29" y="178"/>
                  <a:pt x="29" y="181"/>
                  <a:pt x="29" y="183"/>
                </a:cubicBezTo>
                <a:cubicBezTo>
                  <a:pt x="30" y="184"/>
                  <a:pt x="31" y="188"/>
                  <a:pt x="32" y="189"/>
                </a:cubicBezTo>
                <a:cubicBezTo>
                  <a:pt x="34" y="189"/>
                  <a:pt x="36" y="188"/>
                  <a:pt x="37" y="187"/>
                </a:cubicBezTo>
                <a:cubicBezTo>
                  <a:pt x="38" y="186"/>
                  <a:pt x="41" y="185"/>
                  <a:pt x="42" y="183"/>
                </a:cubicBezTo>
                <a:cubicBezTo>
                  <a:pt x="43" y="182"/>
                  <a:pt x="44" y="180"/>
                  <a:pt x="45" y="179"/>
                </a:cubicBezTo>
                <a:cubicBezTo>
                  <a:pt x="46" y="178"/>
                  <a:pt x="48" y="178"/>
                  <a:pt x="49" y="178"/>
                </a:cubicBezTo>
                <a:cubicBezTo>
                  <a:pt x="49" y="178"/>
                  <a:pt x="50" y="180"/>
                  <a:pt x="50" y="181"/>
                </a:cubicBezTo>
                <a:cubicBezTo>
                  <a:pt x="50" y="182"/>
                  <a:pt x="49" y="185"/>
                  <a:pt x="50" y="187"/>
                </a:cubicBezTo>
                <a:cubicBezTo>
                  <a:pt x="50" y="187"/>
                  <a:pt x="51" y="188"/>
                  <a:pt x="51" y="189"/>
                </a:cubicBezTo>
                <a:cubicBezTo>
                  <a:pt x="52" y="189"/>
                  <a:pt x="53" y="191"/>
                  <a:pt x="53" y="191"/>
                </a:cubicBezTo>
                <a:cubicBezTo>
                  <a:pt x="53" y="192"/>
                  <a:pt x="52" y="194"/>
                  <a:pt x="52" y="195"/>
                </a:cubicBezTo>
                <a:cubicBezTo>
                  <a:pt x="51" y="195"/>
                  <a:pt x="50" y="194"/>
                  <a:pt x="49" y="194"/>
                </a:cubicBezTo>
                <a:cubicBezTo>
                  <a:pt x="49" y="194"/>
                  <a:pt x="48" y="193"/>
                  <a:pt x="47" y="192"/>
                </a:cubicBezTo>
                <a:cubicBezTo>
                  <a:pt x="46" y="192"/>
                  <a:pt x="44" y="192"/>
                  <a:pt x="43" y="192"/>
                </a:cubicBezTo>
                <a:cubicBezTo>
                  <a:pt x="42" y="193"/>
                  <a:pt x="42" y="195"/>
                  <a:pt x="42" y="196"/>
                </a:cubicBezTo>
                <a:cubicBezTo>
                  <a:pt x="42" y="197"/>
                  <a:pt x="46" y="199"/>
                  <a:pt x="46" y="201"/>
                </a:cubicBezTo>
                <a:cubicBezTo>
                  <a:pt x="46" y="202"/>
                  <a:pt x="44" y="203"/>
                  <a:pt x="44" y="204"/>
                </a:cubicBezTo>
                <a:cubicBezTo>
                  <a:pt x="43" y="205"/>
                  <a:pt x="43" y="207"/>
                  <a:pt x="43" y="208"/>
                </a:cubicBezTo>
                <a:cubicBezTo>
                  <a:pt x="43" y="209"/>
                  <a:pt x="44" y="211"/>
                  <a:pt x="44" y="212"/>
                </a:cubicBezTo>
                <a:cubicBezTo>
                  <a:pt x="44" y="213"/>
                  <a:pt x="44" y="216"/>
                  <a:pt x="44" y="217"/>
                </a:cubicBezTo>
                <a:cubicBezTo>
                  <a:pt x="43" y="217"/>
                  <a:pt x="42" y="218"/>
                  <a:pt x="42" y="218"/>
                </a:cubicBezTo>
                <a:cubicBezTo>
                  <a:pt x="41" y="218"/>
                  <a:pt x="38" y="219"/>
                  <a:pt x="37" y="218"/>
                </a:cubicBezTo>
                <a:cubicBezTo>
                  <a:pt x="36" y="218"/>
                  <a:pt x="35" y="216"/>
                  <a:pt x="35" y="216"/>
                </a:cubicBezTo>
                <a:cubicBezTo>
                  <a:pt x="34" y="214"/>
                  <a:pt x="34" y="212"/>
                  <a:pt x="34" y="211"/>
                </a:cubicBezTo>
                <a:cubicBezTo>
                  <a:pt x="35" y="210"/>
                  <a:pt x="36" y="208"/>
                  <a:pt x="36" y="207"/>
                </a:cubicBezTo>
                <a:cubicBezTo>
                  <a:pt x="36" y="206"/>
                  <a:pt x="36" y="203"/>
                  <a:pt x="35" y="203"/>
                </a:cubicBezTo>
                <a:cubicBezTo>
                  <a:pt x="35" y="202"/>
                  <a:pt x="33" y="201"/>
                  <a:pt x="32" y="201"/>
                </a:cubicBezTo>
                <a:cubicBezTo>
                  <a:pt x="31" y="200"/>
                  <a:pt x="29" y="201"/>
                  <a:pt x="28" y="202"/>
                </a:cubicBezTo>
                <a:cubicBezTo>
                  <a:pt x="28" y="203"/>
                  <a:pt x="28" y="205"/>
                  <a:pt x="28" y="206"/>
                </a:cubicBezTo>
                <a:cubicBezTo>
                  <a:pt x="28" y="207"/>
                  <a:pt x="27" y="209"/>
                  <a:pt x="26" y="210"/>
                </a:cubicBezTo>
                <a:cubicBezTo>
                  <a:pt x="26" y="211"/>
                  <a:pt x="26" y="213"/>
                  <a:pt x="25" y="214"/>
                </a:cubicBezTo>
                <a:cubicBezTo>
                  <a:pt x="25" y="216"/>
                  <a:pt x="26" y="222"/>
                  <a:pt x="25" y="224"/>
                </a:cubicBezTo>
                <a:cubicBezTo>
                  <a:pt x="25" y="225"/>
                  <a:pt x="24" y="227"/>
                  <a:pt x="23" y="229"/>
                </a:cubicBezTo>
                <a:cubicBezTo>
                  <a:pt x="23" y="230"/>
                  <a:pt x="22" y="232"/>
                  <a:pt x="22" y="233"/>
                </a:cubicBezTo>
                <a:cubicBezTo>
                  <a:pt x="22" y="234"/>
                  <a:pt x="24" y="236"/>
                  <a:pt x="24" y="237"/>
                </a:cubicBezTo>
                <a:cubicBezTo>
                  <a:pt x="25" y="238"/>
                  <a:pt x="25" y="241"/>
                  <a:pt x="25" y="242"/>
                </a:cubicBezTo>
                <a:cubicBezTo>
                  <a:pt x="25" y="242"/>
                  <a:pt x="24" y="244"/>
                  <a:pt x="24" y="244"/>
                </a:cubicBezTo>
                <a:cubicBezTo>
                  <a:pt x="23" y="245"/>
                  <a:pt x="21" y="246"/>
                  <a:pt x="20" y="245"/>
                </a:cubicBezTo>
                <a:cubicBezTo>
                  <a:pt x="19" y="245"/>
                  <a:pt x="18" y="244"/>
                  <a:pt x="17" y="243"/>
                </a:cubicBezTo>
                <a:cubicBezTo>
                  <a:pt x="17" y="242"/>
                  <a:pt x="17" y="239"/>
                  <a:pt x="16" y="238"/>
                </a:cubicBezTo>
                <a:cubicBezTo>
                  <a:pt x="16" y="237"/>
                  <a:pt x="14" y="236"/>
                  <a:pt x="13" y="236"/>
                </a:cubicBezTo>
                <a:cubicBezTo>
                  <a:pt x="12" y="236"/>
                  <a:pt x="10" y="237"/>
                  <a:pt x="9" y="236"/>
                </a:cubicBezTo>
                <a:cubicBezTo>
                  <a:pt x="8" y="236"/>
                  <a:pt x="7" y="235"/>
                  <a:pt x="6" y="234"/>
                </a:cubicBezTo>
                <a:cubicBezTo>
                  <a:pt x="6" y="233"/>
                  <a:pt x="5" y="231"/>
                  <a:pt x="4" y="230"/>
                </a:cubicBezTo>
                <a:cubicBezTo>
                  <a:pt x="3" y="230"/>
                  <a:pt x="2" y="230"/>
                  <a:pt x="2" y="230"/>
                </a:cubicBezTo>
                <a:cubicBezTo>
                  <a:pt x="1" y="231"/>
                  <a:pt x="0" y="234"/>
                  <a:pt x="0" y="236"/>
                </a:cubicBezTo>
                <a:cubicBezTo>
                  <a:pt x="0" y="237"/>
                  <a:pt x="2" y="240"/>
                  <a:pt x="3" y="241"/>
                </a:cubicBezTo>
                <a:cubicBezTo>
                  <a:pt x="4" y="242"/>
                  <a:pt x="8" y="244"/>
                  <a:pt x="9" y="245"/>
                </a:cubicBezTo>
                <a:cubicBezTo>
                  <a:pt x="10" y="246"/>
                  <a:pt x="12" y="249"/>
                  <a:pt x="13" y="250"/>
                </a:cubicBezTo>
                <a:cubicBezTo>
                  <a:pt x="15" y="252"/>
                  <a:pt x="21" y="256"/>
                  <a:pt x="22" y="259"/>
                </a:cubicBezTo>
                <a:cubicBezTo>
                  <a:pt x="23" y="261"/>
                  <a:pt x="23" y="266"/>
                  <a:pt x="23" y="268"/>
                </a:cubicBezTo>
                <a:cubicBezTo>
                  <a:pt x="23" y="271"/>
                  <a:pt x="24" y="276"/>
                  <a:pt x="24" y="279"/>
                </a:cubicBezTo>
                <a:cubicBezTo>
                  <a:pt x="25" y="281"/>
                  <a:pt x="26" y="284"/>
                  <a:pt x="27" y="286"/>
                </a:cubicBezTo>
                <a:cubicBezTo>
                  <a:pt x="27" y="288"/>
                  <a:pt x="25" y="293"/>
                  <a:pt x="25" y="295"/>
                </a:cubicBezTo>
                <a:cubicBezTo>
                  <a:pt x="25" y="297"/>
                  <a:pt x="26" y="301"/>
                  <a:pt x="27" y="302"/>
                </a:cubicBezTo>
                <a:cubicBezTo>
                  <a:pt x="28" y="304"/>
                  <a:pt x="30" y="308"/>
                  <a:pt x="32" y="309"/>
                </a:cubicBezTo>
                <a:cubicBezTo>
                  <a:pt x="33" y="310"/>
                  <a:pt x="36" y="311"/>
                  <a:pt x="38" y="311"/>
                </a:cubicBezTo>
                <a:cubicBezTo>
                  <a:pt x="39" y="311"/>
                  <a:pt x="43" y="310"/>
                  <a:pt x="44" y="309"/>
                </a:cubicBezTo>
                <a:cubicBezTo>
                  <a:pt x="46" y="308"/>
                  <a:pt x="49" y="307"/>
                  <a:pt x="50" y="30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19">
            <a:extLst>
              <a:ext uri="{FF2B5EF4-FFF2-40B4-BE49-F238E27FC236}">
                <a16:creationId xmlns:a16="http://schemas.microsoft.com/office/drawing/2014/main" id="{9C3FE87A-FFB8-4CE2-80BB-F2B53B3C10C1}"/>
              </a:ext>
            </a:extLst>
          </p:cNvPr>
          <p:cNvSpPr>
            <a:spLocks/>
          </p:cNvSpPr>
          <p:nvPr/>
        </p:nvSpPr>
        <p:spPr bwMode="auto">
          <a:xfrm>
            <a:off x="8712377" y="5929744"/>
            <a:ext cx="29299" cy="17580"/>
          </a:xfrm>
          <a:custGeom>
            <a:avLst/>
            <a:gdLst/>
            <a:ahLst/>
            <a:cxnLst>
              <a:cxn ang="0">
                <a:pos x="10" y="5"/>
              </a:cxn>
              <a:cxn ang="0">
                <a:pos x="4" y="5"/>
              </a:cxn>
              <a:cxn ang="0">
                <a:pos x="1" y="4"/>
              </a:cxn>
              <a:cxn ang="0">
                <a:pos x="0" y="1"/>
              </a:cxn>
              <a:cxn ang="0">
                <a:pos x="2" y="0"/>
              </a:cxn>
              <a:cxn ang="0">
                <a:pos x="6" y="0"/>
              </a:cxn>
              <a:cxn ang="0">
                <a:pos x="10" y="1"/>
              </a:cxn>
              <a:cxn ang="0">
                <a:pos x="10" y="5"/>
              </a:cxn>
            </a:cxnLst>
            <a:rect l="0" t="0" r="r" b="b"/>
            <a:pathLst>
              <a:path w="11" h="6">
                <a:moveTo>
                  <a:pt x="10" y="5"/>
                </a:moveTo>
                <a:cubicBezTo>
                  <a:pt x="9" y="6"/>
                  <a:pt x="6" y="5"/>
                  <a:pt x="4" y="5"/>
                </a:cubicBezTo>
                <a:cubicBezTo>
                  <a:pt x="3" y="5"/>
                  <a:pt x="2" y="5"/>
                  <a:pt x="1" y="4"/>
                </a:cubicBezTo>
                <a:cubicBezTo>
                  <a:pt x="0" y="4"/>
                  <a:pt x="0" y="2"/>
                  <a:pt x="0" y="1"/>
                </a:cubicBezTo>
                <a:cubicBezTo>
                  <a:pt x="0" y="1"/>
                  <a:pt x="2" y="0"/>
                  <a:pt x="2" y="0"/>
                </a:cubicBezTo>
                <a:cubicBezTo>
                  <a:pt x="3" y="0"/>
                  <a:pt x="5" y="0"/>
                  <a:pt x="6" y="0"/>
                </a:cubicBezTo>
                <a:cubicBezTo>
                  <a:pt x="7" y="0"/>
                  <a:pt x="9" y="0"/>
                  <a:pt x="10" y="1"/>
                </a:cubicBezTo>
                <a:cubicBezTo>
                  <a:pt x="11" y="2"/>
                  <a:pt x="10" y="4"/>
                  <a:pt x="10"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5" name="Freeform 20">
            <a:extLst>
              <a:ext uri="{FF2B5EF4-FFF2-40B4-BE49-F238E27FC236}">
                <a16:creationId xmlns:a16="http://schemas.microsoft.com/office/drawing/2014/main" id="{F42FEB50-52F8-46B6-B556-C4CE9353F96D}"/>
              </a:ext>
            </a:extLst>
          </p:cNvPr>
          <p:cNvSpPr>
            <a:spLocks/>
          </p:cNvSpPr>
          <p:nvPr/>
        </p:nvSpPr>
        <p:spPr bwMode="auto">
          <a:xfrm>
            <a:off x="8518998" y="5739293"/>
            <a:ext cx="208030" cy="216820"/>
          </a:xfrm>
          <a:custGeom>
            <a:avLst/>
            <a:gdLst/>
            <a:ahLst/>
            <a:cxnLst>
              <a:cxn ang="0">
                <a:pos x="29" y="71"/>
              </a:cxn>
              <a:cxn ang="0">
                <a:pos x="25" y="70"/>
              </a:cxn>
              <a:cxn ang="0">
                <a:pos x="20" y="70"/>
              </a:cxn>
              <a:cxn ang="0">
                <a:pos x="16" y="68"/>
              </a:cxn>
              <a:cxn ang="0">
                <a:pos x="13" y="61"/>
              </a:cxn>
              <a:cxn ang="0">
                <a:pos x="9" y="58"/>
              </a:cxn>
              <a:cxn ang="0">
                <a:pos x="5" y="54"/>
              </a:cxn>
              <a:cxn ang="0">
                <a:pos x="3" y="49"/>
              </a:cxn>
              <a:cxn ang="0">
                <a:pos x="6" y="46"/>
              </a:cxn>
              <a:cxn ang="0">
                <a:pos x="6" y="42"/>
              </a:cxn>
              <a:cxn ang="0">
                <a:pos x="3" y="38"/>
              </a:cxn>
              <a:cxn ang="0">
                <a:pos x="0" y="34"/>
              </a:cxn>
              <a:cxn ang="0">
                <a:pos x="3" y="27"/>
              </a:cxn>
              <a:cxn ang="0">
                <a:pos x="9" y="26"/>
              </a:cxn>
              <a:cxn ang="0">
                <a:pos x="15" y="21"/>
              </a:cxn>
              <a:cxn ang="0">
                <a:pos x="23" y="13"/>
              </a:cxn>
              <a:cxn ang="0">
                <a:pos x="30" y="10"/>
              </a:cxn>
              <a:cxn ang="0">
                <a:pos x="37" y="5"/>
              </a:cxn>
              <a:cxn ang="0">
                <a:pos x="44" y="1"/>
              </a:cxn>
              <a:cxn ang="0">
                <a:pos x="49" y="1"/>
              </a:cxn>
              <a:cxn ang="0">
                <a:pos x="49" y="7"/>
              </a:cxn>
              <a:cxn ang="0">
                <a:pos x="52" y="8"/>
              </a:cxn>
              <a:cxn ang="0">
                <a:pos x="57" y="9"/>
              </a:cxn>
              <a:cxn ang="0">
                <a:pos x="59" y="14"/>
              </a:cxn>
              <a:cxn ang="0">
                <a:pos x="59" y="19"/>
              </a:cxn>
              <a:cxn ang="0">
                <a:pos x="56" y="19"/>
              </a:cxn>
              <a:cxn ang="0">
                <a:pos x="52" y="20"/>
              </a:cxn>
              <a:cxn ang="0">
                <a:pos x="51" y="23"/>
              </a:cxn>
              <a:cxn ang="0">
                <a:pos x="52" y="28"/>
              </a:cxn>
              <a:cxn ang="0">
                <a:pos x="50" y="34"/>
              </a:cxn>
              <a:cxn ang="0">
                <a:pos x="47" y="39"/>
              </a:cxn>
              <a:cxn ang="0">
                <a:pos x="47" y="43"/>
              </a:cxn>
              <a:cxn ang="0">
                <a:pos x="49" y="47"/>
              </a:cxn>
              <a:cxn ang="0">
                <a:pos x="53" y="47"/>
              </a:cxn>
              <a:cxn ang="0">
                <a:pos x="57" y="43"/>
              </a:cxn>
              <a:cxn ang="0">
                <a:pos x="62" y="37"/>
              </a:cxn>
              <a:cxn ang="0">
                <a:pos x="68" y="35"/>
              </a:cxn>
              <a:cxn ang="0">
                <a:pos x="71" y="36"/>
              </a:cxn>
              <a:cxn ang="0">
                <a:pos x="72" y="40"/>
              </a:cxn>
              <a:cxn ang="0">
                <a:pos x="69" y="44"/>
              </a:cxn>
              <a:cxn ang="0">
                <a:pos x="71" y="49"/>
              </a:cxn>
              <a:cxn ang="0">
                <a:pos x="71" y="52"/>
              </a:cxn>
              <a:cxn ang="0">
                <a:pos x="67" y="54"/>
              </a:cxn>
              <a:cxn ang="0">
                <a:pos x="61" y="54"/>
              </a:cxn>
              <a:cxn ang="0">
                <a:pos x="55" y="56"/>
              </a:cxn>
              <a:cxn ang="0">
                <a:pos x="47" y="64"/>
              </a:cxn>
              <a:cxn ang="0">
                <a:pos x="43" y="69"/>
              </a:cxn>
              <a:cxn ang="0">
                <a:pos x="43" y="73"/>
              </a:cxn>
              <a:cxn ang="0">
                <a:pos x="41" y="72"/>
              </a:cxn>
              <a:cxn ang="0">
                <a:pos x="39" y="67"/>
              </a:cxn>
              <a:cxn ang="0">
                <a:pos x="36" y="66"/>
              </a:cxn>
              <a:cxn ang="0">
                <a:pos x="33" y="65"/>
              </a:cxn>
              <a:cxn ang="0">
                <a:pos x="30" y="65"/>
              </a:cxn>
              <a:cxn ang="0">
                <a:pos x="29" y="67"/>
              </a:cxn>
              <a:cxn ang="0">
                <a:pos x="29" y="71"/>
              </a:cxn>
            </a:cxnLst>
            <a:rect l="0" t="0" r="r" b="b"/>
            <a:pathLst>
              <a:path w="72" h="74">
                <a:moveTo>
                  <a:pt x="29" y="71"/>
                </a:moveTo>
                <a:cubicBezTo>
                  <a:pt x="28" y="72"/>
                  <a:pt x="26" y="70"/>
                  <a:pt x="25" y="70"/>
                </a:cubicBezTo>
                <a:cubicBezTo>
                  <a:pt x="24" y="69"/>
                  <a:pt x="21" y="70"/>
                  <a:pt x="20" y="70"/>
                </a:cubicBezTo>
                <a:cubicBezTo>
                  <a:pt x="19" y="70"/>
                  <a:pt x="17" y="69"/>
                  <a:pt x="16" y="68"/>
                </a:cubicBezTo>
                <a:cubicBezTo>
                  <a:pt x="15" y="67"/>
                  <a:pt x="15" y="63"/>
                  <a:pt x="13" y="61"/>
                </a:cubicBezTo>
                <a:cubicBezTo>
                  <a:pt x="13" y="60"/>
                  <a:pt x="10" y="59"/>
                  <a:pt x="9" y="58"/>
                </a:cubicBezTo>
                <a:cubicBezTo>
                  <a:pt x="8" y="57"/>
                  <a:pt x="5" y="55"/>
                  <a:pt x="5" y="54"/>
                </a:cubicBezTo>
                <a:cubicBezTo>
                  <a:pt x="4" y="53"/>
                  <a:pt x="3" y="50"/>
                  <a:pt x="3" y="49"/>
                </a:cubicBezTo>
                <a:cubicBezTo>
                  <a:pt x="4" y="48"/>
                  <a:pt x="5" y="47"/>
                  <a:pt x="6" y="46"/>
                </a:cubicBezTo>
                <a:cubicBezTo>
                  <a:pt x="6" y="45"/>
                  <a:pt x="7" y="43"/>
                  <a:pt x="6" y="42"/>
                </a:cubicBezTo>
                <a:cubicBezTo>
                  <a:pt x="6" y="40"/>
                  <a:pt x="4" y="39"/>
                  <a:pt x="3" y="38"/>
                </a:cubicBezTo>
                <a:cubicBezTo>
                  <a:pt x="2" y="37"/>
                  <a:pt x="0" y="35"/>
                  <a:pt x="0" y="34"/>
                </a:cubicBezTo>
                <a:cubicBezTo>
                  <a:pt x="0" y="32"/>
                  <a:pt x="1" y="28"/>
                  <a:pt x="3" y="27"/>
                </a:cubicBezTo>
                <a:cubicBezTo>
                  <a:pt x="4" y="26"/>
                  <a:pt x="7" y="26"/>
                  <a:pt x="9" y="26"/>
                </a:cubicBezTo>
                <a:cubicBezTo>
                  <a:pt x="11" y="25"/>
                  <a:pt x="14" y="23"/>
                  <a:pt x="15" y="21"/>
                </a:cubicBezTo>
                <a:cubicBezTo>
                  <a:pt x="17" y="20"/>
                  <a:pt x="20" y="15"/>
                  <a:pt x="23" y="13"/>
                </a:cubicBezTo>
                <a:cubicBezTo>
                  <a:pt x="24" y="12"/>
                  <a:pt x="28" y="11"/>
                  <a:pt x="30" y="10"/>
                </a:cubicBezTo>
                <a:cubicBezTo>
                  <a:pt x="32" y="9"/>
                  <a:pt x="35" y="6"/>
                  <a:pt x="37" y="5"/>
                </a:cubicBezTo>
                <a:cubicBezTo>
                  <a:pt x="39" y="4"/>
                  <a:pt x="42" y="2"/>
                  <a:pt x="44" y="1"/>
                </a:cubicBezTo>
                <a:cubicBezTo>
                  <a:pt x="45" y="1"/>
                  <a:pt x="48" y="0"/>
                  <a:pt x="49" y="1"/>
                </a:cubicBezTo>
                <a:cubicBezTo>
                  <a:pt x="50" y="2"/>
                  <a:pt x="48" y="6"/>
                  <a:pt x="49" y="7"/>
                </a:cubicBezTo>
                <a:cubicBezTo>
                  <a:pt x="50" y="8"/>
                  <a:pt x="51" y="8"/>
                  <a:pt x="52" y="8"/>
                </a:cubicBezTo>
                <a:cubicBezTo>
                  <a:pt x="53" y="9"/>
                  <a:pt x="56" y="8"/>
                  <a:pt x="57" y="9"/>
                </a:cubicBezTo>
                <a:cubicBezTo>
                  <a:pt x="58" y="10"/>
                  <a:pt x="58" y="12"/>
                  <a:pt x="59" y="14"/>
                </a:cubicBezTo>
                <a:cubicBezTo>
                  <a:pt x="59" y="15"/>
                  <a:pt x="59" y="18"/>
                  <a:pt x="59" y="19"/>
                </a:cubicBezTo>
                <a:cubicBezTo>
                  <a:pt x="58" y="19"/>
                  <a:pt x="56" y="19"/>
                  <a:pt x="56" y="19"/>
                </a:cubicBezTo>
                <a:cubicBezTo>
                  <a:pt x="55" y="19"/>
                  <a:pt x="52" y="19"/>
                  <a:pt x="52" y="20"/>
                </a:cubicBezTo>
                <a:cubicBezTo>
                  <a:pt x="51" y="20"/>
                  <a:pt x="51" y="22"/>
                  <a:pt x="51" y="23"/>
                </a:cubicBezTo>
                <a:cubicBezTo>
                  <a:pt x="51" y="24"/>
                  <a:pt x="52" y="27"/>
                  <a:pt x="52" y="28"/>
                </a:cubicBezTo>
                <a:cubicBezTo>
                  <a:pt x="52" y="29"/>
                  <a:pt x="51" y="32"/>
                  <a:pt x="50" y="34"/>
                </a:cubicBezTo>
                <a:cubicBezTo>
                  <a:pt x="50" y="35"/>
                  <a:pt x="48" y="38"/>
                  <a:pt x="47" y="39"/>
                </a:cubicBezTo>
                <a:cubicBezTo>
                  <a:pt x="47" y="40"/>
                  <a:pt x="47" y="42"/>
                  <a:pt x="47" y="43"/>
                </a:cubicBezTo>
                <a:cubicBezTo>
                  <a:pt x="47" y="44"/>
                  <a:pt x="48" y="46"/>
                  <a:pt x="49" y="47"/>
                </a:cubicBezTo>
                <a:cubicBezTo>
                  <a:pt x="50" y="47"/>
                  <a:pt x="52" y="47"/>
                  <a:pt x="53" y="47"/>
                </a:cubicBezTo>
                <a:cubicBezTo>
                  <a:pt x="54" y="46"/>
                  <a:pt x="56" y="44"/>
                  <a:pt x="57" y="43"/>
                </a:cubicBezTo>
                <a:cubicBezTo>
                  <a:pt x="58" y="41"/>
                  <a:pt x="60" y="38"/>
                  <a:pt x="62" y="37"/>
                </a:cubicBezTo>
                <a:cubicBezTo>
                  <a:pt x="64" y="36"/>
                  <a:pt x="67" y="35"/>
                  <a:pt x="68" y="35"/>
                </a:cubicBezTo>
                <a:cubicBezTo>
                  <a:pt x="69" y="35"/>
                  <a:pt x="71" y="36"/>
                  <a:pt x="71" y="36"/>
                </a:cubicBezTo>
                <a:cubicBezTo>
                  <a:pt x="72" y="37"/>
                  <a:pt x="72" y="39"/>
                  <a:pt x="72" y="40"/>
                </a:cubicBezTo>
                <a:cubicBezTo>
                  <a:pt x="71" y="41"/>
                  <a:pt x="70" y="43"/>
                  <a:pt x="69" y="44"/>
                </a:cubicBezTo>
                <a:cubicBezTo>
                  <a:pt x="69" y="45"/>
                  <a:pt x="71" y="47"/>
                  <a:pt x="71" y="49"/>
                </a:cubicBezTo>
                <a:cubicBezTo>
                  <a:pt x="71" y="50"/>
                  <a:pt x="72" y="51"/>
                  <a:pt x="71" y="52"/>
                </a:cubicBezTo>
                <a:cubicBezTo>
                  <a:pt x="70" y="53"/>
                  <a:pt x="68" y="54"/>
                  <a:pt x="67" y="54"/>
                </a:cubicBezTo>
                <a:cubicBezTo>
                  <a:pt x="66" y="54"/>
                  <a:pt x="63" y="54"/>
                  <a:pt x="61" y="54"/>
                </a:cubicBezTo>
                <a:cubicBezTo>
                  <a:pt x="60" y="55"/>
                  <a:pt x="56" y="55"/>
                  <a:pt x="55" y="56"/>
                </a:cubicBezTo>
                <a:cubicBezTo>
                  <a:pt x="52" y="57"/>
                  <a:pt x="49" y="62"/>
                  <a:pt x="47" y="64"/>
                </a:cubicBezTo>
                <a:cubicBezTo>
                  <a:pt x="46" y="65"/>
                  <a:pt x="44" y="68"/>
                  <a:pt x="43" y="69"/>
                </a:cubicBezTo>
                <a:cubicBezTo>
                  <a:pt x="43" y="70"/>
                  <a:pt x="44" y="73"/>
                  <a:pt x="43" y="73"/>
                </a:cubicBezTo>
                <a:cubicBezTo>
                  <a:pt x="43" y="74"/>
                  <a:pt x="41" y="72"/>
                  <a:pt x="41" y="72"/>
                </a:cubicBezTo>
                <a:cubicBezTo>
                  <a:pt x="40" y="71"/>
                  <a:pt x="40" y="68"/>
                  <a:pt x="39" y="67"/>
                </a:cubicBezTo>
                <a:cubicBezTo>
                  <a:pt x="38" y="66"/>
                  <a:pt x="36" y="66"/>
                  <a:pt x="36" y="66"/>
                </a:cubicBezTo>
                <a:cubicBezTo>
                  <a:pt x="35" y="66"/>
                  <a:pt x="34" y="65"/>
                  <a:pt x="33" y="65"/>
                </a:cubicBezTo>
                <a:cubicBezTo>
                  <a:pt x="32" y="64"/>
                  <a:pt x="30" y="64"/>
                  <a:pt x="30" y="65"/>
                </a:cubicBezTo>
                <a:cubicBezTo>
                  <a:pt x="29" y="65"/>
                  <a:pt x="29" y="66"/>
                  <a:pt x="29" y="67"/>
                </a:cubicBezTo>
                <a:cubicBezTo>
                  <a:pt x="29" y="68"/>
                  <a:pt x="30" y="71"/>
                  <a:pt x="29" y="7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6" name="Freeform 21">
            <a:extLst>
              <a:ext uri="{FF2B5EF4-FFF2-40B4-BE49-F238E27FC236}">
                <a16:creationId xmlns:a16="http://schemas.microsoft.com/office/drawing/2014/main" id="{CDF1EE9D-1FB9-4AB6-B7E9-78EB0D3668FD}"/>
              </a:ext>
            </a:extLst>
          </p:cNvPr>
          <p:cNvSpPr>
            <a:spLocks/>
          </p:cNvSpPr>
          <p:nvPr/>
        </p:nvSpPr>
        <p:spPr bwMode="auto">
          <a:xfrm>
            <a:off x="8688938" y="5730505"/>
            <a:ext cx="70319" cy="52740"/>
          </a:xfrm>
          <a:custGeom>
            <a:avLst/>
            <a:gdLst/>
            <a:ahLst/>
            <a:cxnLst>
              <a:cxn ang="0">
                <a:pos x="16" y="14"/>
              </a:cxn>
              <a:cxn ang="0">
                <a:pos x="13" y="15"/>
              </a:cxn>
              <a:cxn ang="0">
                <a:pos x="12" y="18"/>
              </a:cxn>
              <a:cxn ang="0">
                <a:pos x="8" y="18"/>
              </a:cxn>
              <a:cxn ang="0">
                <a:pos x="5" y="17"/>
              </a:cxn>
              <a:cxn ang="0">
                <a:pos x="5" y="14"/>
              </a:cxn>
              <a:cxn ang="0">
                <a:pos x="6" y="11"/>
              </a:cxn>
              <a:cxn ang="0">
                <a:pos x="9" y="11"/>
              </a:cxn>
              <a:cxn ang="0">
                <a:pos x="11" y="8"/>
              </a:cxn>
              <a:cxn ang="0">
                <a:pos x="9" y="7"/>
              </a:cxn>
              <a:cxn ang="0">
                <a:pos x="7" y="6"/>
              </a:cxn>
              <a:cxn ang="0">
                <a:pos x="4" y="9"/>
              </a:cxn>
              <a:cxn ang="0">
                <a:pos x="1" y="8"/>
              </a:cxn>
              <a:cxn ang="0">
                <a:pos x="0" y="6"/>
              </a:cxn>
              <a:cxn ang="0">
                <a:pos x="1" y="3"/>
              </a:cxn>
              <a:cxn ang="0">
                <a:pos x="4" y="2"/>
              </a:cxn>
              <a:cxn ang="0">
                <a:pos x="9" y="2"/>
              </a:cxn>
              <a:cxn ang="0">
                <a:pos x="13" y="0"/>
              </a:cxn>
              <a:cxn ang="0">
                <a:pos x="17" y="0"/>
              </a:cxn>
              <a:cxn ang="0">
                <a:pos x="20" y="1"/>
              </a:cxn>
              <a:cxn ang="0">
                <a:pos x="21" y="5"/>
              </a:cxn>
              <a:cxn ang="0">
                <a:pos x="24" y="8"/>
              </a:cxn>
              <a:cxn ang="0">
                <a:pos x="25" y="11"/>
              </a:cxn>
              <a:cxn ang="0">
                <a:pos x="25" y="14"/>
              </a:cxn>
              <a:cxn ang="0">
                <a:pos x="23" y="17"/>
              </a:cxn>
              <a:cxn ang="0">
                <a:pos x="20" y="18"/>
              </a:cxn>
              <a:cxn ang="0">
                <a:pos x="18" y="16"/>
              </a:cxn>
              <a:cxn ang="0">
                <a:pos x="17" y="14"/>
              </a:cxn>
              <a:cxn ang="0">
                <a:pos x="16" y="14"/>
              </a:cxn>
            </a:cxnLst>
            <a:rect l="0" t="0" r="r" b="b"/>
            <a:pathLst>
              <a:path w="25" h="18">
                <a:moveTo>
                  <a:pt x="16" y="14"/>
                </a:moveTo>
                <a:cubicBezTo>
                  <a:pt x="15" y="14"/>
                  <a:pt x="14" y="15"/>
                  <a:pt x="13" y="15"/>
                </a:cubicBezTo>
                <a:cubicBezTo>
                  <a:pt x="13" y="16"/>
                  <a:pt x="12" y="17"/>
                  <a:pt x="12" y="18"/>
                </a:cubicBezTo>
                <a:cubicBezTo>
                  <a:pt x="11" y="18"/>
                  <a:pt x="9" y="18"/>
                  <a:pt x="8" y="18"/>
                </a:cubicBezTo>
                <a:cubicBezTo>
                  <a:pt x="7" y="18"/>
                  <a:pt x="6" y="18"/>
                  <a:pt x="5" y="17"/>
                </a:cubicBezTo>
                <a:cubicBezTo>
                  <a:pt x="4" y="17"/>
                  <a:pt x="4" y="14"/>
                  <a:pt x="5" y="14"/>
                </a:cubicBezTo>
                <a:cubicBezTo>
                  <a:pt x="5" y="13"/>
                  <a:pt x="6" y="12"/>
                  <a:pt x="6" y="11"/>
                </a:cubicBezTo>
                <a:cubicBezTo>
                  <a:pt x="7" y="11"/>
                  <a:pt x="9" y="11"/>
                  <a:pt x="9" y="11"/>
                </a:cubicBezTo>
                <a:cubicBezTo>
                  <a:pt x="10" y="10"/>
                  <a:pt x="11" y="9"/>
                  <a:pt x="11" y="8"/>
                </a:cubicBezTo>
                <a:cubicBezTo>
                  <a:pt x="11" y="8"/>
                  <a:pt x="10" y="7"/>
                  <a:pt x="9" y="7"/>
                </a:cubicBezTo>
                <a:cubicBezTo>
                  <a:pt x="8" y="6"/>
                  <a:pt x="7" y="6"/>
                  <a:pt x="7" y="6"/>
                </a:cubicBezTo>
                <a:cubicBezTo>
                  <a:pt x="6" y="6"/>
                  <a:pt x="5" y="8"/>
                  <a:pt x="4" y="9"/>
                </a:cubicBezTo>
                <a:cubicBezTo>
                  <a:pt x="3" y="9"/>
                  <a:pt x="2" y="9"/>
                  <a:pt x="1" y="8"/>
                </a:cubicBezTo>
                <a:cubicBezTo>
                  <a:pt x="1" y="8"/>
                  <a:pt x="0" y="7"/>
                  <a:pt x="0" y="6"/>
                </a:cubicBezTo>
                <a:cubicBezTo>
                  <a:pt x="0" y="6"/>
                  <a:pt x="0" y="4"/>
                  <a:pt x="1" y="3"/>
                </a:cubicBezTo>
                <a:cubicBezTo>
                  <a:pt x="1" y="3"/>
                  <a:pt x="3" y="2"/>
                  <a:pt x="4" y="2"/>
                </a:cubicBezTo>
                <a:cubicBezTo>
                  <a:pt x="5" y="1"/>
                  <a:pt x="8" y="2"/>
                  <a:pt x="9" y="2"/>
                </a:cubicBezTo>
                <a:cubicBezTo>
                  <a:pt x="10" y="2"/>
                  <a:pt x="12" y="0"/>
                  <a:pt x="13" y="0"/>
                </a:cubicBezTo>
                <a:cubicBezTo>
                  <a:pt x="14" y="0"/>
                  <a:pt x="16" y="0"/>
                  <a:pt x="17" y="0"/>
                </a:cubicBezTo>
                <a:cubicBezTo>
                  <a:pt x="18" y="0"/>
                  <a:pt x="19" y="0"/>
                  <a:pt x="20" y="1"/>
                </a:cubicBezTo>
                <a:cubicBezTo>
                  <a:pt x="21" y="2"/>
                  <a:pt x="21" y="4"/>
                  <a:pt x="21" y="5"/>
                </a:cubicBezTo>
                <a:cubicBezTo>
                  <a:pt x="22" y="6"/>
                  <a:pt x="23" y="8"/>
                  <a:pt x="24" y="8"/>
                </a:cubicBezTo>
                <a:cubicBezTo>
                  <a:pt x="24" y="9"/>
                  <a:pt x="25" y="11"/>
                  <a:pt x="25" y="11"/>
                </a:cubicBezTo>
                <a:cubicBezTo>
                  <a:pt x="25" y="12"/>
                  <a:pt x="25" y="14"/>
                  <a:pt x="25" y="14"/>
                </a:cubicBezTo>
                <a:cubicBezTo>
                  <a:pt x="25" y="15"/>
                  <a:pt x="24" y="17"/>
                  <a:pt x="23" y="17"/>
                </a:cubicBezTo>
                <a:cubicBezTo>
                  <a:pt x="22" y="18"/>
                  <a:pt x="20" y="18"/>
                  <a:pt x="20" y="18"/>
                </a:cubicBezTo>
                <a:cubicBezTo>
                  <a:pt x="19" y="18"/>
                  <a:pt x="18" y="17"/>
                  <a:pt x="18" y="16"/>
                </a:cubicBezTo>
                <a:cubicBezTo>
                  <a:pt x="18" y="16"/>
                  <a:pt x="18" y="14"/>
                  <a:pt x="17" y="14"/>
                </a:cubicBezTo>
                <a:cubicBezTo>
                  <a:pt x="17" y="14"/>
                  <a:pt x="16" y="14"/>
                  <a:pt x="16" y="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22">
            <a:extLst>
              <a:ext uri="{FF2B5EF4-FFF2-40B4-BE49-F238E27FC236}">
                <a16:creationId xmlns:a16="http://schemas.microsoft.com/office/drawing/2014/main" id="{4C493B27-E5D3-49D3-83EA-F75CB6EA679E}"/>
              </a:ext>
            </a:extLst>
          </p:cNvPr>
          <p:cNvSpPr>
            <a:spLocks/>
          </p:cNvSpPr>
          <p:nvPr/>
        </p:nvSpPr>
        <p:spPr bwMode="auto">
          <a:xfrm>
            <a:off x="7569682" y="4567299"/>
            <a:ext cx="1353654" cy="1221806"/>
          </a:xfrm>
          <a:custGeom>
            <a:avLst/>
            <a:gdLst/>
            <a:ahLst/>
            <a:cxnLst>
              <a:cxn ang="0">
                <a:pos x="369" y="399"/>
              </a:cxn>
              <a:cxn ang="0">
                <a:pos x="323" y="419"/>
              </a:cxn>
              <a:cxn ang="0">
                <a:pos x="275" y="393"/>
              </a:cxn>
              <a:cxn ang="0">
                <a:pos x="258" y="399"/>
              </a:cxn>
              <a:cxn ang="0">
                <a:pos x="209" y="371"/>
              </a:cxn>
              <a:cxn ang="0">
                <a:pos x="200" y="392"/>
              </a:cxn>
              <a:cxn ang="0">
                <a:pos x="166" y="380"/>
              </a:cxn>
              <a:cxn ang="0">
                <a:pos x="170" y="349"/>
              </a:cxn>
              <a:cxn ang="0">
                <a:pos x="188" y="342"/>
              </a:cxn>
              <a:cxn ang="0">
                <a:pos x="164" y="305"/>
              </a:cxn>
              <a:cxn ang="0">
                <a:pos x="132" y="302"/>
              </a:cxn>
              <a:cxn ang="0">
                <a:pos x="124" y="302"/>
              </a:cxn>
              <a:cxn ang="0">
                <a:pos x="108" y="282"/>
              </a:cxn>
              <a:cxn ang="0">
                <a:pos x="73" y="248"/>
              </a:cxn>
              <a:cxn ang="0">
                <a:pos x="80" y="198"/>
              </a:cxn>
              <a:cxn ang="0">
                <a:pos x="61" y="183"/>
              </a:cxn>
              <a:cxn ang="0">
                <a:pos x="48" y="173"/>
              </a:cxn>
              <a:cxn ang="0">
                <a:pos x="57" y="156"/>
              </a:cxn>
              <a:cxn ang="0">
                <a:pos x="50" y="146"/>
              </a:cxn>
              <a:cxn ang="0">
                <a:pos x="27" y="134"/>
              </a:cxn>
              <a:cxn ang="0">
                <a:pos x="29" y="115"/>
              </a:cxn>
              <a:cxn ang="0">
                <a:pos x="69" y="134"/>
              </a:cxn>
              <a:cxn ang="0">
                <a:pos x="22" y="95"/>
              </a:cxn>
              <a:cxn ang="0">
                <a:pos x="2" y="73"/>
              </a:cxn>
              <a:cxn ang="0">
                <a:pos x="34" y="68"/>
              </a:cxn>
              <a:cxn ang="0">
                <a:pos x="61" y="47"/>
              </a:cxn>
              <a:cxn ang="0">
                <a:pos x="102" y="75"/>
              </a:cxn>
              <a:cxn ang="0">
                <a:pos x="143" y="46"/>
              </a:cxn>
              <a:cxn ang="0">
                <a:pos x="177" y="31"/>
              </a:cxn>
              <a:cxn ang="0">
                <a:pos x="213" y="13"/>
              </a:cxn>
              <a:cxn ang="0">
                <a:pos x="236" y="18"/>
              </a:cxn>
              <a:cxn ang="0">
                <a:pos x="245" y="28"/>
              </a:cxn>
              <a:cxn ang="0">
                <a:pos x="245" y="11"/>
              </a:cxn>
              <a:cxn ang="0">
                <a:pos x="293" y="28"/>
              </a:cxn>
              <a:cxn ang="0">
                <a:pos x="349" y="74"/>
              </a:cxn>
              <a:cxn ang="0">
                <a:pos x="321" y="59"/>
              </a:cxn>
              <a:cxn ang="0">
                <a:pos x="306" y="67"/>
              </a:cxn>
              <a:cxn ang="0">
                <a:pos x="323" y="89"/>
              </a:cxn>
              <a:cxn ang="0">
                <a:pos x="314" y="101"/>
              </a:cxn>
              <a:cxn ang="0">
                <a:pos x="281" y="109"/>
              </a:cxn>
              <a:cxn ang="0">
                <a:pos x="282" y="140"/>
              </a:cxn>
              <a:cxn ang="0">
                <a:pos x="309" y="128"/>
              </a:cxn>
              <a:cxn ang="0">
                <a:pos x="324" y="113"/>
              </a:cxn>
              <a:cxn ang="0">
                <a:pos x="360" y="103"/>
              </a:cxn>
              <a:cxn ang="0">
                <a:pos x="355" y="76"/>
              </a:cxn>
              <a:cxn ang="0">
                <a:pos x="373" y="63"/>
              </a:cxn>
              <a:cxn ang="0">
                <a:pos x="372" y="45"/>
              </a:cxn>
              <a:cxn ang="0">
                <a:pos x="358" y="13"/>
              </a:cxn>
              <a:cxn ang="0">
                <a:pos x="366" y="6"/>
              </a:cxn>
              <a:cxn ang="0">
                <a:pos x="401" y="51"/>
              </a:cxn>
              <a:cxn ang="0">
                <a:pos x="421" y="105"/>
              </a:cxn>
              <a:cxn ang="0">
                <a:pos x="385" y="122"/>
              </a:cxn>
              <a:cxn ang="0">
                <a:pos x="355" y="119"/>
              </a:cxn>
              <a:cxn ang="0">
                <a:pos x="353" y="137"/>
              </a:cxn>
              <a:cxn ang="0">
                <a:pos x="375" y="130"/>
              </a:cxn>
              <a:cxn ang="0">
                <a:pos x="428" y="166"/>
              </a:cxn>
              <a:cxn ang="0">
                <a:pos x="461" y="224"/>
              </a:cxn>
              <a:cxn ang="0">
                <a:pos x="440" y="228"/>
              </a:cxn>
              <a:cxn ang="0">
                <a:pos x="444" y="280"/>
              </a:cxn>
              <a:cxn ang="0">
                <a:pos x="419" y="386"/>
              </a:cxn>
            </a:cxnLst>
            <a:rect l="0" t="0" r="r" b="b"/>
            <a:pathLst>
              <a:path w="467" h="421">
                <a:moveTo>
                  <a:pt x="399" y="393"/>
                </a:moveTo>
                <a:cubicBezTo>
                  <a:pt x="399" y="393"/>
                  <a:pt x="397" y="392"/>
                  <a:pt x="396" y="391"/>
                </a:cubicBezTo>
                <a:cubicBezTo>
                  <a:pt x="395" y="391"/>
                  <a:pt x="392" y="391"/>
                  <a:pt x="391" y="392"/>
                </a:cubicBezTo>
                <a:cubicBezTo>
                  <a:pt x="390" y="392"/>
                  <a:pt x="389" y="394"/>
                  <a:pt x="388" y="395"/>
                </a:cubicBezTo>
                <a:cubicBezTo>
                  <a:pt x="387" y="396"/>
                  <a:pt x="384" y="397"/>
                  <a:pt x="383" y="397"/>
                </a:cubicBezTo>
                <a:cubicBezTo>
                  <a:pt x="381" y="397"/>
                  <a:pt x="378" y="396"/>
                  <a:pt x="377" y="396"/>
                </a:cubicBezTo>
                <a:cubicBezTo>
                  <a:pt x="376" y="396"/>
                  <a:pt x="373" y="396"/>
                  <a:pt x="372" y="397"/>
                </a:cubicBezTo>
                <a:cubicBezTo>
                  <a:pt x="371" y="397"/>
                  <a:pt x="370" y="399"/>
                  <a:pt x="369" y="399"/>
                </a:cubicBezTo>
                <a:cubicBezTo>
                  <a:pt x="368" y="400"/>
                  <a:pt x="366" y="402"/>
                  <a:pt x="365" y="403"/>
                </a:cubicBezTo>
                <a:cubicBezTo>
                  <a:pt x="364" y="404"/>
                  <a:pt x="360" y="405"/>
                  <a:pt x="359" y="405"/>
                </a:cubicBezTo>
                <a:cubicBezTo>
                  <a:pt x="357" y="406"/>
                  <a:pt x="352" y="408"/>
                  <a:pt x="350" y="409"/>
                </a:cubicBezTo>
                <a:cubicBezTo>
                  <a:pt x="349" y="410"/>
                  <a:pt x="347" y="412"/>
                  <a:pt x="345" y="413"/>
                </a:cubicBezTo>
                <a:cubicBezTo>
                  <a:pt x="344" y="414"/>
                  <a:pt x="340" y="415"/>
                  <a:pt x="338" y="416"/>
                </a:cubicBezTo>
                <a:cubicBezTo>
                  <a:pt x="337" y="416"/>
                  <a:pt x="335" y="417"/>
                  <a:pt x="333" y="417"/>
                </a:cubicBezTo>
                <a:cubicBezTo>
                  <a:pt x="332" y="418"/>
                  <a:pt x="331" y="420"/>
                  <a:pt x="329" y="420"/>
                </a:cubicBezTo>
                <a:cubicBezTo>
                  <a:pt x="328" y="421"/>
                  <a:pt x="324" y="419"/>
                  <a:pt x="323" y="419"/>
                </a:cubicBezTo>
                <a:cubicBezTo>
                  <a:pt x="321" y="418"/>
                  <a:pt x="317" y="415"/>
                  <a:pt x="315" y="413"/>
                </a:cubicBezTo>
                <a:cubicBezTo>
                  <a:pt x="314" y="412"/>
                  <a:pt x="313" y="409"/>
                  <a:pt x="312" y="408"/>
                </a:cubicBezTo>
                <a:cubicBezTo>
                  <a:pt x="310" y="407"/>
                  <a:pt x="305" y="409"/>
                  <a:pt x="303" y="408"/>
                </a:cubicBezTo>
                <a:cubicBezTo>
                  <a:pt x="301" y="408"/>
                  <a:pt x="298" y="406"/>
                  <a:pt x="297" y="405"/>
                </a:cubicBezTo>
                <a:cubicBezTo>
                  <a:pt x="295" y="404"/>
                  <a:pt x="291" y="403"/>
                  <a:pt x="290" y="403"/>
                </a:cubicBezTo>
                <a:cubicBezTo>
                  <a:pt x="288" y="402"/>
                  <a:pt x="284" y="403"/>
                  <a:pt x="282" y="403"/>
                </a:cubicBezTo>
                <a:cubicBezTo>
                  <a:pt x="281" y="402"/>
                  <a:pt x="279" y="400"/>
                  <a:pt x="278" y="399"/>
                </a:cubicBezTo>
                <a:cubicBezTo>
                  <a:pt x="277" y="397"/>
                  <a:pt x="276" y="394"/>
                  <a:pt x="275" y="393"/>
                </a:cubicBezTo>
                <a:cubicBezTo>
                  <a:pt x="274" y="391"/>
                  <a:pt x="273" y="388"/>
                  <a:pt x="272" y="387"/>
                </a:cubicBezTo>
                <a:cubicBezTo>
                  <a:pt x="270" y="386"/>
                  <a:pt x="267" y="385"/>
                  <a:pt x="265" y="386"/>
                </a:cubicBezTo>
                <a:cubicBezTo>
                  <a:pt x="264" y="386"/>
                  <a:pt x="264" y="388"/>
                  <a:pt x="265" y="389"/>
                </a:cubicBezTo>
                <a:cubicBezTo>
                  <a:pt x="265" y="390"/>
                  <a:pt x="267" y="392"/>
                  <a:pt x="267" y="393"/>
                </a:cubicBezTo>
                <a:cubicBezTo>
                  <a:pt x="268" y="394"/>
                  <a:pt x="270" y="396"/>
                  <a:pt x="270" y="397"/>
                </a:cubicBezTo>
                <a:cubicBezTo>
                  <a:pt x="270" y="398"/>
                  <a:pt x="271" y="400"/>
                  <a:pt x="270" y="401"/>
                </a:cubicBezTo>
                <a:cubicBezTo>
                  <a:pt x="270" y="402"/>
                  <a:pt x="268" y="402"/>
                  <a:pt x="267" y="402"/>
                </a:cubicBezTo>
                <a:cubicBezTo>
                  <a:pt x="265" y="402"/>
                  <a:pt x="260" y="400"/>
                  <a:pt x="258" y="399"/>
                </a:cubicBezTo>
                <a:cubicBezTo>
                  <a:pt x="256" y="398"/>
                  <a:pt x="252" y="396"/>
                  <a:pt x="250" y="394"/>
                </a:cubicBezTo>
                <a:cubicBezTo>
                  <a:pt x="247" y="392"/>
                  <a:pt x="244" y="387"/>
                  <a:pt x="242" y="384"/>
                </a:cubicBezTo>
                <a:cubicBezTo>
                  <a:pt x="240" y="382"/>
                  <a:pt x="236" y="378"/>
                  <a:pt x="234" y="377"/>
                </a:cubicBezTo>
                <a:cubicBezTo>
                  <a:pt x="232" y="375"/>
                  <a:pt x="227" y="375"/>
                  <a:pt x="225" y="373"/>
                </a:cubicBezTo>
                <a:cubicBezTo>
                  <a:pt x="224" y="373"/>
                  <a:pt x="222" y="371"/>
                  <a:pt x="221" y="370"/>
                </a:cubicBezTo>
                <a:cubicBezTo>
                  <a:pt x="220" y="369"/>
                  <a:pt x="218" y="366"/>
                  <a:pt x="216" y="366"/>
                </a:cubicBezTo>
                <a:cubicBezTo>
                  <a:pt x="214" y="365"/>
                  <a:pt x="209" y="365"/>
                  <a:pt x="208" y="367"/>
                </a:cubicBezTo>
                <a:cubicBezTo>
                  <a:pt x="207" y="368"/>
                  <a:pt x="209" y="370"/>
                  <a:pt x="209" y="371"/>
                </a:cubicBezTo>
                <a:cubicBezTo>
                  <a:pt x="210" y="372"/>
                  <a:pt x="212" y="373"/>
                  <a:pt x="213" y="374"/>
                </a:cubicBezTo>
                <a:cubicBezTo>
                  <a:pt x="214" y="375"/>
                  <a:pt x="215" y="377"/>
                  <a:pt x="215" y="378"/>
                </a:cubicBezTo>
                <a:cubicBezTo>
                  <a:pt x="216" y="378"/>
                  <a:pt x="216" y="381"/>
                  <a:pt x="215" y="381"/>
                </a:cubicBezTo>
                <a:cubicBezTo>
                  <a:pt x="215" y="383"/>
                  <a:pt x="211" y="383"/>
                  <a:pt x="210" y="385"/>
                </a:cubicBezTo>
                <a:cubicBezTo>
                  <a:pt x="209" y="386"/>
                  <a:pt x="208" y="388"/>
                  <a:pt x="208" y="389"/>
                </a:cubicBezTo>
                <a:cubicBezTo>
                  <a:pt x="207" y="391"/>
                  <a:pt x="210" y="394"/>
                  <a:pt x="209" y="395"/>
                </a:cubicBezTo>
                <a:cubicBezTo>
                  <a:pt x="209" y="396"/>
                  <a:pt x="206" y="397"/>
                  <a:pt x="205" y="397"/>
                </a:cubicBezTo>
                <a:cubicBezTo>
                  <a:pt x="203" y="396"/>
                  <a:pt x="201" y="393"/>
                  <a:pt x="200" y="392"/>
                </a:cubicBezTo>
                <a:cubicBezTo>
                  <a:pt x="199" y="390"/>
                  <a:pt x="200" y="385"/>
                  <a:pt x="199" y="383"/>
                </a:cubicBezTo>
                <a:cubicBezTo>
                  <a:pt x="199" y="381"/>
                  <a:pt x="197" y="376"/>
                  <a:pt x="195" y="375"/>
                </a:cubicBezTo>
                <a:cubicBezTo>
                  <a:pt x="194" y="375"/>
                  <a:pt x="191" y="377"/>
                  <a:pt x="190" y="377"/>
                </a:cubicBezTo>
                <a:cubicBezTo>
                  <a:pt x="189" y="377"/>
                  <a:pt x="187" y="375"/>
                  <a:pt x="186" y="374"/>
                </a:cubicBezTo>
                <a:cubicBezTo>
                  <a:pt x="184" y="373"/>
                  <a:pt x="182" y="372"/>
                  <a:pt x="181" y="372"/>
                </a:cubicBezTo>
                <a:cubicBezTo>
                  <a:pt x="179" y="371"/>
                  <a:pt x="176" y="372"/>
                  <a:pt x="175" y="372"/>
                </a:cubicBezTo>
                <a:cubicBezTo>
                  <a:pt x="174" y="372"/>
                  <a:pt x="172" y="374"/>
                  <a:pt x="171" y="375"/>
                </a:cubicBezTo>
                <a:cubicBezTo>
                  <a:pt x="169" y="376"/>
                  <a:pt x="167" y="379"/>
                  <a:pt x="166" y="380"/>
                </a:cubicBezTo>
                <a:cubicBezTo>
                  <a:pt x="165" y="381"/>
                  <a:pt x="163" y="383"/>
                  <a:pt x="161" y="384"/>
                </a:cubicBezTo>
                <a:cubicBezTo>
                  <a:pt x="160" y="385"/>
                  <a:pt x="157" y="385"/>
                  <a:pt x="156" y="385"/>
                </a:cubicBezTo>
                <a:cubicBezTo>
                  <a:pt x="154" y="384"/>
                  <a:pt x="153" y="380"/>
                  <a:pt x="153" y="378"/>
                </a:cubicBezTo>
                <a:cubicBezTo>
                  <a:pt x="152" y="377"/>
                  <a:pt x="152" y="373"/>
                  <a:pt x="152" y="372"/>
                </a:cubicBezTo>
                <a:cubicBezTo>
                  <a:pt x="153" y="370"/>
                  <a:pt x="156" y="369"/>
                  <a:pt x="157" y="367"/>
                </a:cubicBezTo>
                <a:cubicBezTo>
                  <a:pt x="158" y="366"/>
                  <a:pt x="159" y="363"/>
                  <a:pt x="160" y="361"/>
                </a:cubicBezTo>
                <a:cubicBezTo>
                  <a:pt x="161" y="360"/>
                  <a:pt x="162" y="357"/>
                  <a:pt x="163" y="355"/>
                </a:cubicBezTo>
                <a:cubicBezTo>
                  <a:pt x="164" y="354"/>
                  <a:pt x="168" y="351"/>
                  <a:pt x="170" y="349"/>
                </a:cubicBezTo>
                <a:cubicBezTo>
                  <a:pt x="171" y="349"/>
                  <a:pt x="174" y="346"/>
                  <a:pt x="175" y="347"/>
                </a:cubicBezTo>
                <a:cubicBezTo>
                  <a:pt x="176" y="348"/>
                  <a:pt x="175" y="350"/>
                  <a:pt x="174" y="351"/>
                </a:cubicBezTo>
                <a:cubicBezTo>
                  <a:pt x="174" y="351"/>
                  <a:pt x="174" y="354"/>
                  <a:pt x="175" y="354"/>
                </a:cubicBezTo>
                <a:cubicBezTo>
                  <a:pt x="176" y="355"/>
                  <a:pt x="178" y="351"/>
                  <a:pt x="180" y="351"/>
                </a:cubicBezTo>
                <a:cubicBezTo>
                  <a:pt x="182" y="350"/>
                  <a:pt x="185" y="349"/>
                  <a:pt x="187" y="349"/>
                </a:cubicBezTo>
                <a:cubicBezTo>
                  <a:pt x="189" y="348"/>
                  <a:pt x="192" y="349"/>
                  <a:pt x="193" y="348"/>
                </a:cubicBezTo>
                <a:cubicBezTo>
                  <a:pt x="193" y="347"/>
                  <a:pt x="194" y="345"/>
                  <a:pt x="193" y="345"/>
                </a:cubicBezTo>
                <a:cubicBezTo>
                  <a:pt x="193" y="343"/>
                  <a:pt x="189" y="343"/>
                  <a:pt x="188" y="342"/>
                </a:cubicBezTo>
                <a:cubicBezTo>
                  <a:pt x="187" y="340"/>
                  <a:pt x="186" y="337"/>
                  <a:pt x="186" y="335"/>
                </a:cubicBezTo>
                <a:cubicBezTo>
                  <a:pt x="185" y="334"/>
                  <a:pt x="182" y="331"/>
                  <a:pt x="181" y="330"/>
                </a:cubicBezTo>
                <a:cubicBezTo>
                  <a:pt x="180" y="329"/>
                  <a:pt x="178" y="326"/>
                  <a:pt x="177" y="324"/>
                </a:cubicBezTo>
                <a:cubicBezTo>
                  <a:pt x="177" y="323"/>
                  <a:pt x="178" y="320"/>
                  <a:pt x="178" y="319"/>
                </a:cubicBezTo>
                <a:cubicBezTo>
                  <a:pt x="177" y="317"/>
                  <a:pt x="175" y="314"/>
                  <a:pt x="174" y="313"/>
                </a:cubicBezTo>
                <a:cubicBezTo>
                  <a:pt x="173" y="312"/>
                  <a:pt x="171" y="311"/>
                  <a:pt x="170" y="310"/>
                </a:cubicBezTo>
                <a:cubicBezTo>
                  <a:pt x="169" y="309"/>
                  <a:pt x="169" y="306"/>
                  <a:pt x="168" y="305"/>
                </a:cubicBezTo>
                <a:cubicBezTo>
                  <a:pt x="167" y="305"/>
                  <a:pt x="165" y="305"/>
                  <a:pt x="164" y="305"/>
                </a:cubicBezTo>
                <a:cubicBezTo>
                  <a:pt x="163" y="306"/>
                  <a:pt x="162" y="306"/>
                  <a:pt x="161" y="307"/>
                </a:cubicBezTo>
                <a:cubicBezTo>
                  <a:pt x="161" y="307"/>
                  <a:pt x="160" y="309"/>
                  <a:pt x="160" y="310"/>
                </a:cubicBezTo>
                <a:cubicBezTo>
                  <a:pt x="159" y="311"/>
                  <a:pt x="156" y="312"/>
                  <a:pt x="155" y="312"/>
                </a:cubicBezTo>
                <a:cubicBezTo>
                  <a:pt x="153" y="313"/>
                  <a:pt x="150" y="313"/>
                  <a:pt x="148" y="313"/>
                </a:cubicBezTo>
                <a:cubicBezTo>
                  <a:pt x="147" y="312"/>
                  <a:pt x="145" y="310"/>
                  <a:pt x="144" y="309"/>
                </a:cubicBezTo>
                <a:cubicBezTo>
                  <a:pt x="142" y="309"/>
                  <a:pt x="139" y="309"/>
                  <a:pt x="138" y="309"/>
                </a:cubicBezTo>
                <a:cubicBezTo>
                  <a:pt x="136" y="309"/>
                  <a:pt x="134" y="308"/>
                  <a:pt x="133" y="307"/>
                </a:cubicBezTo>
                <a:cubicBezTo>
                  <a:pt x="132" y="306"/>
                  <a:pt x="132" y="303"/>
                  <a:pt x="132" y="302"/>
                </a:cubicBezTo>
                <a:cubicBezTo>
                  <a:pt x="131" y="301"/>
                  <a:pt x="131" y="300"/>
                  <a:pt x="130" y="299"/>
                </a:cubicBezTo>
                <a:cubicBezTo>
                  <a:pt x="130" y="298"/>
                  <a:pt x="129" y="296"/>
                  <a:pt x="128" y="296"/>
                </a:cubicBezTo>
                <a:cubicBezTo>
                  <a:pt x="128" y="295"/>
                  <a:pt x="128" y="294"/>
                  <a:pt x="127" y="294"/>
                </a:cubicBezTo>
                <a:cubicBezTo>
                  <a:pt x="127" y="293"/>
                  <a:pt x="125" y="293"/>
                  <a:pt x="124" y="293"/>
                </a:cubicBezTo>
                <a:cubicBezTo>
                  <a:pt x="124" y="293"/>
                  <a:pt x="123" y="293"/>
                  <a:pt x="122" y="294"/>
                </a:cubicBezTo>
                <a:cubicBezTo>
                  <a:pt x="122" y="294"/>
                  <a:pt x="121" y="296"/>
                  <a:pt x="121" y="297"/>
                </a:cubicBezTo>
                <a:cubicBezTo>
                  <a:pt x="122" y="298"/>
                  <a:pt x="123" y="298"/>
                  <a:pt x="124" y="299"/>
                </a:cubicBezTo>
                <a:cubicBezTo>
                  <a:pt x="124" y="300"/>
                  <a:pt x="124" y="301"/>
                  <a:pt x="124" y="302"/>
                </a:cubicBezTo>
                <a:cubicBezTo>
                  <a:pt x="124" y="302"/>
                  <a:pt x="124" y="304"/>
                  <a:pt x="123" y="305"/>
                </a:cubicBezTo>
                <a:cubicBezTo>
                  <a:pt x="123" y="306"/>
                  <a:pt x="124" y="309"/>
                  <a:pt x="123" y="310"/>
                </a:cubicBezTo>
                <a:cubicBezTo>
                  <a:pt x="123" y="311"/>
                  <a:pt x="121" y="313"/>
                  <a:pt x="120" y="313"/>
                </a:cubicBezTo>
                <a:cubicBezTo>
                  <a:pt x="119" y="313"/>
                  <a:pt x="116" y="312"/>
                  <a:pt x="115" y="311"/>
                </a:cubicBezTo>
                <a:cubicBezTo>
                  <a:pt x="114" y="308"/>
                  <a:pt x="117" y="303"/>
                  <a:pt x="116" y="300"/>
                </a:cubicBezTo>
                <a:cubicBezTo>
                  <a:pt x="116" y="298"/>
                  <a:pt x="115" y="294"/>
                  <a:pt x="114" y="292"/>
                </a:cubicBezTo>
                <a:cubicBezTo>
                  <a:pt x="114" y="290"/>
                  <a:pt x="114" y="286"/>
                  <a:pt x="113" y="285"/>
                </a:cubicBezTo>
                <a:cubicBezTo>
                  <a:pt x="112" y="283"/>
                  <a:pt x="109" y="282"/>
                  <a:pt x="108" y="282"/>
                </a:cubicBezTo>
                <a:cubicBezTo>
                  <a:pt x="105" y="280"/>
                  <a:pt x="100" y="280"/>
                  <a:pt x="97" y="279"/>
                </a:cubicBezTo>
                <a:cubicBezTo>
                  <a:pt x="96" y="278"/>
                  <a:pt x="93" y="276"/>
                  <a:pt x="92" y="275"/>
                </a:cubicBezTo>
                <a:cubicBezTo>
                  <a:pt x="90" y="273"/>
                  <a:pt x="88" y="270"/>
                  <a:pt x="87" y="269"/>
                </a:cubicBezTo>
                <a:cubicBezTo>
                  <a:pt x="86" y="268"/>
                  <a:pt x="84" y="267"/>
                  <a:pt x="83" y="266"/>
                </a:cubicBezTo>
                <a:cubicBezTo>
                  <a:pt x="83" y="266"/>
                  <a:pt x="81" y="264"/>
                  <a:pt x="81" y="263"/>
                </a:cubicBezTo>
                <a:cubicBezTo>
                  <a:pt x="80" y="261"/>
                  <a:pt x="81" y="256"/>
                  <a:pt x="80" y="255"/>
                </a:cubicBezTo>
                <a:cubicBezTo>
                  <a:pt x="79" y="254"/>
                  <a:pt x="76" y="253"/>
                  <a:pt x="75" y="252"/>
                </a:cubicBezTo>
                <a:cubicBezTo>
                  <a:pt x="75" y="252"/>
                  <a:pt x="73" y="250"/>
                  <a:pt x="73" y="248"/>
                </a:cubicBezTo>
                <a:cubicBezTo>
                  <a:pt x="73" y="247"/>
                  <a:pt x="74" y="245"/>
                  <a:pt x="75" y="243"/>
                </a:cubicBezTo>
                <a:cubicBezTo>
                  <a:pt x="76" y="242"/>
                  <a:pt x="78" y="239"/>
                  <a:pt x="79" y="238"/>
                </a:cubicBezTo>
                <a:cubicBezTo>
                  <a:pt x="80" y="234"/>
                  <a:pt x="79" y="227"/>
                  <a:pt x="79" y="223"/>
                </a:cubicBezTo>
                <a:cubicBezTo>
                  <a:pt x="79" y="220"/>
                  <a:pt x="80" y="213"/>
                  <a:pt x="79" y="210"/>
                </a:cubicBezTo>
                <a:cubicBezTo>
                  <a:pt x="78" y="209"/>
                  <a:pt x="75" y="206"/>
                  <a:pt x="74" y="204"/>
                </a:cubicBezTo>
                <a:cubicBezTo>
                  <a:pt x="74" y="203"/>
                  <a:pt x="72" y="201"/>
                  <a:pt x="72" y="200"/>
                </a:cubicBezTo>
                <a:cubicBezTo>
                  <a:pt x="72" y="199"/>
                  <a:pt x="74" y="198"/>
                  <a:pt x="75" y="197"/>
                </a:cubicBezTo>
                <a:cubicBezTo>
                  <a:pt x="76" y="197"/>
                  <a:pt x="79" y="199"/>
                  <a:pt x="80" y="198"/>
                </a:cubicBezTo>
                <a:cubicBezTo>
                  <a:pt x="81" y="198"/>
                  <a:pt x="81" y="196"/>
                  <a:pt x="81" y="195"/>
                </a:cubicBezTo>
                <a:cubicBezTo>
                  <a:pt x="81" y="194"/>
                  <a:pt x="80" y="192"/>
                  <a:pt x="80" y="190"/>
                </a:cubicBezTo>
                <a:cubicBezTo>
                  <a:pt x="79" y="189"/>
                  <a:pt x="80" y="186"/>
                  <a:pt x="80" y="185"/>
                </a:cubicBezTo>
                <a:cubicBezTo>
                  <a:pt x="79" y="184"/>
                  <a:pt x="78" y="182"/>
                  <a:pt x="77" y="182"/>
                </a:cubicBezTo>
                <a:cubicBezTo>
                  <a:pt x="76" y="182"/>
                  <a:pt x="74" y="183"/>
                  <a:pt x="74" y="183"/>
                </a:cubicBezTo>
                <a:cubicBezTo>
                  <a:pt x="73" y="184"/>
                  <a:pt x="72" y="186"/>
                  <a:pt x="71" y="186"/>
                </a:cubicBezTo>
                <a:cubicBezTo>
                  <a:pt x="70" y="186"/>
                  <a:pt x="68" y="184"/>
                  <a:pt x="67" y="183"/>
                </a:cubicBezTo>
                <a:cubicBezTo>
                  <a:pt x="65" y="183"/>
                  <a:pt x="62" y="183"/>
                  <a:pt x="61" y="183"/>
                </a:cubicBezTo>
                <a:cubicBezTo>
                  <a:pt x="59" y="183"/>
                  <a:pt x="56" y="184"/>
                  <a:pt x="54" y="184"/>
                </a:cubicBezTo>
                <a:cubicBezTo>
                  <a:pt x="52" y="184"/>
                  <a:pt x="47" y="184"/>
                  <a:pt x="45" y="183"/>
                </a:cubicBezTo>
                <a:cubicBezTo>
                  <a:pt x="44" y="183"/>
                  <a:pt x="42" y="182"/>
                  <a:pt x="41" y="181"/>
                </a:cubicBezTo>
                <a:cubicBezTo>
                  <a:pt x="40" y="180"/>
                  <a:pt x="39" y="178"/>
                  <a:pt x="38" y="177"/>
                </a:cubicBezTo>
                <a:cubicBezTo>
                  <a:pt x="38" y="176"/>
                  <a:pt x="37" y="175"/>
                  <a:pt x="37" y="174"/>
                </a:cubicBezTo>
                <a:cubicBezTo>
                  <a:pt x="37" y="173"/>
                  <a:pt x="39" y="172"/>
                  <a:pt x="39" y="172"/>
                </a:cubicBezTo>
                <a:cubicBezTo>
                  <a:pt x="40" y="172"/>
                  <a:pt x="42" y="172"/>
                  <a:pt x="43" y="172"/>
                </a:cubicBezTo>
                <a:cubicBezTo>
                  <a:pt x="44" y="172"/>
                  <a:pt x="46" y="173"/>
                  <a:pt x="48" y="173"/>
                </a:cubicBezTo>
                <a:cubicBezTo>
                  <a:pt x="49" y="173"/>
                  <a:pt x="51" y="171"/>
                  <a:pt x="52" y="171"/>
                </a:cubicBezTo>
                <a:cubicBezTo>
                  <a:pt x="54" y="170"/>
                  <a:pt x="57" y="169"/>
                  <a:pt x="58" y="168"/>
                </a:cubicBezTo>
                <a:cubicBezTo>
                  <a:pt x="60" y="168"/>
                  <a:pt x="62" y="166"/>
                  <a:pt x="63" y="166"/>
                </a:cubicBezTo>
                <a:cubicBezTo>
                  <a:pt x="64" y="166"/>
                  <a:pt x="67" y="167"/>
                  <a:pt x="68" y="166"/>
                </a:cubicBezTo>
                <a:cubicBezTo>
                  <a:pt x="68" y="166"/>
                  <a:pt x="69" y="164"/>
                  <a:pt x="68" y="163"/>
                </a:cubicBezTo>
                <a:cubicBezTo>
                  <a:pt x="68" y="162"/>
                  <a:pt x="66" y="161"/>
                  <a:pt x="65" y="161"/>
                </a:cubicBezTo>
                <a:cubicBezTo>
                  <a:pt x="64" y="160"/>
                  <a:pt x="61" y="160"/>
                  <a:pt x="60" y="159"/>
                </a:cubicBezTo>
                <a:cubicBezTo>
                  <a:pt x="59" y="159"/>
                  <a:pt x="58" y="157"/>
                  <a:pt x="57" y="156"/>
                </a:cubicBezTo>
                <a:cubicBezTo>
                  <a:pt x="56" y="155"/>
                  <a:pt x="53" y="152"/>
                  <a:pt x="51" y="152"/>
                </a:cubicBezTo>
                <a:cubicBezTo>
                  <a:pt x="50" y="151"/>
                  <a:pt x="49" y="150"/>
                  <a:pt x="48" y="150"/>
                </a:cubicBezTo>
                <a:cubicBezTo>
                  <a:pt x="47" y="150"/>
                  <a:pt x="45" y="151"/>
                  <a:pt x="45" y="151"/>
                </a:cubicBezTo>
                <a:cubicBezTo>
                  <a:pt x="44" y="151"/>
                  <a:pt x="42" y="150"/>
                  <a:pt x="41" y="150"/>
                </a:cubicBezTo>
                <a:cubicBezTo>
                  <a:pt x="40" y="150"/>
                  <a:pt x="39" y="149"/>
                  <a:pt x="39" y="149"/>
                </a:cubicBezTo>
                <a:cubicBezTo>
                  <a:pt x="39" y="148"/>
                  <a:pt x="40" y="146"/>
                  <a:pt x="41" y="145"/>
                </a:cubicBezTo>
                <a:cubicBezTo>
                  <a:pt x="42" y="145"/>
                  <a:pt x="44" y="145"/>
                  <a:pt x="45" y="145"/>
                </a:cubicBezTo>
                <a:cubicBezTo>
                  <a:pt x="46" y="145"/>
                  <a:pt x="49" y="146"/>
                  <a:pt x="50" y="146"/>
                </a:cubicBezTo>
                <a:cubicBezTo>
                  <a:pt x="51" y="146"/>
                  <a:pt x="54" y="146"/>
                  <a:pt x="55" y="146"/>
                </a:cubicBezTo>
                <a:cubicBezTo>
                  <a:pt x="55" y="145"/>
                  <a:pt x="55" y="144"/>
                  <a:pt x="54" y="143"/>
                </a:cubicBezTo>
                <a:cubicBezTo>
                  <a:pt x="54" y="142"/>
                  <a:pt x="53" y="140"/>
                  <a:pt x="52" y="139"/>
                </a:cubicBezTo>
                <a:cubicBezTo>
                  <a:pt x="51" y="138"/>
                  <a:pt x="48" y="136"/>
                  <a:pt x="47" y="135"/>
                </a:cubicBezTo>
                <a:cubicBezTo>
                  <a:pt x="46" y="134"/>
                  <a:pt x="43" y="133"/>
                  <a:pt x="42" y="133"/>
                </a:cubicBezTo>
                <a:cubicBezTo>
                  <a:pt x="41" y="133"/>
                  <a:pt x="38" y="134"/>
                  <a:pt x="37" y="134"/>
                </a:cubicBezTo>
                <a:cubicBezTo>
                  <a:pt x="35" y="134"/>
                  <a:pt x="32" y="135"/>
                  <a:pt x="31" y="135"/>
                </a:cubicBezTo>
                <a:cubicBezTo>
                  <a:pt x="30" y="134"/>
                  <a:pt x="28" y="134"/>
                  <a:pt x="27" y="134"/>
                </a:cubicBezTo>
                <a:cubicBezTo>
                  <a:pt x="26" y="133"/>
                  <a:pt x="25" y="131"/>
                  <a:pt x="24" y="129"/>
                </a:cubicBezTo>
                <a:cubicBezTo>
                  <a:pt x="24" y="128"/>
                  <a:pt x="24" y="126"/>
                  <a:pt x="24" y="125"/>
                </a:cubicBezTo>
                <a:cubicBezTo>
                  <a:pt x="24" y="124"/>
                  <a:pt x="24" y="121"/>
                  <a:pt x="23" y="120"/>
                </a:cubicBezTo>
                <a:cubicBezTo>
                  <a:pt x="22" y="118"/>
                  <a:pt x="19" y="117"/>
                  <a:pt x="19" y="115"/>
                </a:cubicBezTo>
                <a:cubicBezTo>
                  <a:pt x="19" y="114"/>
                  <a:pt x="20" y="112"/>
                  <a:pt x="20" y="110"/>
                </a:cubicBezTo>
                <a:cubicBezTo>
                  <a:pt x="20" y="110"/>
                  <a:pt x="20" y="108"/>
                  <a:pt x="21" y="108"/>
                </a:cubicBezTo>
                <a:cubicBezTo>
                  <a:pt x="22" y="107"/>
                  <a:pt x="25" y="110"/>
                  <a:pt x="25" y="111"/>
                </a:cubicBezTo>
                <a:cubicBezTo>
                  <a:pt x="27" y="112"/>
                  <a:pt x="28" y="114"/>
                  <a:pt x="29" y="115"/>
                </a:cubicBezTo>
                <a:cubicBezTo>
                  <a:pt x="30" y="116"/>
                  <a:pt x="34" y="119"/>
                  <a:pt x="35" y="120"/>
                </a:cubicBezTo>
                <a:cubicBezTo>
                  <a:pt x="37" y="121"/>
                  <a:pt x="40" y="123"/>
                  <a:pt x="42" y="123"/>
                </a:cubicBezTo>
                <a:cubicBezTo>
                  <a:pt x="43" y="124"/>
                  <a:pt x="46" y="125"/>
                  <a:pt x="47" y="126"/>
                </a:cubicBezTo>
                <a:cubicBezTo>
                  <a:pt x="48" y="126"/>
                  <a:pt x="50" y="128"/>
                  <a:pt x="50" y="129"/>
                </a:cubicBezTo>
                <a:cubicBezTo>
                  <a:pt x="52" y="129"/>
                  <a:pt x="55" y="130"/>
                  <a:pt x="56" y="130"/>
                </a:cubicBezTo>
                <a:cubicBezTo>
                  <a:pt x="57" y="131"/>
                  <a:pt x="59" y="133"/>
                  <a:pt x="60" y="134"/>
                </a:cubicBezTo>
                <a:cubicBezTo>
                  <a:pt x="61" y="134"/>
                  <a:pt x="63" y="135"/>
                  <a:pt x="65" y="135"/>
                </a:cubicBezTo>
                <a:cubicBezTo>
                  <a:pt x="66" y="135"/>
                  <a:pt x="68" y="135"/>
                  <a:pt x="69" y="134"/>
                </a:cubicBezTo>
                <a:cubicBezTo>
                  <a:pt x="69" y="133"/>
                  <a:pt x="67" y="132"/>
                  <a:pt x="66" y="131"/>
                </a:cubicBezTo>
                <a:cubicBezTo>
                  <a:pt x="65" y="130"/>
                  <a:pt x="62" y="128"/>
                  <a:pt x="61" y="127"/>
                </a:cubicBezTo>
                <a:cubicBezTo>
                  <a:pt x="59" y="126"/>
                  <a:pt x="54" y="123"/>
                  <a:pt x="51" y="121"/>
                </a:cubicBezTo>
                <a:cubicBezTo>
                  <a:pt x="49" y="120"/>
                  <a:pt x="46" y="118"/>
                  <a:pt x="44" y="117"/>
                </a:cubicBezTo>
                <a:cubicBezTo>
                  <a:pt x="42" y="115"/>
                  <a:pt x="38" y="114"/>
                  <a:pt x="37" y="112"/>
                </a:cubicBezTo>
                <a:cubicBezTo>
                  <a:pt x="35" y="111"/>
                  <a:pt x="32" y="108"/>
                  <a:pt x="31" y="106"/>
                </a:cubicBezTo>
                <a:cubicBezTo>
                  <a:pt x="30" y="105"/>
                  <a:pt x="27" y="102"/>
                  <a:pt x="26" y="101"/>
                </a:cubicBezTo>
                <a:cubicBezTo>
                  <a:pt x="25" y="100"/>
                  <a:pt x="23" y="97"/>
                  <a:pt x="22" y="95"/>
                </a:cubicBezTo>
                <a:cubicBezTo>
                  <a:pt x="22" y="94"/>
                  <a:pt x="21" y="91"/>
                  <a:pt x="20" y="89"/>
                </a:cubicBezTo>
                <a:cubicBezTo>
                  <a:pt x="19" y="89"/>
                  <a:pt x="17" y="88"/>
                  <a:pt x="16" y="87"/>
                </a:cubicBezTo>
                <a:cubicBezTo>
                  <a:pt x="16" y="87"/>
                  <a:pt x="14" y="87"/>
                  <a:pt x="13" y="87"/>
                </a:cubicBezTo>
                <a:cubicBezTo>
                  <a:pt x="12" y="87"/>
                  <a:pt x="10" y="85"/>
                  <a:pt x="9" y="85"/>
                </a:cubicBezTo>
                <a:cubicBezTo>
                  <a:pt x="8" y="84"/>
                  <a:pt x="6" y="84"/>
                  <a:pt x="5" y="84"/>
                </a:cubicBezTo>
                <a:cubicBezTo>
                  <a:pt x="4" y="83"/>
                  <a:pt x="3" y="82"/>
                  <a:pt x="2" y="81"/>
                </a:cubicBezTo>
                <a:cubicBezTo>
                  <a:pt x="1" y="81"/>
                  <a:pt x="1" y="79"/>
                  <a:pt x="0" y="78"/>
                </a:cubicBezTo>
                <a:cubicBezTo>
                  <a:pt x="0" y="76"/>
                  <a:pt x="1" y="74"/>
                  <a:pt x="2" y="73"/>
                </a:cubicBezTo>
                <a:cubicBezTo>
                  <a:pt x="2" y="72"/>
                  <a:pt x="4" y="71"/>
                  <a:pt x="4" y="71"/>
                </a:cubicBezTo>
                <a:cubicBezTo>
                  <a:pt x="5" y="71"/>
                  <a:pt x="7" y="72"/>
                  <a:pt x="7" y="72"/>
                </a:cubicBezTo>
                <a:cubicBezTo>
                  <a:pt x="8" y="72"/>
                  <a:pt x="11" y="72"/>
                  <a:pt x="12" y="73"/>
                </a:cubicBezTo>
                <a:cubicBezTo>
                  <a:pt x="13" y="74"/>
                  <a:pt x="14" y="76"/>
                  <a:pt x="14" y="76"/>
                </a:cubicBezTo>
                <a:cubicBezTo>
                  <a:pt x="16" y="77"/>
                  <a:pt x="20" y="78"/>
                  <a:pt x="21" y="78"/>
                </a:cubicBezTo>
                <a:cubicBezTo>
                  <a:pt x="23" y="78"/>
                  <a:pt x="26" y="77"/>
                  <a:pt x="27" y="76"/>
                </a:cubicBezTo>
                <a:cubicBezTo>
                  <a:pt x="28" y="76"/>
                  <a:pt x="30" y="74"/>
                  <a:pt x="31" y="72"/>
                </a:cubicBezTo>
                <a:cubicBezTo>
                  <a:pt x="32" y="71"/>
                  <a:pt x="33" y="69"/>
                  <a:pt x="34" y="68"/>
                </a:cubicBezTo>
                <a:cubicBezTo>
                  <a:pt x="34" y="67"/>
                  <a:pt x="34" y="64"/>
                  <a:pt x="34" y="63"/>
                </a:cubicBezTo>
                <a:cubicBezTo>
                  <a:pt x="34" y="61"/>
                  <a:pt x="33" y="59"/>
                  <a:pt x="33" y="58"/>
                </a:cubicBezTo>
                <a:cubicBezTo>
                  <a:pt x="34" y="57"/>
                  <a:pt x="34" y="55"/>
                  <a:pt x="35" y="55"/>
                </a:cubicBezTo>
                <a:cubicBezTo>
                  <a:pt x="36" y="54"/>
                  <a:pt x="38" y="55"/>
                  <a:pt x="39" y="55"/>
                </a:cubicBezTo>
                <a:cubicBezTo>
                  <a:pt x="41" y="55"/>
                  <a:pt x="43" y="54"/>
                  <a:pt x="44" y="54"/>
                </a:cubicBezTo>
                <a:cubicBezTo>
                  <a:pt x="46" y="53"/>
                  <a:pt x="47" y="51"/>
                  <a:pt x="48" y="50"/>
                </a:cubicBezTo>
                <a:cubicBezTo>
                  <a:pt x="49" y="49"/>
                  <a:pt x="52" y="48"/>
                  <a:pt x="53" y="47"/>
                </a:cubicBezTo>
                <a:cubicBezTo>
                  <a:pt x="55" y="47"/>
                  <a:pt x="59" y="47"/>
                  <a:pt x="61" y="47"/>
                </a:cubicBezTo>
                <a:cubicBezTo>
                  <a:pt x="62" y="48"/>
                  <a:pt x="65" y="48"/>
                  <a:pt x="66" y="49"/>
                </a:cubicBezTo>
                <a:cubicBezTo>
                  <a:pt x="68" y="50"/>
                  <a:pt x="70" y="52"/>
                  <a:pt x="71" y="53"/>
                </a:cubicBezTo>
                <a:cubicBezTo>
                  <a:pt x="72" y="55"/>
                  <a:pt x="73" y="58"/>
                  <a:pt x="73" y="60"/>
                </a:cubicBezTo>
                <a:cubicBezTo>
                  <a:pt x="74" y="61"/>
                  <a:pt x="74" y="65"/>
                  <a:pt x="74" y="66"/>
                </a:cubicBezTo>
                <a:cubicBezTo>
                  <a:pt x="75" y="68"/>
                  <a:pt x="77" y="70"/>
                  <a:pt x="78" y="71"/>
                </a:cubicBezTo>
                <a:cubicBezTo>
                  <a:pt x="79" y="73"/>
                  <a:pt x="83" y="74"/>
                  <a:pt x="85" y="75"/>
                </a:cubicBezTo>
                <a:cubicBezTo>
                  <a:pt x="87" y="75"/>
                  <a:pt x="91" y="75"/>
                  <a:pt x="93" y="75"/>
                </a:cubicBezTo>
                <a:cubicBezTo>
                  <a:pt x="95" y="75"/>
                  <a:pt x="100" y="75"/>
                  <a:pt x="102" y="75"/>
                </a:cubicBezTo>
                <a:cubicBezTo>
                  <a:pt x="106" y="74"/>
                  <a:pt x="113" y="72"/>
                  <a:pt x="116" y="70"/>
                </a:cubicBezTo>
                <a:cubicBezTo>
                  <a:pt x="119" y="69"/>
                  <a:pt x="123" y="65"/>
                  <a:pt x="125" y="63"/>
                </a:cubicBezTo>
                <a:cubicBezTo>
                  <a:pt x="126" y="62"/>
                  <a:pt x="127" y="59"/>
                  <a:pt x="128" y="58"/>
                </a:cubicBezTo>
                <a:cubicBezTo>
                  <a:pt x="129" y="57"/>
                  <a:pt x="131" y="57"/>
                  <a:pt x="132" y="57"/>
                </a:cubicBezTo>
                <a:cubicBezTo>
                  <a:pt x="133" y="56"/>
                  <a:pt x="135" y="57"/>
                  <a:pt x="136" y="57"/>
                </a:cubicBezTo>
                <a:cubicBezTo>
                  <a:pt x="137" y="57"/>
                  <a:pt x="139" y="56"/>
                  <a:pt x="140" y="55"/>
                </a:cubicBezTo>
                <a:cubicBezTo>
                  <a:pt x="140" y="54"/>
                  <a:pt x="140" y="51"/>
                  <a:pt x="140" y="50"/>
                </a:cubicBezTo>
                <a:cubicBezTo>
                  <a:pt x="140" y="49"/>
                  <a:pt x="142" y="47"/>
                  <a:pt x="143" y="46"/>
                </a:cubicBezTo>
                <a:cubicBezTo>
                  <a:pt x="144" y="45"/>
                  <a:pt x="147" y="45"/>
                  <a:pt x="149" y="45"/>
                </a:cubicBezTo>
                <a:cubicBezTo>
                  <a:pt x="150" y="45"/>
                  <a:pt x="151" y="45"/>
                  <a:pt x="152" y="45"/>
                </a:cubicBezTo>
                <a:cubicBezTo>
                  <a:pt x="154" y="45"/>
                  <a:pt x="156" y="44"/>
                  <a:pt x="156" y="44"/>
                </a:cubicBezTo>
                <a:cubicBezTo>
                  <a:pt x="158" y="43"/>
                  <a:pt x="160" y="41"/>
                  <a:pt x="161" y="40"/>
                </a:cubicBezTo>
                <a:cubicBezTo>
                  <a:pt x="161" y="39"/>
                  <a:pt x="161" y="37"/>
                  <a:pt x="162" y="36"/>
                </a:cubicBezTo>
                <a:cubicBezTo>
                  <a:pt x="164" y="35"/>
                  <a:pt x="168" y="36"/>
                  <a:pt x="170" y="35"/>
                </a:cubicBezTo>
                <a:cubicBezTo>
                  <a:pt x="171" y="35"/>
                  <a:pt x="172" y="33"/>
                  <a:pt x="173" y="32"/>
                </a:cubicBezTo>
                <a:cubicBezTo>
                  <a:pt x="174" y="31"/>
                  <a:pt x="176" y="31"/>
                  <a:pt x="177" y="31"/>
                </a:cubicBezTo>
                <a:cubicBezTo>
                  <a:pt x="179" y="30"/>
                  <a:pt x="182" y="31"/>
                  <a:pt x="183" y="30"/>
                </a:cubicBezTo>
                <a:cubicBezTo>
                  <a:pt x="184" y="30"/>
                  <a:pt x="186" y="27"/>
                  <a:pt x="187" y="26"/>
                </a:cubicBezTo>
                <a:cubicBezTo>
                  <a:pt x="189" y="25"/>
                  <a:pt x="191" y="24"/>
                  <a:pt x="192" y="23"/>
                </a:cubicBezTo>
                <a:cubicBezTo>
                  <a:pt x="193" y="23"/>
                  <a:pt x="196" y="22"/>
                  <a:pt x="197" y="22"/>
                </a:cubicBezTo>
                <a:cubicBezTo>
                  <a:pt x="198" y="21"/>
                  <a:pt x="199" y="20"/>
                  <a:pt x="200" y="20"/>
                </a:cubicBezTo>
                <a:cubicBezTo>
                  <a:pt x="201" y="19"/>
                  <a:pt x="204" y="21"/>
                  <a:pt x="205" y="20"/>
                </a:cubicBezTo>
                <a:cubicBezTo>
                  <a:pt x="206" y="19"/>
                  <a:pt x="205" y="16"/>
                  <a:pt x="206" y="15"/>
                </a:cubicBezTo>
                <a:cubicBezTo>
                  <a:pt x="207" y="14"/>
                  <a:pt x="211" y="13"/>
                  <a:pt x="213" y="13"/>
                </a:cubicBezTo>
                <a:cubicBezTo>
                  <a:pt x="215" y="12"/>
                  <a:pt x="218" y="13"/>
                  <a:pt x="220" y="13"/>
                </a:cubicBezTo>
                <a:cubicBezTo>
                  <a:pt x="221" y="12"/>
                  <a:pt x="224" y="12"/>
                  <a:pt x="226" y="12"/>
                </a:cubicBezTo>
                <a:cubicBezTo>
                  <a:pt x="228" y="11"/>
                  <a:pt x="232" y="9"/>
                  <a:pt x="234" y="9"/>
                </a:cubicBezTo>
                <a:cubicBezTo>
                  <a:pt x="236" y="9"/>
                  <a:pt x="238" y="10"/>
                  <a:pt x="239" y="11"/>
                </a:cubicBezTo>
                <a:cubicBezTo>
                  <a:pt x="239" y="11"/>
                  <a:pt x="239" y="12"/>
                  <a:pt x="239" y="13"/>
                </a:cubicBezTo>
                <a:cubicBezTo>
                  <a:pt x="239" y="13"/>
                  <a:pt x="238" y="14"/>
                  <a:pt x="237" y="15"/>
                </a:cubicBezTo>
                <a:cubicBezTo>
                  <a:pt x="237" y="15"/>
                  <a:pt x="235" y="15"/>
                  <a:pt x="235" y="16"/>
                </a:cubicBezTo>
                <a:cubicBezTo>
                  <a:pt x="235" y="16"/>
                  <a:pt x="236" y="17"/>
                  <a:pt x="236" y="18"/>
                </a:cubicBezTo>
                <a:cubicBezTo>
                  <a:pt x="236" y="18"/>
                  <a:pt x="237" y="19"/>
                  <a:pt x="238" y="19"/>
                </a:cubicBezTo>
                <a:cubicBezTo>
                  <a:pt x="238" y="20"/>
                  <a:pt x="238" y="21"/>
                  <a:pt x="238" y="22"/>
                </a:cubicBezTo>
                <a:cubicBezTo>
                  <a:pt x="238" y="23"/>
                  <a:pt x="239" y="25"/>
                  <a:pt x="238" y="27"/>
                </a:cubicBezTo>
                <a:cubicBezTo>
                  <a:pt x="238" y="27"/>
                  <a:pt x="236" y="28"/>
                  <a:pt x="236" y="29"/>
                </a:cubicBezTo>
                <a:cubicBezTo>
                  <a:pt x="236" y="30"/>
                  <a:pt x="236" y="31"/>
                  <a:pt x="237" y="31"/>
                </a:cubicBezTo>
                <a:cubicBezTo>
                  <a:pt x="237" y="32"/>
                  <a:pt x="239" y="33"/>
                  <a:pt x="240" y="33"/>
                </a:cubicBezTo>
                <a:cubicBezTo>
                  <a:pt x="241" y="33"/>
                  <a:pt x="242" y="31"/>
                  <a:pt x="242" y="30"/>
                </a:cubicBezTo>
                <a:cubicBezTo>
                  <a:pt x="243" y="30"/>
                  <a:pt x="244" y="28"/>
                  <a:pt x="245" y="28"/>
                </a:cubicBezTo>
                <a:cubicBezTo>
                  <a:pt x="246" y="28"/>
                  <a:pt x="247" y="29"/>
                  <a:pt x="248" y="30"/>
                </a:cubicBezTo>
                <a:cubicBezTo>
                  <a:pt x="249" y="30"/>
                  <a:pt x="252" y="30"/>
                  <a:pt x="253" y="30"/>
                </a:cubicBezTo>
                <a:cubicBezTo>
                  <a:pt x="253" y="29"/>
                  <a:pt x="255" y="28"/>
                  <a:pt x="255" y="27"/>
                </a:cubicBezTo>
                <a:cubicBezTo>
                  <a:pt x="255" y="26"/>
                  <a:pt x="253" y="25"/>
                  <a:pt x="252" y="24"/>
                </a:cubicBezTo>
                <a:cubicBezTo>
                  <a:pt x="251" y="24"/>
                  <a:pt x="249" y="24"/>
                  <a:pt x="249" y="23"/>
                </a:cubicBezTo>
                <a:cubicBezTo>
                  <a:pt x="248" y="22"/>
                  <a:pt x="247" y="20"/>
                  <a:pt x="247" y="19"/>
                </a:cubicBezTo>
                <a:cubicBezTo>
                  <a:pt x="247" y="18"/>
                  <a:pt x="248" y="15"/>
                  <a:pt x="248" y="14"/>
                </a:cubicBezTo>
                <a:cubicBezTo>
                  <a:pt x="248" y="13"/>
                  <a:pt x="246" y="12"/>
                  <a:pt x="245" y="11"/>
                </a:cubicBezTo>
                <a:cubicBezTo>
                  <a:pt x="245" y="10"/>
                  <a:pt x="243" y="8"/>
                  <a:pt x="243" y="7"/>
                </a:cubicBezTo>
                <a:cubicBezTo>
                  <a:pt x="242" y="6"/>
                  <a:pt x="243" y="3"/>
                  <a:pt x="244" y="2"/>
                </a:cubicBezTo>
                <a:cubicBezTo>
                  <a:pt x="245" y="1"/>
                  <a:pt x="248" y="0"/>
                  <a:pt x="249" y="0"/>
                </a:cubicBezTo>
                <a:cubicBezTo>
                  <a:pt x="251" y="1"/>
                  <a:pt x="253" y="2"/>
                  <a:pt x="254" y="2"/>
                </a:cubicBezTo>
                <a:cubicBezTo>
                  <a:pt x="256" y="2"/>
                  <a:pt x="259" y="3"/>
                  <a:pt x="261" y="4"/>
                </a:cubicBezTo>
                <a:cubicBezTo>
                  <a:pt x="264" y="6"/>
                  <a:pt x="269" y="13"/>
                  <a:pt x="272" y="15"/>
                </a:cubicBezTo>
                <a:cubicBezTo>
                  <a:pt x="275" y="17"/>
                  <a:pt x="280" y="19"/>
                  <a:pt x="283" y="21"/>
                </a:cubicBezTo>
                <a:cubicBezTo>
                  <a:pt x="286" y="23"/>
                  <a:pt x="290" y="26"/>
                  <a:pt x="293" y="28"/>
                </a:cubicBezTo>
                <a:cubicBezTo>
                  <a:pt x="296" y="30"/>
                  <a:pt x="301" y="34"/>
                  <a:pt x="304" y="36"/>
                </a:cubicBezTo>
                <a:cubicBezTo>
                  <a:pt x="305" y="37"/>
                  <a:pt x="308" y="40"/>
                  <a:pt x="310" y="41"/>
                </a:cubicBezTo>
                <a:cubicBezTo>
                  <a:pt x="313" y="44"/>
                  <a:pt x="318" y="48"/>
                  <a:pt x="321" y="50"/>
                </a:cubicBezTo>
                <a:cubicBezTo>
                  <a:pt x="323" y="51"/>
                  <a:pt x="326" y="54"/>
                  <a:pt x="328" y="55"/>
                </a:cubicBezTo>
                <a:cubicBezTo>
                  <a:pt x="330" y="57"/>
                  <a:pt x="334" y="60"/>
                  <a:pt x="336" y="62"/>
                </a:cubicBezTo>
                <a:cubicBezTo>
                  <a:pt x="338" y="63"/>
                  <a:pt x="341" y="66"/>
                  <a:pt x="343" y="67"/>
                </a:cubicBezTo>
                <a:cubicBezTo>
                  <a:pt x="344" y="68"/>
                  <a:pt x="346" y="70"/>
                  <a:pt x="347" y="71"/>
                </a:cubicBezTo>
                <a:cubicBezTo>
                  <a:pt x="347" y="72"/>
                  <a:pt x="348" y="73"/>
                  <a:pt x="349" y="74"/>
                </a:cubicBezTo>
                <a:cubicBezTo>
                  <a:pt x="349" y="75"/>
                  <a:pt x="349" y="77"/>
                  <a:pt x="349" y="77"/>
                </a:cubicBezTo>
                <a:cubicBezTo>
                  <a:pt x="348" y="78"/>
                  <a:pt x="345" y="78"/>
                  <a:pt x="344" y="78"/>
                </a:cubicBezTo>
                <a:cubicBezTo>
                  <a:pt x="343" y="78"/>
                  <a:pt x="341" y="75"/>
                  <a:pt x="340" y="74"/>
                </a:cubicBezTo>
                <a:cubicBezTo>
                  <a:pt x="338" y="73"/>
                  <a:pt x="334" y="70"/>
                  <a:pt x="334" y="70"/>
                </a:cubicBezTo>
                <a:cubicBezTo>
                  <a:pt x="333" y="70"/>
                  <a:pt x="332" y="67"/>
                  <a:pt x="331" y="66"/>
                </a:cubicBezTo>
                <a:cubicBezTo>
                  <a:pt x="330" y="64"/>
                  <a:pt x="328" y="62"/>
                  <a:pt x="327" y="61"/>
                </a:cubicBezTo>
                <a:cubicBezTo>
                  <a:pt x="326" y="60"/>
                  <a:pt x="325" y="58"/>
                  <a:pt x="324" y="58"/>
                </a:cubicBezTo>
                <a:cubicBezTo>
                  <a:pt x="323" y="58"/>
                  <a:pt x="321" y="58"/>
                  <a:pt x="321" y="59"/>
                </a:cubicBezTo>
                <a:cubicBezTo>
                  <a:pt x="320" y="59"/>
                  <a:pt x="322" y="61"/>
                  <a:pt x="322" y="62"/>
                </a:cubicBezTo>
                <a:cubicBezTo>
                  <a:pt x="322" y="63"/>
                  <a:pt x="322" y="66"/>
                  <a:pt x="322" y="66"/>
                </a:cubicBezTo>
                <a:cubicBezTo>
                  <a:pt x="321" y="67"/>
                  <a:pt x="319" y="67"/>
                  <a:pt x="318" y="67"/>
                </a:cubicBezTo>
                <a:cubicBezTo>
                  <a:pt x="317" y="67"/>
                  <a:pt x="315" y="66"/>
                  <a:pt x="314" y="65"/>
                </a:cubicBezTo>
                <a:cubicBezTo>
                  <a:pt x="313" y="64"/>
                  <a:pt x="312" y="62"/>
                  <a:pt x="311" y="61"/>
                </a:cubicBezTo>
                <a:cubicBezTo>
                  <a:pt x="310" y="61"/>
                  <a:pt x="308" y="60"/>
                  <a:pt x="308" y="61"/>
                </a:cubicBezTo>
                <a:cubicBezTo>
                  <a:pt x="307" y="61"/>
                  <a:pt x="305" y="62"/>
                  <a:pt x="305" y="62"/>
                </a:cubicBezTo>
                <a:cubicBezTo>
                  <a:pt x="305" y="63"/>
                  <a:pt x="306" y="66"/>
                  <a:pt x="306" y="67"/>
                </a:cubicBezTo>
                <a:cubicBezTo>
                  <a:pt x="307" y="68"/>
                  <a:pt x="310" y="69"/>
                  <a:pt x="311" y="69"/>
                </a:cubicBezTo>
                <a:cubicBezTo>
                  <a:pt x="312" y="70"/>
                  <a:pt x="315" y="71"/>
                  <a:pt x="317" y="72"/>
                </a:cubicBezTo>
                <a:cubicBezTo>
                  <a:pt x="318" y="72"/>
                  <a:pt x="320" y="74"/>
                  <a:pt x="321" y="75"/>
                </a:cubicBezTo>
                <a:cubicBezTo>
                  <a:pt x="321" y="76"/>
                  <a:pt x="322" y="78"/>
                  <a:pt x="322" y="79"/>
                </a:cubicBezTo>
                <a:cubicBezTo>
                  <a:pt x="324" y="80"/>
                  <a:pt x="329" y="80"/>
                  <a:pt x="330" y="82"/>
                </a:cubicBezTo>
                <a:cubicBezTo>
                  <a:pt x="331" y="84"/>
                  <a:pt x="331" y="88"/>
                  <a:pt x="331" y="89"/>
                </a:cubicBezTo>
                <a:cubicBezTo>
                  <a:pt x="330" y="90"/>
                  <a:pt x="329" y="91"/>
                  <a:pt x="328" y="91"/>
                </a:cubicBezTo>
                <a:cubicBezTo>
                  <a:pt x="327" y="92"/>
                  <a:pt x="324" y="89"/>
                  <a:pt x="323" y="89"/>
                </a:cubicBezTo>
                <a:cubicBezTo>
                  <a:pt x="322" y="89"/>
                  <a:pt x="320" y="90"/>
                  <a:pt x="319" y="91"/>
                </a:cubicBezTo>
                <a:cubicBezTo>
                  <a:pt x="318" y="91"/>
                  <a:pt x="316" y="92"/>
                  <a:pt x="316" y="93"/>
                </a:cubicBezTo>
                <a:cubicBezTo>
                  <a:pt x="316" y="94"/>
                  <a:pt x="317" y="96"/>
                  <a:pt x="317" y="96"/>
                </a:cubicBezTo>
                <a:cubicBezTo>
                  <a:pt x="318" y="97"/>
                  <a:pt x="319" y="97"/>
                  <a:pt x="319" y="97"/>
                </a:cubicBezTo>
                <a:cubicBezTo>
                  <a:pt x="320" y="97"/>
                  <a:pt x="322" y="98"/>
                  <a:pt x="322" y="99"/>
                </a:cubicBezTo>
                <a:cubicBezTo>
                  <a:pt x="323" y="100"/>
                  <a:pt x="322" y="102"/>
                  <a:pt x="321" y="102"/>
                </a:cubicBezTo>
                <a:cubicBezTo>
                  <a:pt x="320" y="103"/>
                  <a:pt x="318" y="104"/>
                  <a:pt x="317" y="103"/>
                </a:cubicBezTo>
                <a:cubicBezTo>
                  <a:pt x="316" y="103"/>
                  <a:pt x="315" y="102"/>
                  <a:pt x="314" y="101"/>
                </a:cubicBezTo>
                <a:cubicBezTo>
                  <a:pt x="313" y="101"/>
                  <a:pt x="312" y="101"/>
                  <a:pt x="311" y="102"/>
                </a:cubicBezTo>
                <a:cubicBezTo>
                  <a:pt x="310" y="102"/>
                  <a:pt x="309" y="103"/>
                  <a:pt x="308" y="103"/>
                </a:cubicBezTo>
                <a:cubicBezTo>
                  <a:pt x="307" y="104"/>
                  <a:pt x="304" y="105"/>
                  <a:pt x="303" y="105"/>
                </a:cubicBezTo>
                <a:cubicBezTo>
                  <a:pt x="301" y="105"/>
                  <a:pt x="299" y="105"/>
                  <a:pt x="297" y="105"/>
                </a:cubicBezTo>
                <a:cubicBezTo>
                  <a:pt x="296" y="105"/>
                  <a:pt x="293" y="105"/>
                  <a:pt x="292" y="105"/>
                </a:cubicBezTo>
                <a:cubicBezTo>
                  <a:pt x="291" y="105"/>
                  <a:pt x="289" y="105"/>
                  <a:pt x="288" y="105"/>
                </a:cubicBezTo>
                <a:cubicBezTo>
                  <a:pt x="287" y="105"/>
                  <a:pt x="284" y="105"/>
                  <a:pt x="283" y="106"/>
                </a:cubicBezTo>
                <a:cubicBezTo>
                  <a:pt x="283" y="106"/>
                  <a:pt x="282" y="108"/>
                  <a:pt x="281" y="109"/>
                </a:cubicBezTo>
                <a:cubicBezTo>
                  <a:pt x="281" y="110"/>
                  <a:pt x="283" y="111"/>
                  <a:pt x="283" y="112"/>
                </a:cubicBezTo>
                <a:cubicBezTo>
                  <a:pt x="283" y="113"/>
                  <a:pt x="283" y="115"/>
                  <a:pt x="283" y="116"/>
                </a:cubicBezTo>
                <a:cubicBezTo>
                  <a:pt x="284" y="117"/>
                  <a:pt x="288" y="119"/>
                  <a:pt x="289" y="120"/>
                </a:cubicBezTo>
                <a:cubicBezTo>
                  <a:pt x="289" y="121"/>
                  <a:pt x="290" y="124"/>
                  <a:pt x="290" y="125"/>
                </a:cubicBezTo>
                <a:cubicBezTo>
                  <a:pt x="290" y="127"/>
                  <a:pt x="290" y="130"/>
                  <a:pt x="289" y="132"/>
                </a:cubicBezTo>
                <a:cubicBezTo>
                  <a:pt x="288" y="133"/>
                  <a:pt x="286" y="133"/>
                  <a:pt x="284" y="134"/>
                </a:cubicBezTo>
                <a:cubicBezTo>
                  <a:pt x="283" y="134"/>
                  <a:pt x="281" y="136"/>
                  <a:pt x="280" y="137"/>
                </a:cubicBezTo>
                <a:cubicBezTo>
                  <a:pt x="280" y="138"/>
                  <a:pt x="281" y="139"/>
                  <a:pt x="282" y="140"/>
                </a:cubicBezTo>
                <a:cubicBezTo>
                  <a:pt x="283" y="141"/>
                  <a:pt x="286" y="142"/>
                  <a:pt x="288" y="142"/>
                </a:cubicBezTo>
                <a:cubicBezTo>
                  <a:pt x="289" y="142"/>
                  <a:pt x="294" y="143"/>
                  <a:pt x="295" y="141"/>
                </a:cubicBezTo>
                <a:cubicBezTo>
                  <a:pt x="296" y="140"/>
                  <a:pt x="293" y="137"/>
                  <a:pt x="294" y="136"/>
                </a:cubicBezTo>
                <a:cubicBezTo>
                  <a:pt x="294" y="135"/>
                  <a:pt x="296" y="133"/>
                  <a:pt x="297" y="133"/>
                </a:cubicBezTo>
                <a:cubicBezTo>
                  <a:pt x="297" y="132"/>
                  <a:pt x="299" y="130"/>
                  <a:pt x="300" y="129"/>
                </a:cubicBezTo>
                <a:cubicBezTo>
                  <a:pt x="301" y="128"/>
                  <a:pt x="303" y="127"/>
                  <a:pt x="304" y="127"/>
                </a:cubicBezTo>
                <a:cubicBezTo>
                  <a:pt x="305" y="127"/>
                  <a:pt x="306" y="127"/>
                  <a:pt x="307" y="127"/>
                </a:cubicBezTo>
                <a:cubicBezTo>
                  <a:pt x="307" y="128"/>
                  <a:pt x="309" y="128"/>
                  <a:pt x="309" y="128"/>
                </a:cubicBezTo>
                <a:cubicBezTo>
                  <a:pt x="311" y="128"/>
                  <a:pt x="313" y="129"/>
                  <a:pt x="314" y="129"/>
                </a:cubicBezTo>
                <a:cubicBezTo>
                  <a:pt x="316" y="128"/>
                  <a:pt x="317" y="126"/>
                  <a:pt x="318" y="126"/>
                </a:cubicBezTo>
                <a:cubicBezTo>
                  <a:pt x="320" y="125"/>
                  <a:pt x="324" y="127"/>
                  <a:pt x="325" y="126"/>
                </a:cubicBezTo>
                <a:cubicBezTo>
                  <a:pt x="325" y="125"/>
                  <a:pt x="324" y="123"/>
                  <a:pt x="324" y="122"/>
                </a:cubicBezTo>
                <a:cubicBezTo>
                  <a:pt x="323" y="122"/>
                  <a:pt x="320" y="122"/>
                  <a:pt x="319" y="121"/>
                </a:cubicBezTo>
                <a:cubicBezTo>
                  <a:pt x="318" y="121"/>
                  <a:pt x="317" y="119"/>
                  <a:pt x="317" y="118"/>
                </a:cubicBezTo>
                <a:cubicBezTo>
                  <a:pt x="317" y="117"/>
                  <a:pt x="316" y="114"/>
                  <a:pt x="317" y="113"/>
                </a:cubicBezTo>
                <a:cubicBezTo>
                  <a:pt x="318" y="112"/>
                  <a:pt x="322" y="112"/>
                  <a:pt x="324" y="113"/>
                </a:cubicBezTo>
                <a:cubicBezTo>
                  <a:pt x="325" y="114"/>
                  <a:pt x="324" y="117"/>
                  <a:pt x="325" y="118"/>
                </a:cubicBezTo>
                <a:cubicBezTo>
                  <a:pt x="326" y="119"/>
                  <a:pt x="330" y="119"/>
                  <a:pt x="331" y="119"/>
                </a:cubicBezTo>
                <a:cubicBezTo>
                  <a:pt x="333" y="119"/>
                  <a:pt x="335" y="118"/>
                  <a:pt x="336" y="118"/>
                </a:cubicBezTo>
                <a:cubicBezTo>
                  <a:pt x="338" y="117"/>
                  <a:pt x="338" y="113"/>
                  <a:pt x="339" y="112"/>
                </a:cubicBezTo>
                <a:cubicBezTo>
                  <a:pt x="340" y="111"/>
                  <a:pt x="343" y="110"/>
                  <a:pt x="345" y="109"/>
                </a:cubicBezTo>
                <a:cubicBezTo>
                  <a:pt x="346" y="108"/>
                  <a:pt x="348" y="106"/>
                  <a:pt x="349" y="105"/>
                </a:cubicBezTo>
                <a:cubicBezTo>
                  <a:pt x="350" y="105"/>
                  <a:pt x="353" y="103"/>
                  <a:pt x="355" y="103"/>
                </a:cubicBezTo>
                <a:cubicBezTo>
                  <a:pt x="356" y="103"/>
                  <a:pt x="359" y="103"/>
                  <a:pt x="360" y="103"/>
                </a:cubicBezTo>
                <a:cubicBezTo>
                  <a:pt x="362" y="103"/>
                  <a:pt x="366" y="104"/>
                  <a:pt x="367" y="105"/>
                </a:cubicBezTo>
                <a:cubicBezTo>
                  <a:pt x="367" y="106"/>
                  <a:pt x="368" y="107"/>
                  <a:pt x="368" y="107"/>
                </a:cubicBezTo>
                <a:cubicBezTo>
                  <a:pt x="370" y="107"/>
                  <a:pt x="371" y="104"/>
                  <a:pt x="371" y="102"/>
                </a:cubicBezTo>
                <a:cubicBezTo>
                  <a:pt x="372" y="100"/>
                  <a:pt x="372" y="96"/>
                  <a:pt x="372" y="94"/>
                </a:cubicBezTo>
                <a:cubicBezTo>
                  <a:pt x="371" y="92"/>
                  <a:pt x="371" y="87"/>
                  <a:pt x="370" y="85"/>
                </a:cubicBezTo>
                <a:cubicBezTo>
                  <a:pt x="369" y="83"/>
                  <a:pt x="368" y="81"/>
                  <a:pt x="367" y="80"/>
                </a:cubicBezTo>
                <a:cubicBezTo>
                  <a:pt x="365" y="80"/>
                  <a:pt x="361" y="81"/>
                  <a:pt x="360" y="81"/>
                </a:cubicBezTo>
                <a:cubicBezTo>
                  <a:pt x="358" y="80"/>
                  <a:pt x="356" y="78"/>
                  <a:pt x="355" y="76"/>
                </a:cubicBezTo>
                <a:cubicBezTo>
                  <a:pt x="355" y="75"/>
                  <a:pt x="354" y="73"/>
                  <a:pt x="354" y="72"/>
                </a:cubicBezTo>
                <a:cubicBezTo>
                  <a:pt x="354" y="71"/>
                  <a:pt x="354" y="69"/>
                  <a:pt x="355" y="69"/>
                </a:cubicBezTo>
                <a:cubicBezTo>
                  <a:pt x="356" y="68"/>
                  <a:pt x="359" y="69"/>
                  <a:pt x="360" y="69"/>
                </a:cubicBezTo>
                <a:cubicBezTo>
                  <a:pt x="362" y="70"/>
                  <a:pt x="362" y="73"/>
                  <a:pt x="363" y="74"/>
                </a:cubicBezTo>
                <a:cubicBezTo>
                  <a:pt x="365" y="75"/>
                  <a:pt x="369" y="77"/>
                  <a:pt x="371" y="77"/>
                </a:cubicBezTo>
                <a:cubicBezTo>
                  <a:pt x="372" y="77"/>
                  <a:pt x="373" y="75"/>
                  <a:pt x="374" y="75"/>
                </a:cubicBezTo>
                <a:cubicBezTo>
                  <a:pt x="374" y="74"/>
                  <a:pt x="374" y="72"/>
                  <a:pt x="374" y="71"/>
                </a:cubicBezTo>
                <a:cubicBezTo>
                  <a:pt x="373" y="69"/>
                  <a:pt x="373" y="65"/>
                  <a:pt x="373" y="63"/>
                </a:cubicBezTo>
                <a:cubicBezTo>
                  <a:pt x="372" y="60"/>
                  <a:pt x="372" y="56"/>
                  <a:pt x="370" y="54"/>
                </a:cubicBezTo>
                <a:cubicBezTo>
                  <a:pt x="370" y="52"/>
                  <a:pt x="367" y="50"/>
                  <a:pt x="366" y="49"/>
                </a:cubicBezTo>
                <a:cubicBezTo>
                  <a:pt x="365" y="47"/>
                  <a:pt x="362" y="45"/>
                  <a:pt x="362" y="43"/>
                </a:cubicBezTo>
                <a:cubicBezTo>
                  <a:pt x="361" y="42"/>
                  <a:pt x="362" y="40"/>
                  <a:pt x="362" y="39"/>
                </a:cubicBezTo>
                <a:cubicBezTo>
                  <a:pt x="363" y="38"/>
                  <a:pt x="364" y="37"/>
                  <a:pt x="365" y="37"/>
                </a:cubicBezTo>
                <a:cubicBezTo>
                  <a:pt x="365" y="37"/>
                  <a:pt x="367" y="37"/>
                  <a:pt x="367" y="37"/>
                </a:cubicBezTo>
                <a:cubicBezTo>
                  <a:pt x="368" y="38"/>
                  <a:pt x="369" y="40"/>
                  <a:pt x="370" y="41"/>
                </a:cubicBezTo>
                <a:cubicBezTo>
                  <a:pt x="371" y="42"/>
                  <a:pt x="371" y="44"/>
                  <a:pt x="372" y="45"/>
                </a:cubicBezTo>
                <a:cubicBezTo>
                  <a:pt x="373" y="46"/>
                  <a:pt x="375" y="48"/>
                  <a:pt x="375" y="47"/>
                </a:cubicBezTo>
                <a:cubicBezTo>
                  <a:pt x="377" y="47"/>
                  <a:pt x="377" y="43"/>
                  <a:pt x="378" y="42"/>
                </a:cubicBezTo>
                <a:cubicBezTo>
                  <a:pt x="378" y="39"/>
                  <a:pt x="377" y="34"/>
                  <a:pt x="376" y="32"/>
                </a:cubicBezTo>
                <a:cubicBezTo>
                  <a:pt x="376" y="30"/>
                  <a:pt x="374" y="25"/>
                  <a:pt x="373" y="23"/>
                </a:cubicBezTo>
                <a:cubicBezTo>
                  <a:pt x="372" y="22"/>
                  <a:pt x="370" y="20"/>
                  <a:pt x="368" y="19"/>
                </a:cubicBezTo>
                <a:cubicBezTo>
                  <a:pt x="368" y="18"/>
                  <a:pt x="366" y="18"/>
                  <a:pt x="365" y="18"/>
                </a:cubicBezTo>
                <a:cubicBezTo>
                  <a:pt x="363" y="17"/>
                  <a:pt x="361" y="16"/>
                  <a:pt x="360" y="16"/>
                </a:cubicBezTo>
                <a:cubicBezTo>
                  <a:pt x="360" y="15"/>
                  <a:pt x="358" y="14"/>
                  <a:pt x="358" y="13"/>
                </a:cubicBezTo>
                <a:cubicBezTo>
                  <a:pt x="358" y="12"/>
                  <a:pt x="358" y="11"/>
                  <a:pt x="358" y="10"/>
                </a:cubicBezTo>
                <a:cubicBezTo>
                  <a:pt x="358" y="9"/>
                  <a:pt x="360" y="8"/>
                  <a:pt x="361" y="8"/>
                </a:cubicBezTo>
                <a:cubicBezTo>
                  <a:pt x="361" y="8"/>
                  <a:pt x="362" y="9"/>
                  <a:pt x="362" y="9"/>
                </a:cubicBezTo>
                <a:cubicBezTo>
                  <a:pt x="363" y="10"/>
                  <a:pt x="364" y="12"/>
                  <a:pt x="365" y="13"/>
                </a:cubicBezTo>
                <a:cubicBezTo>
                  <a:pt x="366" y="13"/>
                  <a:pt x="368" y="13"/>
                  <a:pt x="369" y="13"/>
                </a:cubicBezTo>
                <a:cubicBezTo>
                  <a:pt x="370" y="12"/>
                  <a:pt x="370" y="10"/>
                  <a:pt x="370" y="9"/>
                </a:cubicBezTo>
                <a:cubicBezTo>
                  <a:pt x="370" y="9"/>
                  <a:pt x="368" y="9"/>
                  <a:pt x="367" y="8"/>
                </a:cubicBezTo>
                <a:cubicBezTo>
                  <a:pt x="367" y="8"/>
                  <a:pt x="366" y="6"/>
                  <a:pt x="366" y="6"/>
                </a:cubicBezTo>
                <a:cubicBezTo>
                  <a:pt x="367" y="5"/>
                  <a:pt x="368" y="4"/>
                  <a:pt x="369" y="3"/>
                </a:cubicBezTo>
                <a:cubicBezTo>
                  <a:pt x="370" y="3"/>
                  <a:pt x="373" y="3"/>
                  <a:pt x="374" y="3"/>
                </a:cubicBezTo>
                <a:cubicBezTo>
                  <a:pt x="376" y="4"/>
                  <a:pt x="378" y="9"/>
                  <a:pt x="379" y="10"/>
                </a:cubicBezTo>
                <a:cubicBezTo>
                  <a:pt x="380" y="12"/>
                  <a:pt x="382" y="15"/>
                  <a:pt x="383" y="17"/>
                </a:cubicBezTo>
                <a:cubicBezTo>
                  <a:pt x="384" y="19"/>
                  <a:pt x="385" y="24"/>
                  <a:pt x="386" y="26"/>
                </a:cubicBezTo>
                <a:cubicBezTo>
                  <a:pt x="387" y="28"/>
                  <a:pt x="389" y="32"/>
                  <a:pt x="391" y="34"/>
                </a:cubicBezTo>
                <a:cubicBezTo>
                  <a:pt x="392" y="36"/>
                  <a:pt x="396" y="39"/>
                  <a:pt x="397" y="41"/>
                </a:cubicBezTo>
                <a:cubicBezTo>
                  <a:pt x="398" y="43"/>
                  <a:pt x="399" y="49"/>
                  <a:pt x="401" y="51"/>
                </a:cubicBezTo>
                <a:cubicBezTo>
                  <a:pt x="401" y="52"/>
                  <a:pt x="404" y="55"/>
                  <a:pt x="404" y="56"/>
                </a:cubicBezTo>
                <a:cubicBezTo>
                  <a:pt x="405" y="59"/>
                  <a:pt x="406" y="65"/>
                  <a:pt x="406" y="67"/>
                </a:cubicBezTo>
                <a:cubicBezTo>
                  <a:pt x="407" y="70"/>
                  <a:pt x="408" y="76"/>
                  <a:pt x="409" y="79"/>
                </a:cubicBezTo>
                <a:cubicBezTo>
                  <a:pt x="410" y="81"/>
                  <a:pt x="412" y="84"/>
                  <a:pt x="413" y="86"/>
                </a:cubicBezTo>
                <a:cubicBezTo>
                  <a:pt x="414" y="87"/>
                  <a:pt x="416" y="88"/>
                  <a:pt x="417" y="89"/>
                </a:cubicBezTo>
                <a:cubicBezTo>
                  <a:pt x="419" y="90"/>
                  <a:pt x="421" y="92"/>
                  <a:pt x="422" y="93"/>
                </a:cubicBezTo>
                <a:cubicBezTo>
                  <a:pt x="423" y="95"/>
                  <a:pt x="424" y="98"/>
                  <a:pt x="424" y="100"/>
                </a:cubicBezTo>
                <a:cubicBezTo>
                  <a:pt x="424" y="101"/>
                  <a:pt x="422" y="104"/>
                  <a:pt x="421" y="105"/>
                </a:cubicBezTo>
                <a:cubicBezTo>
                  <a:pt x="420" y="106"/>
                  <a:pt x="417" y="108"/>
                  <a:pt x="415" y="108"/>
                </a:cubicBezTo>
                <a:cubicBezTo>
                  <a:pt x="414" y="108"/>
                  <a:pt x="412" y="106"/>
                  <a:pt x="410" y="106"/>
                </a:cubicBezTo>
                <a:cubicBezTo>
                  <a:pt x="409" y="106"/>
                  <a:pt x="406" y="106"/>
                  <a:pt x="405" y="107"/>
                </a:cubicBezTo>
                <a:cubicBezTo>
                  <a:pt x="404" y="108"/>
                  <a:pt x="401" y="110"/>
                  <a:pt x="400" y="111"/>
                </a:cubicBezTo>
                <a:cubicBezTo>
                  <a:pt x="399" y="112"/>
                  <a:pt x="396" y="115"/>
                  <a:pt x="395" y="116"/>
                </a:cubicBezTo>
                <a:cubicBezTo>
                  <a:pt x="394" y="118"/>
                  <a:pt x="393" y="120"/>
                  <a:pt x="392" y="121"/>
                </a:cubicBezTo>
                <a:cubicBezTo>
                  <a:pt x="391" y="122"/>
                  <a:pt x="390" y="124"/>
                  <a:pt x="389" y="124"/>
                </a:cubicBezTo>
                <a:cubicBezTo>
                  <a:pt x="388" y="124"/>
                  <a:pt x="386" y="123"/>
                  <a:pt x="385" y="122"/>
                </a:cubicBezTo>
                <a:cubicBezTo>
                  <a:pt x="383" y="122"/>
                  <a:pt x="380" y="122"/>
                  <a:pt x="379" y="122"/>
                </a:cubicBezTo>
                <a:cubicBezTo>
                  <a:pt x="378" y="122"/>
                  <a:pt x="376" y="123"/>
                  <a:pt x="375" y="123"/>
                </a:cubicBezTo>
                <a:cubicBezTo>
                  <a:pt x="374" y="122"/>
                  <a:pt x="372" y="122"/>
                  <a:pt x="371" y="121"/>
                </a:cubicBezTo>
                <a:cubicBezTo>
                  <a:pt x="370" y="121"/>
                  <a:pt x="368" y="118"/>
                  <a:pt x="367" y="118"/>
                </a:cubicBezTo>
                <a:cubicBezTo>
                  <a:pt x="366" y="117"/>
                  <a:pt x="363" y="117"/>
                  <a:pt x="362" y="117"/>
                </a:cubicBezTo>
                <a:cubicBezTo>
                  <a:pt x="361" y="116"/>
                  <a:pt x="360" y="115"/>
                  <a:pt x="359" y="115"/>
                </a:cubicBezTo>
                <a:cubicBezTo>
                  <a:pt x="359" y="115"/>
                  <a:pt x="357" y="116"/>
                  <a:pt x="357" y="117"/>
                </a:cubicBezTo>
                <a:cubicBezTo>
                  <a:pt x="356" y="117"/>
                  <a:pt x="355" y="118"/>
                  <a:pt x="355" y="119"/>
                </a:cubicBezTo>
                <a:cubicBezTo>
                  <a:pt x="354" y="119"/>
                  <a:pt x="352" y="120"/>
                  <a:pt x="351" y="120"/>
                </a:cubicBezTo>
                <a:cubicBezTo>
                  <a:pt x="350" y="120"/>
                  <a:pt x="348" y="119"/>
                  <a:pt x="347" y="119"/>
                </a:cubicBezTo>
                <a:cubicBezTo>
                  <a:pt x="346" y="119"/>
                  <a:pt x="343" y="119"/>
                  <a:pt x="342" y="120"/>
                </a:cubicBezTo>
                <a:cubicBezTo>
                  <a:pt x="342" y="121"/>
                  <a:pt x="342" y="123"/>
                  <a:pt x="342" y="124"/>
                </a:cubicBezTo>
                <a:cubicBezTo>
                  <a:pt x="342" y="126"/>
                  <a:pt x="342" y="130"/>
                  <a:pt x="343" y="132"/>
                </a:cubicBezTo>
                <a:cubicBezTo>
                  <a:pt x="344" y="133"/>
                  <a:pt x="347" y="134"/>
                  <a:pt x="348" y="135"/>
                </a:cubicBezTo>
                <a:cubicBezTo>
                  <a:pt x="349" y="136"/>
                  <a:pt x="349" y="138"/>
                  <a:pt x="350" y="139"/>
                </a:cubicBezTo>
                <a:cubicBezTo>
                  <a:pt x="351" y="139"/>
                  <a:pt x="353" y="137"/>
                  <a:pt x="353" y="137"/>
                </a:cubicBezTo>
                <a:cubicBezTo>
                  <a:pt x="354" y="136"/>
                  <a:pt x="354" y="133"/>
                  <a:pt x="353" y="131"/>
                </a:cubicBezTo>
                <a:cubicBezTo>
                  <a:pt x="353" y="130"/>
                  <a:pt x="352" y="128"/>
                  <a:pt x="353" y="127"/>
                </a:cubicBezTo>
                <a:cubicBezTo>
                  <a:pt x="353" y="126"/>
                  <a:pt x="355" y="124"/>
                  <a:pt x="356" y="124"/>
                </a:cubicBezTo>
                <a:cubicBezTo>
                  <a:pt x="356" y="123"/>
                  <a:pt x="358" y="123"/>
                  <a:pt x="359" y="123"/>
                </a:cubicBezTo>
                <a:cubicBezTo>
                  <a:pt x="360" y="123"/>
                  <a:pt x="362" y="124"/>
                  <a:pt x="363" y="124"/>
                </a:cubicBezTo>
                <a:cubicBezTo>
                  <a:pt x="364" y="125"/>
                  <a:pt x="364" y="127"/>
                  <a:pt x="365" y="128"/>
                </a:cubicBezTo>
                <a:cubicBezTo>
                  <a:pt x="366" y="128"/>
                  <a:pt x="369" y="127"/>
                  <a:pt x="370" y="127"/>
                </a:cubicBezTo>
                <a:cubicBezTo>
                  <a:pt x="371" y="128"/>
                  <a:pt x="373" y="129"/>
                  <a:pt x="375" y="130"/>
                </a:cubicBezTo>
                <a:cubicBezTo>
                  <a:pt x="376" y="130"/>
                  <a:pt x="379" y="130"/>
                  <a:pt x="381" y="130"/>
                </a:cubicBezTo>
                <a:cubicBezTo>
                  <a:pt x="382" y="130"/>
                  <a:pt x="384" y="128"/>
                  <a:pt x="385" y="128"/>
                </a:cubicBezTo>
                <a:cubicBezTo>
                  <a:pt x="387" y="128"/>
                  <a:pt x="392" y="128"/>
                  <a:pt x="394" y="130"/>
                </a:cubicBezTo>
                <a:cubicBezTo>
                  <a:pt x="395" y="131"/>
                  <a:pt x="397" y="135"/>
                  <a:pt x="398" y="136"/>
                </a:cubicBezTo>
                <a:cubicBezTo>
                  <a:pt x="400" y="138"/>
                  <a:pt x="403" y="139"/>
                  <a:pt x="405" y="140"/>
                </a:cubicBezTo>
                <a:cubicBezTo>
                  <a:pt x="406" y="141"/>
                  <a:pt x="408" y="145"/>
                  <a:pt x="409" y="146"/>
                </a:cubicBezTo>
                <a:cubicBezTo>
                  <a:pt x="411" y="149"/>
                  <a:pt x="415" y="153"/>
                  <a:pt x="417" y="156"/>
                </a:cubicBezTo>
                <a:cubicBezTo>
                  <a:pt x="420" y="158"/>
                  <a:pt x="426" y="163"/>
                  <a:pt x="428" y="166"/>
                </a:cubicBezTo>
                <a:cubicBezTo>
                  <a:pt x="429" y="168"/>
                  <a:pt x="431" y="172"/>
                  <a:pt x="432" y="173"/>
                </a:cubicBezTo>
                <a:cubicBezTo>
                  <a:pt x="433" y="175"/>
                  <a:pt x="435" y="177"/>
                  <a:pt x="436" y="178"/>
                </a:cubicBezTo>
                <a:cubicBezTo>
                  <a:pt x="437" y="180"/>
                  <a:pt x="439" y="183"/>
                  <a:pt x="439" y="185"/>
                </a:cubicBezTo>
                <a:cubicBezTo>
                  <a:pt x="439" y="186"/>
                  <a:pt x="439" y="189"/>
                  <a:pt x="440" y="190"/>
                </a:cubicBezTo>
                <a:cubicBezTo>
                  <a:pt x="440" y="193"/>
                  <a:pt x="444" y="198"/>
                  <a:pt x="445" y="201"/>
                </a:cubicBezTo>
                <a:cubicBezTo>
                  <a:pt x="446" y="204"/>
                  <a:pt x="447" y="210"/>
                  <a:pt x="449" y="213"/>
                </a:cubicBezTo>
                <a:cubicBezTo>
                  <a:pt x="450" y="215"/>
                  <a:pt x="453" y="218"/>
                  <a:pt x="455" y="220"/>
                </a:cubicBezTo>
                <a:cubicBezTo>
                  <a:pt x="456" y="221"/>
                  <a:pt x="460" y="223"/>
                  <a:pt x="461" y="224"/>
                </a:cubicBezTo>
                <a:cubicBezTo>
                  <a:pt x="463" y="226"/>
                  <a:pt x="466" y="230"/>
                  <a:pt x="466" y="232"/>
                </a:cubicBezTo>
                <a:cubicBezTo>
                  <a:pt x="467" y="233"/>
                  <a:pt x="467" y="236"/>
                  <a:pt x="466" y="237"/>
                </a:cubicBezTo>
                <a:cubicBezTo>
                  <a:pt x="465" y="238"/>
                  <a:pt x="462" y="239"/>
                  <a:pt x="460" y="240"/>
                </a:cubicBezTo>
                <a:cubicBezTo>
                  <a:pt x="458" y="240"/>
                  <a:pt x="454" y="241"/>
                  <a:pt x="452" y="239"/>
                </a:cubicBezTo>
                <a:cubicBezTo>
                  <a:pt x="451" y="238"/>
                  <a:pt x="454" y="234"/>
                  <a:pt x="453" y="232"/>
                </a:cubicBezTo>
                <a:cubicBezTo>
                  <a:pt x="453" y="231"/>
                  <a:pt x="450" y="229"/>
                  <a:pt x="449" y="228"/>
                </a:cubicBezTo>
                <a:cubicBezTo>
                  <a:pt x="448" y="227"/>
                  <a:pt x="445" y="224"/>
                  <a:pt x="443" y="224"/>
                </a:cubicBezTo>
                <a:cubicBezTo>
                  <a:pt x="442" y="224"/>
                  <a:pt x="441" y="227"/>
                  <a:pt x="440" y="228"/>
                </a:cubicBezTo>
                <a:cubicBezTo>
                  <a:pt x="439" y="228"/>
                  <a:pt x="436" y="228"/>
                  <a:pt x="435" y="228"/>
                </a:cubicBezTo>
                <a:cubicBezTo>
                  <a:pt x="434" y="228"/>
                  <a:pt x="432" y="228"/>
                  <a:pt x="432" y="229"/>
                </a:cubicBezTo>
                <a:cubicBezTo>
                  <a:pt x="431" y="229"/>
                  <a:pt x="431" y="231"/>
                  <a:pt x="432" y="231"/>
                </a:cubicBezTo>
                <a:cubicBezTo>
                  <a:pt x="432" y="233"/>
                  <a:pt x="436" y="234"/>
                  <a:pt x="437" y="235"/>
                </a:cubicBezTo>
                <a:cubicBezTo>
                  <a:pt x="438" y="237"/>
                  <a:pt x="438" y="240"/>
                  <a:pt x="438" y="242"/>
                </a:cubicBezTo>
                <a:cubicBezTo>
                  <a:pt x="439" y="245"/>
                  <a:pt x="441" y="250"/>
                  <a:pt x="441" y="252"/>
                </a:cubicBezTo>
                <a:cubicBezTo>
                  <a:pt x="442" y="255"/>
                  <a:pt x="442" y="261"/>
                  <a:pt x="442" y="264"/>
                </a:cubicBezTo>
                <a:cubicBezTo>
                  <a:pt x="443" y="268"/>
                  <a:pt x="443" y="276"/>
                  <a:pt x="444" y="280"/>
                </a:cubicBezTo>
                <a:cubicBezTo>
                  <a:pt x="444" y="284"/>
                  <a:pt x="443" y="291"/>
                  <a:pt x="443" y="294"/>
                </a:cubicBezTo>
                <a:cubicBezTo>
                  <a:pt x="443" y="298"/>
                  <a:pt x="444" y="306"/>
                  <a:pt x="444" y="310"/>
                </a:cubicBezTo>
                <a:cubicBezTo>
                  <a:pt x="444" y="314"/>
                  <a:pt x="442" y="323"/>
                  <a:pt x="441" y="328"/>
                </a:cubicBezTo>
                <a:cubicBezTo>
                  <a:pt x="440" y="330"/>
                  <a:pt x="438" y="335"/>
                  <a:pt x="437" y="337"/>
                </a:cubicBezTo>
                <a:cubicBezTo>
                  <a:pt x="435" y="343"/>
                  <a:pt x="433" y="355"/>
                  <a:pt x="431" y="361"/>
                </a:cubicBezTo>
                <a:cubicBezTo>
                  <a:pt x="430" y="363"/>
                  <a:pt x="427" y="367"/>
                  <a:pt x="425" y="369"/>
                </a:cubicBezTo>
                <a:cubicBezTo>
                  <a:pt x="424" y="371"/>
                  <a:pt x="422" y="375"/>
                  <a:pt x="422" y="377"/>
                </a:cubicBezTo>
                <a:cubicBezTo>
                  <a:pt x="421" y="379"/>
                  <a:pt x="421" y="385"/>
                  <a:pt x="419" y="386"/>
                </a:cubicBezTo>
                <a:cubicBezTo>
                  <a:pt x="418" y="387"/>
                  <a:pt x="416" y="386"/>
                  <a:pt x="415" y="386"/>
                </a:cubicBezTo>
                <a:cubicBezTo>
                  <a:pt x="414" y="387"/>
                  <a:pt x="413" y="389"/>
                  <a:pt x="412" y="389"/>
                </a:cubicBezTo>
                <a:cubicBezTo>
                  <a:pt x="411" y="390"/>
                  <a:pt x="411" y="392"/>
                  <a:pt x="410" y="393"/>
                </a:cubicBezTo>
                <a:cubicBezTo>
                  <a:pt x="410" y="393"/>
                  <a:pt x="407" y="393"/>
                  <a:pt x="406" y="393"/>
                </a:cubicBezTo>
                <a:cubicBezTo>
                  <a:pt x="405" y="393"/>
                  <a:pt x="401" y="394"/>
                  <a:pt x="399" y="39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8" name="Freeform 23">
            <a:extLst>
              <a:ext uri="{FF2B5EF4-FFF2-40B4-BE49-F238E27FC236}">
                <a16:creationId xmlns:a16="http://schemas.microsoft.com/office/drawing/2014/main" id="{4756747B-787F-43AB-9D2B-FA4F7FF42AF9}"/>
              </a:ext>
            </a:extLst>
          </p:cNvPr>
          <p:cNvSpPr>
            <a:spLocks/>
          </p:cNvSpPr>
          <p:nvPr/>
        </p:nvSpPr>
        <p:spPr bwMode="auto">
          <a:xfrm>
            <a:off x="7903701" y="5487315"/>
            <a:ext cx="79110" cy="99620"/>
          </a:xfrm>
          <a:custGeom>
            <a:avLst/>
            <a:gdLst/>
            <a:ahLst/>
            <a:cxnLst>
              <a:cxn ang="0">
                <a:pos x="25" y="30"/>
              </a:cxn>
              <a:cxn ang="0">
                <a:pos x="21" y="33"/>
              </a:cxn>
              <a:cxn ang="0">
                <a:pos x="11" y="33"/>
              </a:cxn>
              <a:cxn ang="0">
                <a:pos x="3" y="28"/>
              </a:cxn>
              <a:cxn ang="0">
                <a:pos x="1" y="22"/>
              </a:cxn>
              <a:cxn ang="0">
                <a:pos x="3" y="18"/>
              </a:cxn>
              <a:cxn ang="0">
                <a:pos x="2" y="11"/>
              </a:cxn>
              <a:cxn ang="0">
                <a:pos x="0" y="7"/>
              </a:cxn>
              <a:cxn ang="0">
                <a:pos x="3" y="3"/>
              </a:cxn>
              <a:cxn ang="0">
                <a:pos x="5" y="0"/>
              </a:cxn>
              <a:cxn ang="0">
                <a:pos x="10" y="2"/>
              </a:cxn>
              <a:cxn ang="0">
                <a:pos x="15" y="6"/>
              </a:cxn>
              <a:cxn ang="0">
                <a:pos x="22" y="10"/>
              </a:cxn>
              <a:cxn ang="0">
                <a:pos x="25" y="19"/>
              </a:cxn>
              <a:cxn ang="0">
                <a:pos x="27" y="25"/>
              </a:cxn>
              <a:cxn ang="0">
                <a:pos x="25" y="30"/>
              </a:cxn>
            </a:cxnLst>
            <a:rect l="0" t="0" r="r" b="b"/>
            <a:pathLst>
              <a:path w="27" h="34">
                <a:moveTo>
                  <a:pt x="25" y="30"/>
                </a:moveTo>
                <a:cubicBezTo>
                  <a:pt x="24" y="32"/>
                  <a:pt x="22" y="33"/>
                  <a:pt x="21" y="33"/>
                </a:cubicBezTo>
                <a:cubicBezTo>
                  <a:pt x="18" y="34"/>
                  <a:pt x="13" y="34"/>
                  <a:pt x="11" y="33"/>
                </a:cubicBezTo>
                <a:cubicBezTo>
                  <a:pt x="9" y="33"/>
                  <a:pt x="5" y="30"/>
                  <a:pt x="3" y="28"/>
                </a:cubicBezTo>
                <a:cubicBezTo>
                  <a:pt x="2" y="27"/>
                  <a:pt x="1" y="24"/>
                  <a:pt x="1" y="22"/>
                </a:cubicBezTo>
                <a:cubicBezTo>
                  <a:pt x="1" y="21"/>
                  <a:pt x="3" y="19"/>
                  <a:pt x="3" y="18"/>
                </a:cubicBezTo>
                <a:cubicBezTo>
                  <a:pt x="4" y="16"/>
                  <a:pt x="3" y="13"/>
                  <a:pt x="2" y="11"/>
                </a:cubicBezTo>
                <a:cubicBezTo>
                  <a:pt x="2" y="10"/>
                  <a:pt x="0" y="8"/>
                  <a:pt x="0" y="7"/>
                </a:cubicBezTo>
                <a:cubicBezTo>
                  <a:pt x="0" y="6"/>
                  <a:pt x="2" y="4"/>
                  <a:pt x="3" y="3"/>
                </a:cubicBezTo>
                <a:cubicBezTo>
                  <a:pt x="4" y="2"/>
                  <a:pt x="4" y="0"/>
                  <a:pt x="5" y="0"/>
                </a:cubicBezTo>
                <a:cubicBezTo>
                  <a:pt x="7" y="0"/>
                  <a:pt x="9" y="1"/>
                  <a:pt x="10" y="2"/>
                </a:cubicBezTo>
                <a:cubicBezTo>
                  <a:pt x="12" y="3"/>
                  <a:pt x="14" y="5"/>
                  <a:pt x="15" y="6"/>
                </a:cubicBezTo>
                <a:cubicBezTo>
                  <a:pt x="17" y="7"/>
                  <a:pt x="21" y="9"/>
                  <a:pt x="22" y="10"/>
                </a:cubicBezTo>
                <a:cubicBezTo>
                  <a:pt x="23" y="12"/>
                  <a:pt x="24" y="17"/>
                  <a:pt x="25" y="19"/>
                </a:cubicBezTo>
                <a:cubicBezTo>
                  <a:pt x="25" y="20"/>
                  <a:pt x="27" y="23"/>
                  <a:pt x="27" y="25"/>
                </a:cubicBezTo>
                <a:cubicBezTo>
                  <a:pt x="27" y="26"/>
                  <a:pt x="26" y="29"/>
                  <a:pt x="25" y="3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9" name="Freeform 24">
            <a:extLst>
              <a:ext uri="{FF2B5EF4-FFF2-40B4-BE49-F238E27FC236}">
                <a16:creationId xmlns:a16="http://schemas.microsoft.com/office/drawing/2014/main" id="{1A21073F-0DF4-49A9-A841-5A24A53075FF}"/>
              </a:ext>
            </a:extLst>
          </p:cNvPr>
          <p:cNvSpPr>
            <a:spLocks/>
          </p:cNvSpPr>
          <p:nvPr/>
        </p:nvSpPr>
        <p:spPr bwMode="auto">
          <a:xfrm>
            <a:off x="8003321" y="5554705"/>
            <a:ext cx="46880" cy="20511"/>
          </a:xfrm>
          <a:custGeom>
            <a:avLst/>
            <a:gdLst/>
            <a:ahLst/>
            <a:cxnLst>
              <a:cxn ang="0">
                <a:pos x="13" y="1"/>
              </a:cxn>
              <a:cxn ang="0">
                <a:pos x="8" y="1"/>
              </a:cxn>
              <a:cxn ang="0">
                <a:pos x="5" y="1"/>
              </a:cxn>
              <a:cxn ang="0">
                <a:pos x="1" y="1"/>
              </a:cxn>
              <a:cxn ang="0">
                <a:pos x="0" y="4"/>
              </a:cxn>
              <a:cxn ang="0">
                <a:pos x="4" y="7"/>
              </a:cxn>
              <a:cxn ang="0">
                <a:pos x="8" y="6"/>
              </a:cxn>
              <a:cxn ang="0">
                <a:pos x="13" y="6"/>
              </a:cxn>
              <a:cxn ang="0">
                <a:pos x="16" y="2"/>
              </a:cxn>
              <a:cxn ang="0">
                <a:pos x="13" y="1"/>
              </a:cxn>
            </a:cxnLst>
            <a:rect l="0" t="0" r="r" b="b"/>
            <a:pathLst>
              <a:path w="16" h="7">
                <a:moveTo>
                  <a:pt x="13" y="1"/>
                </a:moveTo>
                <a:cubicBezTo>
                  <a:pt x="12" y="0"/>
                  <a:pt x="9" y="0"/>
                  <a:pt x="8" y="1"/>
                </a:cubicBezTo>
                <a:cubicBezTo>
                  <a:pt x="7" y="1"/>
                  <a:pt x="6" y="1"/>
                  <a:pt x="5" y="1"/>
                </a:cubicBezTo>
                <a:cubicBezTo>
                  <a:pt x="4" y="1"/>
                  <a:pt x="2" y="1"/>
                  <a:pt x="1" y="1"/>
                </a:cubicBezTo>
                <a:cubicBezTo>
                  <a:pt x="1" y="2"/>
                  <a:pt x="0" y="3"/>
                  <a:pt x="0" y="4"/>
                </a:cubicBezTo>
                <a:cubicBezTo>
                  <a:pt x="0" y="5"/>
                  <a:pt x="3" y="6"/>
                  <a:pt x="4" y="7"/>
                </a:cubicBezTo>
                <a:cubicBezTo>
                  <a:pt x="5" y="7"/>
                  <a:pt x="7" y="6"/>
                  <a:pt x="8" y="6"/>
                </a:cubicBezTo>
                <a:cubicBezTo>
                  <a:pt x="9" y="6"/>
                  <a:pt x="12" y="6"/>
                  <a:pt x="13" y="6"/>
                </a:cubicBezTo>
                <a:cubicBezTo>
                  <a:pt x="14" y="5"/>
                  <a:pt x="16" y="3"/>
                  <a:pt x="16" y="2"/>
                </a:cubicBezTo>
                <a:cubicBezTo>
                  <a:pt x="15" y="1"/>
                  <a:pt x="13" y="1"/>
                  <a:pt x="13" y="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25">
            <a:extLst>
              <a:ext uri="{FF2B5EF4-FFF2-40B4-BE49-F238E27FC236}">
                <a16:creationId xmlns:a16="http://schemas.microsoft.com/office/drawing/2014/main" id="{E61F01A4-0488-46DA-BD0E-2B9D962C5870}"/>
              </a:ext>
            </a:extLst>
          </p:cNvPr>
          <p:cNvSpPr>
            <a:spLocks/>
          </p:cNvSpPr>
          <p:nvPr/>
        </p:nvSpPr>
        <p:spPr bwMode="auto">
          <a:xfrm>
            <a:off x="8053130" y="5522475"/>
            <a:ext cx="20511" cy="20511"/>
          </a:xfrm>
          <a:custGeom>
            <a:avLst/>
            <a:gdLst/>
            <a:ahLst/>
            <a:cxnLst>
              <a:cxn ang="0">
                <a:pos x="4" y="5"/>
              </a:cxn>
              <a:cxn ang="0">
                <a:pos x="2" y="7"/>
              </a:cxn>
              <a:cxn ang="0">
                <a:pos x="0" y="4"/>
              </a:cxn>
              <a:cxn ang="0">
                <a:pos x="4" y="0"/>
              </a:cxn>
              <a:cxn ang="0">
                <a:pos x="7" y="0"/>
              </a:cxn>
              <a:cxn ang="0">
                <a:pos x="7" y="3"/>
              </a:cxn>
              <a:cxn ang="0">
                <a:pos x="4" y="5"/>
              </a:cxn>
            </a:cxnLst>
            <a:rect l="0" t="0" r="r" b="b"/>
            <a:pathLst>
              <a:path w="7" h="7">
                <a:moveTo>
                  <a:pt x="4" y="5"/>
                </a:moveTo>
                <a:cubicBezTo>
                  <a:pt x="4" y="6"/>
                  <a:pt x="3" y="7"/>
                  <a:pt x="2" y="7"/>
                </a:cubicBezTo>
                <a:cubicBezTo>
                  <a:pt x="1" y="6"/>
                  <a:pt x="0" y="5"/>
                  <a:pt x="0" y="4"/>
                </a:cubicBezTo>
                <a:cubicBezTo>
                  <a:pt x="1" y="2"/>
                  <a:pt x="3" y="1"/>
                  <a:pt x="4" y="0"/>
                </a:cubicBezTo>
                <a:cubicBezTo>
                  <a:pt x="5" y="0"/>
                  <a:pt x="6" y="0"/>
                  <a:pt x="7" y="0"/>
                </a:cubicBezTo>
                <a:cubicBezTo>
                  <a:pt x="7" y="1"/>
                  <a:pt x="7" y="2"/>
                  <a:pt x="7" y="3"/>
                </a:cubicBezTo>
                <a:cubicBezTo>
                  <a:pt x="7" y="4"/>
                  <a:pt x="5" y="5"/>
                  <a:pt x="4"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1" name="Freeform 26">
            <a:extLst>
              <a:ext uri="{FF2B5EF4-FFF2-40B4-BE49-F238E27FC236}">
                <a16:creationId xmlns:a16="http://schemas.microsoft.com/office/drawing/2014/main" id="{C8AFAFFE-42F0-4C14-9763-0F49A6D07CC9}"/>
              </a:ext>
            </a:extLst>
          </p:cNvPr>
          <p:cNvSpPr>
            <a:spLocks/>
          </p:cNvSpPr>
          <p:nvPr/>
        </p:nvSpPr>
        <p:spPr bwMode="auto">
          <a:xfrm>
            <a:off x="8073641" y="5715854"/>
            <a:ext cx="61531" cy="61531"/>
          </a:xfrm>
          <a:custGeom>
            <a:avLst/>
            <a:gdLst/>
            <a:ahLst/>
            <a:cxnLst>
              <a:cxn ang="0">
                <a:pos x="17" y="14"/>
              </a:cxn>
              <a:cxn ang="0">
                <a:pos x="21" y="11"/>
              </a:cxn>
              <a:cxn ang="0">
                <a:pos x="18" y="7"/>
              </a:cxn>
              <a:cxn ang="0">
                <a:pos x="12" y="6"/>
              </a:cxn>
              <a:cxn ang="0">
                <a:pos x="10" y="2"/>
              </a:cxn>
              <a:cxn ang="0">
                <a:pos x="6" y="0"/>
              </a:cxn>
              <a:cxn ang="0">
                <a:pos x="2" y="1"/>
              </a:cxn>
              <a:cxn ang="0">
                <a:pos x="1" y="3"/>
              </a:cxn>
              <a:cxn ang="0">
                <a:pos x="0" y="6"/>
              </a:cxn>
              <a:cxn ang="0">
                <a:pos x="2" y="9"/>
              </a:cxn>
              <a:cxn ang="0">
                <a:pos x="4" y="13"/>
              </a:cxn>
              <a:cxn ang="0">
                <a:pos x="4" y="17"/>
              </a:cxn>
              <a:cxn ang="0">
                <a:pos x="8" y="21"/>
              </a:cxn>
              <a:cxn ang="0">
                <a:pos x="13" y="20"/>
              </a:cxn>
              <a:cxn ang="0">
                <a:pos x="17" y="19"/>
              </a:cxn>
              <a:cxn ang="0">
                <a:pos x="21" y="17"/>
              </a:cxn>
              <a:cxn ang="0">
                <a:pos x="21" y="15"/>
              </a:cxn>
              <a:cxn ang="0">
                <a:pos x="17" y="14"/>
              </a:cxn>
            </a:cxnLst>
            <a:rect l="0" t="0" r="r" b="b"/>
            <a:pathLst>
              <a:path w="21" h="21">
                <a:moveTo>
                  <a:pt x="17" y="14"/>
                </a:moveTo>
                <a:cubicBezTo>
                  <a:pt x="17" y="13"/>
                  <a:pt x="20" y="12"/>
                  <a:pt x="21" y="11"/>
                </a:cubicBezTo>
                <a:cubicBezTo>
                  <a:pt x="21" y="10"/>
                  <a:pt x="19" y="8"/>
                  <a:pt x="18" y="7"/>
                </a:cubicBezTo>
                <a:cubicBezTo>
                  <a:pt x="17" y="6"/>
                  <a:pt x="13" y="7"/>
                  <a:pt x="12" y="6"/>
                </a:cubicBezTo>
                <a:cubicBezTo>
                  <a:pt x="11" y="5"/>
                  <a:pt x="11" y="3"/>
                  <a:pt x="10" y="2"/>
                </a:cubicBezTo>
                <a:cubicBezTo>
                  <a:pt x="10" y="1"/>
                  <a:pt x="7" y="0"/>
                  <a:pt x="6" y="0"/>
                </a:cubicBezTo>
                <a:cubicBezTo>
                  <a:pt x="5" y="0"/>
                  <a:pt x="3" y="0"/>
                  <a:pt x="2" y="1"/>
                </a:cubicBezTo>
                <a:cubicBezTo>
                  <a:pt x="2" y="1"/>
                  <a:pt x="2" y="2"/>
                  <a:pt x="1" y="3"/>
                </a:cubicBezTo>
                <a:cubicBezTo>
                  <a:pt x="1" y="4"/>
                  <a:pt x="0" y="5"/>
                  <a:pt x="0" y="6"/>
                </a:cubicBezTo>
                <a:cubicBezTo>
                  <a:pt x="1" y="7"/>
                  <a:pt x="2" y="8"/>
                  <a:pt x="2" y="9"/>
                </a:cubicBezTo>
                <a:cubicBezTo>
                  <a:pt x="3" y="10"/>
                  <a:pt x="4" y="12"/>
                  <a:pt x="4" y="13"/>
                </a:cubicBezTo>
                <a:cubicBezTo>
                  <a:pt x="4" y="14"/>
                  <a:pt x="4" y="16"/>
                  <a:pt x="4" y="17"/>
                </a:cubicBezTo>
                <a:cubicBezTo>
                  <a:pt x="5" y="18"/>
                  <a:pt x="7" y="20"/>
                  <a:pt x="8" y="21"/>
                </a:cubicBezTo>
                <a:cubicBezTo>
                  <a:pt x="9" y="21"/>
                  <a:pt x="12" y="20"/>
                  <a:pt x="13" y="20"/>
                </a:cubicBezTo>
                <a:cubicBezTo>
                  <a:pt x="14" y="20"/>
                  <a:pt x="16" y="20"/>
                  <a:pt x="17" y="19"/>
                </a:cubicBezTo>
                <a:cubicBezTo>
                  <a:pt x="18" y="19"/>
                  <a:pt x="20" y="18"/>
                  <a:pt x="21" y="17"/>
                </a:cubicBezTo>
                <a:cubicBezTo>
                  <a:pt x="21" y="17"/>
                  <a:pt x="21" y="16"/>
                  <a:pt x="21" y="15"/>
                </a:cubicBezTo>
                <a:cubicBezTo>
                  <a:pt x="21" y="14"/>
                  <a:pt x="18" y="15"/>
                  <a:pt x="17" y="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2" name="Freeform 27">
            <a:extLst>
              <a:ext uri="{FF2B5EF4-FFF2-40B4-BE49-F238E27FC236}">
                <a16:creationId xmlns:a16="http://schemas.microsoft.com/office/drawing/2014/main" id="{F89CD646-175F-4E08-B096-8C2E5B341059}"/>
              </a:ext>
            </a:extLst>
          </p:cNvPr>
          <p:cNvSpPr>
            <a:spLocks/>
          </p:cNvSpPr>
          <p:nvPr/>
        </p:nvSpPr>
        <p:spPr bwMode="auto">
          <a:xfrm>
            <a:off x="7686882" y="5165017"/>
            <a:ext cx="46880" cy="70319"/>
          </a:xfrm>
          <a:custGeom>
            <a:avLst/>
            <a:gdLst/>
            <a:ahLst/>
            <a:cxnLst>
              <a:cxn ang="0">
                <a:pos x="15" y="18"/>
              </a:cxn>
              <a:cxn ang="0">
                <a:pos x="11" y="19"/>
              </a:cxn>
              <a:cxn ang="0">
                <a:pos x="9" y="21"/>
              </a:cxn>
              <a:cxn ang="0">
                <a:pos x="3" y="23"/>
              </a:cxn>
              <a:cxn ang="0">
                <a:pos x="1" y="18"/>
              </a:cxn>
              <a:cxn ang="0">
                <a:pos x="2" y="11"/>
              </a:cxn>
              <a:cxn ang="0">
                <a:pos x="1" y="6"/>
              </a:cxn>
              <a:cxn ang="0">
                <a:pos x="1" y="2"/>
              </a:cxn>
              <a:cxn ang="0">
                <a:pos x="2" y="0"/>
              </a:cxn>
              <a:cxn ang="0">
                <a:pos x="6" y="3"/>
              </a:cxn>
              <a:cxn ang="0">
                <a:pos x="7" y="5"/>
              </a:cxn>
              <a:cxn ang="0">
                <a:pos x="9" y="3"/>
              </a:cxn>
              <a:cxn ang="0">
                <a:pos x="13" y="2"/>
              </a:cxn>
              <a:cxn ang="0">
                <a:pos x="15" y="7"/>
              </a:cxn>
              <a:cxn ang="0">
                <a:pos x="14" y="11"/>
              </a:cxn>
              <a:cxn ang="0">
                <a:pos x="16" y="15"/>
              </a:cxn>
              <a:cxn ang="0">
                <a:pos x="15" y="18"/>
              </a:cxn>
            </a:cxnLst>
            <a:rect l="0" t="0" r="r" b="b"/>
            <a:pathLst>
              <a:path w="16" h="24">
                <a:moveTo>
                  <a:pt x="15" y="18"/>
                </a:moveTo>
                <a:cubicBezTo>
                  <a:pt x="14" y="19"/>
                  <a:pt x="12" y="19"/>
                  <a:pt x="11" y="19"/>
                </a:cubicBezTo>
                <a:cubicBezTo>
                  <a:pt x="10" y="20"/>
                  <a:pt x="9" y="21"/>
                  <a:pt x="9" y="21"/>
                </a:cubicBezTo>
                <a:cubicBezTo>
                  <a:pt x="7" y="22"/>
                  <a:pt x="5" y="24"/>
                  <a:pt x="3" y="23"/>
                </a:cubicBezTo>
                <a:cubicBezTo>
                  <a:pt x="2" y="23"/>
                  <a:pt x="1" y="19"/>
                  <a:pt x="1" y="18"/>
                </a:cubicBezTo>
                <a:cubicBezTo>
                  <a:pt x="0" y="16"/>
                  <a:pt x="2" y="13"/>
                  <a:pt x="2" y="11"/>
                </a:cubicBezTo>
                <a:cubicBezTo>
                  <a:pt x="2" y="10"/>
                  <a:pt x="1" y="7"/>
                  <a:pt x="1" y="6"/>
                </a:cubicBezTo>
                <a:cubicBezTo>
                  <a:pt x="1" y="5"/>
                  <a:pt x="0" y="3"/>
                  <a:pt x="1" y="2"/>
                </a:cubicBezTo>
                <a:cubicBezTo>
                  <a:pt x="1" y="1"/>
                  <a:pt x="2" y="0"/>
                  <a:pt x="2" y="0"/>
                </a:cubicBezTo>
                <a:cubicBezTo>
                  <a:pt x="3" y="0"/>
                  <a:pt x="5" y="2"/>
                  <a:pt x="6" y="3"/>
                </a:cubicBezTo>
                <a:cubicBezTo>
                  <a:pt x="6" y="3"/>
                  <a:pt x="6" y="5"/>
                  <a:pt x="7" y="5"/>
                </a:cubicBezTo>
                <a:cubicBezTo>
                  <a:pt x="8" y="5"/>
                  <a:pt x="8" y="3"/>
                  <a:pt x="9" y="3"/>
                </a:cubicBezTo>
                <a:cubicBezTo>
                  <a:pt x="10" y="2"/>
                  <a:pt x="12" y="1"/>
                  <a:pt x="13" y="2"/>
                </a:cubicBezTo>
                <a:cubicBezTo>
                  <a:pt x="14" y="3"/>
                  <a:pt x="15" y="6"/>
                  <a:pt x="15" y="7"/>
                </a:cubicBezTo>
                <a:cubicBezTo>
                  <a:pt x="15" y="8"/>
                  <a:pt x="14" y="10"/>
                  <a:pt x="14" y="11"/>
                </a:cubicBezTo>
                <a:cubicBezTo>
                  <a:pt x="14" y="12"/>
                  <a:pt x="16" y="14"/>
                  <a:pt x="16" y="15"/>
                </a:cubicBezTo>
                <a:cubicBezTo>
                  <a:pt x="16" y="16"/>
                  <a:pt x="15" y="17"/>
                  <a:pt x="15" y="1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3" name="Freeform 28">
            <a:extLst>
              <a:ext uri="{FF2B5EF4-FFF2-40B4-BE49-F238E27FC236}">
                <a16:creationId xmlns:a16="http://schemas.microsoft.com/office/drawing/2014/main" id="{8726E5B4-B542-4D2D-953F-C48AD8798FBA}"/>
              </a:ext>
            </a:extLst>
          </p:cNvPr>
          <p:cNvSpPr>
            <a:spLocks/>
          </p:cNvSpPr>
          <p:nvPr/>
        </p:nvSpPr>
        <p:spPr bwMode="auto">
          <a:xfrm>
            <a:off x="7569682" y="4822209"/>
            <a:ext cx="43950" cy="46880"/>
          </a:xfrm>
          <a:custGeom>
            <a:avLst/>
            <a:gdLst/>
            <a:ahLst/>
            <a:cxnLst>
              <a:cxn ang="0">
                <a:pos x="16" y="13"/>
              </a:cxn>
              <a:cxn ang="0">
                <a:pos x="12" y="14"/>
              </a:cxn>
              <a:cxn ang="0">
                <a:pos x="12" y="16"/>
              </a:cxn>
              <a:cxn ang="0">
                <a:pos x="7" y="16"/>
              </a:cxn>
              <a:cxn ang="0">
                <a:pos x="6" y="11"/>
              </a:cxn>
              <a:cxn ang="0">
                <a:pos x="3" y="8"/>
              </a:cxn>
              <a:cxn ang="0">
                <a:pos x="1" y="5"/>
              </a:cxn>
              <a:cxn ang="0">
                <a:pos x="0" y="2"/>
              </a:cxn>
              <a:cxn ang="0">
                <a:pos x="2" y="0"/>
              </a:cxn>
              <a:cxn ang="0">
                <a:pos x="5" y="1"/>
              </a:cxn>
              <a:cxn ang="0">
                <a:pos x="8" y="3"/>
              </a:cxn>
              <a:cxn ang="0">
                <a:pos x="9" y="7"/>
              </a:cxn>
              <a:cxn ang="0">
                <a:pos x="12" y="8"/>
              </a:cxn>
              <a:cxn ang="0">
                <a:pos x="13" y="7"/>
              </a:cxn>
              <a:cxn ang="0">
                <a:pos x="16" y="9"/>
              </a:cxn>
              <a:cxn ang="0">
                <a:pos x="16" y="13"/>
              </a:cxn>
            </a:cxnLst>
            <a:rect l="0" t="0" r="r" b="b"/>
            <a:pathLst>
              <a:path w="16" h="17">
                <a:moveTo>
                  <a:pt x="16" y="13"/>
                </a:moveTo>
                <a:cubicBezTo>
                  <a:pt x="15" y="13"/>
                  <a:pt x="13" y="13"/>
                  <a:pt x="12" y="14"/>
                </a:cubicBezTo>
                <a:cubicBezTo>
                  <a:pt x="12" y="14"/>
                  <a:pt x="12" y="15"/>
                  <a:pt x="12" y="16"/>
                </a:cubicBezTo>
                <a:cubicBezTo>
                  <a:pt x="11" y="16"/>
                  <a:pt x="8" y="17"/>
                  <a:pt x="7" y="16"/>
                </a:cubicBezTo>
                <a:cubicBezTo>
                  <a:pt x="6" y="15"/>
                  <a:pt x="6" y="12"/>
                  <a:pt x="6" y="11"/>
                </a:cubicBezTo>
                <a:cubicBezTo>
                  <a:pt x="5" y="10"/>
                  <a:pt x="4" y="9"/>
                  <a:pt x="3" y="8"/>
                </a:cubicBezTo>
                <a:cubicBezTo>
                  <a:pt x="3" y="7"/>
                  <a:pt x="1" y="6"/>
                  <a:pt x="1" y="5"/>
                </a:cubicBezTo>
                <a:cubicBezTo>
                  <a:pt x="0" y="4"/>
                  <a:pt x="0" y="3"/>
                  <a:pt x="0" y="2"/>
                </a:cubicBezTo>
                <a:cubicBezTo>
                  <a:pt x="0" y="1"/>
                  <a:pt x="2" y="0"/>
                  <a:pt x="2" y="0"/>
                </a:cubicBezTo>
                <a:cubicBezTo>
                  <a:pt x="3" y="0"/>
                  <a:pt x="5" y="0"/>
                  <a:pt x="5" y="1"/>
                </a:cubicBezTo>
                <a:cubicBezTo>
                  <a:pt x="6" y="1"/>
                  <a:pt x="7" y="2"/>
                  <a:pt x="8" y="3"/>
                </a:cubicBezTo>
                <a:cubicBezTo>
                  <a:pt x="8" y="4"/>
                  <a:pt x="8" y="6"/>
                  <a:pt x="9" y="7"/>
                </a:cubicBezTo>
                <a:cubicBezTo>
                  <a:pt x="9" y="7"/>
                  <a:pt x="11" y="8"/>
                  <a:pt x="12" y="8"/>
                </a:cubicBezTo>
                <a:cubicBezTo>
                  <a:pt x="12" y="8"/>
                  <a:pt x="13" y="7"/>
                  <a:pt x="13" y="7"/>
                </a:cubicBezTo>
                <a:cubicBezTo>
                  <a:pt x="14" y="7"/>
                  <a:pt x="15" y="8"/>
                  <a:pt x="16" y="9"/>
                </a:cubicBezTo>
                <a:cubicBezTo>
                  <a:pt x="16" y="10"/>
                  <a:pt x="16" y="12"/>
                  <a:pt x="16"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4" name="Freeform 29">
            <a:extLst>
              <a:ext uri="{FF2B5EF4-FFF2-40B4-BE49-F238E27FC236}">
                <a16:creationId xmlns:a16="http://schemas.microsoft.com/office/drawing/2014/main" id="{FE032EE8-1111-49C0-BB88-BB4451BF96B5}"/>
              </a:ext>
            </a:extLst>
          </p:cNvPr>
          <p:cNvSpPr>
            <a:spLocks/>
          </p:cNvSpPr>
          <p:nvPr/>
        </p:nvSpPr>
        <p:spPr bwMode="auto">
          <a:xfrm>
            <a:off x="8457468" y="4874949"/>
            <a:ext cx="23439" cy="23439"/>
          </a:xfrm>
          <a:custGeom>
            <a:avLst/>
            <a:gdLst/>
            <a:ahLst/>
            <a:cxnLst>
              <a:cxn ang="0">
                <a:pos x="5" y="1"/>
              </a:cxn>
              <a:cxn ang="0">
                <a:pos x="1" y="1"/>
              </a:cxn>
              <a:cxn ang="0">
                <a:pos x="0" y="4"/>
              </a:cxn>
              <a:cxn ang="0">
                <a:pos x="1" y="7"/>
              </a:cxn>
              <a:cxn ang="0">
                <a:pos x="4" y="7"/>
              </a:cxn>
              <a:cxn ang="0">
                <a:pos x="8" y="4"/>
              </a:cxn>
              <a:cxn ang="0">
                <a:pos x="5" y="1"/>
              </a:cxn>
            </a:cxnLst>
            <a:rect l="0" t="0" r="r" b="b"/>
            <a:pathLst>
              <a:path w="8" h="8">
                <a:moveTo>
                  <a:pt x="5" y="1"/>
                </a:moveTo>
                <a:cubicBezTo>
                  <a:pt x="4" y="1"/>
                  <a:pt x="1" y="0"/>
                  <a:pt x="1" y="1"/>
                </a:cubicBezTo>
                <a:cubicBezTo>
                  <a:pt x="0" y="1"/>
                  <a:pt x="0" y="3"/>
                  <a:pt x="0" y="4"/>
                </a:cubicBezTo>
                <a:cubicBezTo>
                  <a:pt x="0" y="5"/>
                  <a:pt x="0" y="7"/>
                  <a:pt x="1" y="7"/>
                </a:cubicBezTo>
                <a:cubicBezTo>
                  <a:pt x="2" y="8"/>
                  <a:pt x="3" y="7"/>
                  <a:pt x="4" y="7"/>
                </a:cubicBezTo>
                <a:cubicBezTo>
                  <a:pt x="5" y="7"/>
                  <a:pt x="8" y="5"/>
                  <a:pt x="8" y="4"/>
                </a:cubicBezTo>
                <a:cubicBezTo>
                  <a:pt x="8" y="3"/>
                  <a:pt x="6" y="1"/>
                  <a:pt x="5" y="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5" name="Freeform 30">
            <a:extLst>
              <a:ext uri="{FF2B5EF4-FFF2-40B4-BE49-F238E27FC236}">
                <a16:creationId xmlns:a16="http://schemas.microsoft.com/office/drawing/2014/main" id="{1FC3CCE6-2A01-45C0-BC48-4E0EB92F1372}"/>
              </a:ext>
            </a:extLst>
          </p:cNvPr>
          <p:cNvSpPr>
            <a:spLocks/>
          </p:cNvSpPr>
          <p:nvPr/>
        </p:nvSpPr>
        <p:spPr bwMode="auto">
          <a:xfrm>
            <a:off x="8126381" y="4523350"/>
            <a:ext cx="38090" cy="67391"/>
          </a:xfrm>
          <a:custGeom>
            <a:avLst/>
            <a:gdLst/>
            <a:ahLst/>
            <a:cxnLst>
              <a:cxn ang="0">
                <a:pos x="12" y="10"/>
              </a:cxn>
              <a:cxn ang="0">
                <a:pos x="10" y="12"/>
              </a:cxn>
              <a:cxn ang="0">
                <a:pos x="12" y="16"/>
              </a:cxn>
              <a:cxn ang="0">
                <a:pos x="13" y="21"/>
              </a:cxn>
              <a:cxn ang="0">
                <a:pos x="13" y="24"/>
              </a:cxn>
              <a:cxn ang="0">
                <a:pos x="11" y="24"/>
              </a:cxn>
              <a:cxn ang="0">
                <a:pos x="9" y="19"/>
              </a:cxn>
              <a:cxn ang="0">
                <a:pos x="7" y="16"/>
              </a:cxn>
              <a:cxn ang="0">
                <a:pos x="5" y="10"/>
              </a:cxn>
              <a:cxn ang="0">
                <a:pos x="2" y="7"/>
              </a:cxn>
              <a:cxn ang="0">
                <a:pos x="1" y="5"/>
              </a:cxn>
              <a:cxn ang="0">
                <a:pos x="2" y="2"/>
              </a:cxn>
              <a:cxn ang="0">
                <a:pos x="6" y="0"/>
              </a:cxn>
              <a:cxn ang="0">
                <a:pos x="9" y="1"/>
              </a:cxn>
              <a:cxn ang="0">
                <a:pos x="11" y="3"/>
              </a:cxn>
              <a:cxn ang="0">
                <a:pos x="13" y="7"/>
              </a:cxn>
              <a:cxn ang="0">
                <a:pos x="12" y="10"/>
              </a:cxn>
            </a:cxnLst>
            <a:rect l="0" t="0" r="r" b="b"/>
            <a:pathLst>
              <a:path w="14" h="24">
                <a:moveTo>
                  <a:pt x="12" y="10"/>
                </a:moveTo>
                <a:cubicBezTo>
                  <a:pt x="12" y="11"/>
                  <a:pt x="11" y="11"/>
                  <a:pt x="10" y="12"/>
                </a:cubicBezTo>
                <a:cubicBezTo>
                  <a:pt x="10" y="13"/>
                  <a:pt x="12" y="15"/>
                  <a:pt x="12" y="16"/>
                </a:cubicBezTo>
                <a:cubicBezTo>
                  <a:pt x="12" y="17"/>
                  <a:pt x="13" y="20"/>
                  <a:pt x="13" y="21"/>
                </a:cubicBezTo>
                <a:cubicBezTo>
                  <a:pt x="13" y="22"/>
                  <a:pt x="14" y="24"/>
                  <a:pt x="13" y="24"/>
                </a:cubicBezTo>
                <a:cubicBezTo>
                  <a:pt x="13" y="24"/>
                  <a:pt x="12" y="24"/>
                  <a:pt x="11" y="24"/>
                </a:cubicBezTo>
                <a:cubicBezTo>
                  <a:pt x="10" y="23"/>
                  <a:pt x="10" y="20"/>
                  <a:pt x="9" y="19"/>
                </a:cubicBezTo>
                <a:cubicBezTo>
                  <a:pt x="9" y="18"/>
                  <a:pt x="8" y="17"/>
                  <a:pt x="7" y="16"/>
                </a:cubicBezTo>
                <a:cubicBezTo>
                  <a:pt x="6" y="15"/>
                  <a:pt x="6" y="12"/>
                  <a:pt x="5" y="10"/>
                </a:cubicBezTo>
                <a:cubicBezTo>
                  <a:pt x="5" y="9"/>
                  <a:pt x="3" y="8"/>
                  <a:pt x="2" y="7"/>
                </a:cubicBezTo>
                <a:cubicBezTo>
                  <a:pt x="2" y="7"/>
                  <a:pt x="1" y="6"/>
                  <a:pt x="1" y="5"/>
                </a:cubicBezTo>
                <a:cubicBezTo>
                  <a:pt x="0" y="4"/>
                  <a:pt x="1" y="2"/>
                  <a:pt x="2" y="2"/>
                </a:cubicBezTo>
                <a:cubicBezTo>
                  <a:pt x="3" y="1"/>
                  <a:pt x="5" y="0"/>
                  <a:pt x="6" y="0"/>
                </a:cubicBezTo>
                <a:cubicBezTo>
                  <a:pt x="7" y="0"/>
                  <a:pt x="8" y="1"/>
                  <a:pt x="9" y="1"/>
                </a:cubicBezTo>
                <a:cubicBezTo>
                  <a:pt x="10" y="2"/>
                  <a:pt x="11" y="3"/>
                  <a:pt x="11" y="3"/>
                </a:cubicBezTo>
                <a:cubicBezTo>
                  <a:pt x="12" y="4"/>
                  <a:pt x="13" y="6"/>
                  <a:pt x="13" y="7"/>
                </a:cubicBezTo>
                <a:cubicBezTo>
                  <a:pt x="13" y="8"/>
                  <a:pt x="13" y="10"/>
                  <a:pt x="12"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6" name="Freeform 31">
            <a:extLst>
              <a:ext uri="{FF2B5EF4-FFF2-40B4-BE49-F238E27FC236}">
                <a16:creationId xmlns:a16="http://schemas.microsoft.com/office/drawing/2014/main" id="{8147A1A5-DCD0-4A4C-A998-02EC662757E6}"/>
              </a:ext>
            </a:extLst>
          </p:cNvPr>
          <p:cNvSpPr>
            <a:spLocks/>
          </p:cNvSpPr>
          <p:nvPr/>
        </p:nvSpPr>
        <p:spPr bwMode="auto">
          <a:xfrm>
            <a:off x="8826646" y="4795838"/>
            <a:ext cx="41020" cy="23439"/>
          </a:xfrm>
          <a:custGeom>
            <a:avLst/>
            <a:gdLst/>
            <a:ahLst/>
            <a:cxnLst>
              <a:cxn ang="0">
                <a:pos x="13" y="6"/>
              </a:cxn>
              <a:cxn ang="0">
                <a:pos x="7" y="8"/>
              </a:cxn>
              <a:cxn ang="0">
                <a:pos x="2" y="7"/>
              </a:cxn>
              <a:cxn ang="0">
                <a:pos x="0" y="4"/>
              </a:cxn>
              <a:cxn ang="0">
                <a:pos x="1" y="1"/>
              </a:cxn>
              <a:cxn ang="0">
                <a:pos x="4" y="0"/>
              </a:cxn>
              <a:cxn ang="0">
                <a:pos x="9" y="1"/>
              </a:cxn>
              <a:cxn ang="0">
                <a:pos x="11" y="3"/>
              </a:cxn>
              <a:cxn ang="0">
                <a:pos x="13" y="6"/>
              </a:cxn>
            </a:cxnLst>
            <a:rect l="0" t="0" r="r" b="b"/>
            <a:pathLst>
              <a:path w="14" h="8">
                <a:moveTo>
                  <a:pt x="13" y="6"/>
                </a:moveTo>
                <a:cubicBezTo>
                  <a:pt x="13" y="7"/>
                  <a:pt x="9" y="7"/>
                  <a:pt x="7" y="8"/>
                </a:cubicBezTo>
                <a:cubicBezTo>
                  <a:pt x="6" y="8"/>
                  <a:pt x="3" y="8"/>
                  <a:pt x="2" y="7"/>
                </a:cubicBezTo>
                <a:cubicBezTo>
                  <a:pt x="1" y="7"/>
                  <a:pt x="0" y="5"/>
                  <a:pt x="0" y="4"/>
                </a:cubicBezTo>
                <a:cubicBezTo>
                  <a:pt x="0" y="3"/>
                  <a:pt x="0" y="2"/>
                  <a:pt x="1" y="1"/>
                </a:cubicBezTo>
                <a:cubicBezTo>
                  <a:pt x="1" y="1"/>
                  <a:pt x="3" y="0"/>
                  <a:pt x="4" y="0"/>
                </a:cubicBezTo>
                <a:cubicBezTo>
                  <a:pt x="5" y="0"/>
                  <a:pt x="8" y="1"/>
                  <a:pt x="9" y="1"/>
                </a:cubicBezTo>
                <a:cubicBezTo>
                  <a:pt x="9" y="2"/>
                  <a:pt x="10" y="2"/>
                  <a:pt x="11" y="3"/>
                </a:cubicBezTo>
                <a:cubicBezTo>
                  <a:pt x="12" y="4"/>
                  <a:pt x="14" y="5"/>
                  <a:pt x="13"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7" name="Freeform 32">
            <a:extLst>
              <a:ext uri="{FF2B5EF4-FFF2-40B4-BE49-F238E27FC236}">
                <a16:creationId xmlns:a16="http://schemas.microsoft.com/office/drawing/2014/main" id="{F7428BB6-9CFB-4F1C-9C3F-E47EC1C3A702}"/>
              </a:ext>
            </a:extLst>
          </p:cNvPr>
          <p:cNvSpPr>
            <a:spLocks/>
          </p:cNvSpPr>
          <p:nvPr/>
        </p:nvSpPr>
        <p:spPr bwMode="auto">
          <a:xfrm>
            <a:off x="10309220" y="4344621"/>
            <a:ext cx="17580" cy="29299"/>
          </a:xfrm>
          <a:custGeom>
            <a:avLst/>
            <a:gdLst/>
            <a:ahLst/>
            <a:cxnLst>
              <a:cxn ang="0">
                <a:pos x="4" y="9"/>
              </a:cxn>
              <a:cxn ang="0">
                <a:pos x="4" y="10"/>
              </a:cxn>
              <a:cxn ang="0">
                <a:pos x="2" y="9"/>
              </a:cxn>
              <a:cxn ang="0">
                <a:pos x="0" y="7"/>
              </a:cxn>
              <a:cxn ang="0">
                <a:pos x="1" y="5"/>
              </a:cxn>
              <a:cxn ang="0">
                <a:pos x="0" y="2"/>
              </a:cxn>
              <a:cxn ang="0">
                <a:pos x="1" y="0"/>
              </a:cxn>
              <a:cxn ang="0">
                <a:pos x="2" y="1"/>
              </a:cxn>
              <a:cxn ang="0">
                <a:pos x="4" y="2"/>
              </a:cxn>
              <a:cxn ang="0">
                <a:pos x="4" y="4"/>
              </a:cxn>
              <a:cxn ang="0">
                <a:pos x="5" y="5"/>
              </a:cxn>
              <a:cxn ang="0">
                <a:pos x="4" y="9"/>
              </a:cxn>
            </a:cxnLst>
            <a:rect l="0" t="0" r="r" b="b"/>
            <a:pathLst>
              <a:path w="6" h="10">
                <a:moveTo>
                  <a:pt x="4" y="9"/>
                </a:moveTo>
                <a:cubicBezTo>
                  <a:pt x="4" y="9"/>
                  <a:pt x="4" y="10"/>
                  <a:pt x="4" y="10"/>
                </a:cubicBezTo>
                <a:cubicBezTo>
                  <a:pt x="3" y="10"/>
                  <a:pt x="2" y="9"/>
                  <a:pt x="2" y="9"/>
                </a:cubicBezTo>
                <a:cubicBezTo>
                  <a:pt x="2" y="9"/>
                  <a:pt x="1" y="8"/>
                  <a:pt x="0" y="7"/>
                </a:cubicBezTo>
                <a:cubicBezTo>
                  <a:pt x="0" y="7"/>
                  <a:pt x="1" y="5"/>
                  <a:pt x="1" y="5"/>
                </a:cubicBezTo>
                <a:cubicBezTo>
                  <a:pt x="1" y="4"/>
                  <a:pt x="0" y="3"/>
                  <a:pt x="0" y="2"/>
                </a:cubicBezTo>
                <a:cubicBezTo>
                  <a:pt x="0" y="2"/>
                  <a:pt x="0" y="1"/>
                  <a:pt x="1" y="0"/>
                </a:cubicBezTo>
                <a:cubicBezTo>
                  <a:pt x="1" y="0"/>
                  <a:pt x="2" y="0"/>
                  <a:pt x="2" y="1"/>
                </a:cubicBezTo>
                <a:cubicBezTo>
                  <a:pt x="3" y="1"/>
                  <a:pt x="4" y="2"/>
                  <a:pt x="4" y="2"/>
                </a:cubicBezTo>
                <a:cubicBezTo>
                  <a:pt x="4" y="3"/>
                  <a:pt x="4" y="4"/>
                  <a:pt x="4" y="4"/>
                </a:cubicBezTo>
                <a:cubicBezTo>
                  <a:pt x="4" y="4"/>
                  <a:pt x="5" y="5"/>
                  <a:pt x="5" y="5"/>
                </a:cubicBezTo>
                <a:cubicBezTo>
                  <a:pt x="6" y="6"/>
                  <a:pt x="5" y="8"/>
                  <a:pt x="4" y="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8" name="Freeform 33">
            <a:extLst>
              <a:ext uri="{FF2B5EF4-FFF2-40B4-BE49-F238E27FC236}">
                <a16:creationId xmlns:a16="http://schemas.microsoft.com/office/drawing/2014/main" id="{66EABB17-5867-4B9B-A18E-08DB870A6ADD}"/>
              </a:ext>
            </a:extLst>
          </p:cNvPr>
          <p:cNvSpPr>
            <a:spLocks/>
          </p:cNvSpPr>
          <p:nvPr/>
        </p:nvSpPr>
        <p:spPr bwMode="auto">
          <a:xfrm>
            <a:off x="9978132" y="4277231"/>
            <a:ext cx="659248" cy="963966"/>
          </a:xfrm>
          <a:custGeom>
            <a:avLst/>
            <a:gdLst/>
            <a:ahLst/>
            <a:cxnLst>
              <a:cxn ang="0">
                <a:pos x="218" y="133"/>
              </a:cxn>
              <a:cxn ang="0">
                <a:pos x="191" y="157"/>
              </a:cxn>
              <a:cxn ang="0">
                <a:pos x="180" y="175"/>
              </a:cxn>
              <a:cxn ang="0">
                <a:pos x="172" y="194"/>
              </a:cxn>
              <a:cxn ang="0">
                <a:pos x="168" y="221"/>
              </a:cxn>
              <a:cxn ang="0">
                <a:pos x="182" y="243"/>
              </a:cxn>
              <a:cxn ang="0">
                <a:pos x="207" y="254"/>
              </a:cxn>
              <a:cxn ang="0">
                <a:pos x="213" y="263"/>
              </a:cxn>
              <a:cxn ang="0">
                <a:pos x="186" y="312"/>
              </a:cxn>
              <a:cxn ang="0">
                <a:pos x="148" y="312"/>
              </a:cxn>
              <a:cxn ang="0">
                <a:pos x="112" y="326"/>
              </a:cxn>
              <a:cxn ang="0">
                <a:pos x="121" y="294"/>
              </a:cxn>
              <a:cxn ang="0">
                <a:pos x="102" y="279"/>
              </a:cxn>
              <a:cxn ang="0">
                <a:pos x="73" y="258"/>
              </a:cxn>
              <a:cxn ang="0">
                <a:pos x="63" y="215"/>
              </a:cxn>
              <a:cxn ang="0">
                <a:pos x="43" y="174"/>
              </a:cxn>
              <a:cxn ang="0">
                <a:pos x="15" y="125"/>
              </a:cxn>
              <a:cxn ang="0">
                <a:pos x="0" y="86"/>
              </a:cxn>
              <a:cxn ang="0">
                <a:pos x="6" y="81"/>
              </a:cxn>
              <a:cxn ang="0">
                <a:pos x="14" y="77"/>
              </a:cxn>
              <a:cxn ang="0">
                <a:pos x="21" y="66"/>
              </a:cxn>
              <a:cxn ang="0">
                <a:pos x="29" y="59"/>
              </a:cxn>
              <a:cxn ang="0">
                <a:pos x="28" y="45"/>
              </a:cxn>
              <a:cxn ang="0">
                <a:pos x="38" y="39"/>
              </a:cxn>
              <a:cxn ang="0">
                <a:pos x="61" y="32"/>
              </a:cxn>
              <a:cxn ang="0">
                <a:pos x="82" y="31"/>
              </a:cxn>
              <a:cxn ang="0">
                <a:pos x="79" y="49"/>
              </a:cxn>
              <a:cxn ang="0">
                <a:pos x="68" y="68"/>
              </a:cxn>
              <a:cxn ang="0">
                <a:pos x="59" y="82"/>
              </a:cxn>
              <a:cxn ang="0">
                <a:pos x="65" y="85"/>
              </a:cxn>
              <a:cxn ang="0">
                <a:pos x="76" y="72"/>
              </a:cxn>
              <a:cxn ang="0">
                <a:pos x="88" y="63"/>
              </a:cxn>
              <a:cxn ang="0">
                <a:pos x="87" y="50"/>
              </a:cxn>
              <a:cxn ang="0">
                <a:pos x="93" y="50"/>
              </a:cxn>
              <a:cxn ang="0">
                <a:pos x="98" y="56"/>
              </a:cxn>
              <a:cxn ang="0">
                <a:pos x="105" y="68"/>
              </a:cxn>
              <a:cxn ang="0">
                <a:pos x="94" y="65"/>
              </a:cxn>
              <a:cxn ang="0">
                <a:pos x="94" y="74"/>
              </a:cxn>
              <a:cxn ang="0">
                <a:pos x="107" y="69"/>
              </a:cxn>
              <a:cxn ang="0">
                <a:pos x="113" y="74"/>
              </a:cxn>
              <a:cxn ang="0">
                <a:pos x="122" y="79"/>
              </a:cxn>
              <a:cxn ang="0">
                <a:pos x="116" y="67"/>
              </a:cxn>
              <a:cxn ang="0">
                <a:pos x="121" y="57"/>
              </a:cxn>
              <a:cxn ang="0">
                <a:pos x="126" y="46"/>
              </a:cxn>
              <a:cxn ang="0">
                <a:pos x="129" y="36"/>
              </a:cxn>
              <a:cxn ang="0">
                <a:pos x="121" y="26"/>
              </a:cxn>
              <a:cxn ang="0">
                <a:pos x="119" y="8"/>
              </a:cxn>
              <a:cxn ang="0">
                <a:pos x="134" y="4"/>
              </a:cxn>
              <a:cxn ang="0">
                <a:pos x="162" y="4"/>
              </a:cxn>
              <a:cxn ang="0">
                <a:pos x="181" y="26"/>
              </a:cxn>
              <a:cxn ang="0">
                <a:pos x="195" y="32"/>
              </a:cxn>
              <a:cxn ang="0">
                <a:pos x="189" y="54"/>
              </a:cxn>
              <a:cxn ang="0">
                <a:pos x="175" y="70"/>
              </a:cxn>
              <a:cxn ang="0">
                <a:pos x="151" y="92"/>
              </a:cxn>
              <a:cxn ang="0">
                <a:pos x="146" y="110"/>
              </a:cxn>
              <a:cxn ang="0">
                <a:pos x="163" y="126"/>
              </a:cxn>
              <a:cxn ang="0">
                <a:pos x="192" y="124"/>
              </a:cxn>
              <a:cxn ang="0">
                <a:pos x="216" y="121"/>
              </a:cxn>
            </a:cxnLst>
            <a:rect l="0" t="0" r="r" b="b"/>
            <a:pathLst>
              <a:path w="227" h="333">
                <a:moveTo>
                  <a:pt x="227" y="127"/>
                </a:moveTo>
                <a:cubicBezTo>
                  <a:pt x="227" y="128"/>
                  <a:pt x="226" y="128"/>
                  <a:pt x="226" y="128"/>
                </a:cubicBezTo>
                <a:cubicBezTo>
                  <a:pt x="224" y="130"/>
                  <a:pt x="220" y="132"/>
                  <a:pt x="218" y="133"/>
                </a:cubicBezTo>
                <a:cubicBezTo>
                  <a:pt x="216" y="135"/>
                  <a:pt x="212" y="138"/>
                  <a:pt x="210" y="140"/>
                </a:cubicBezTo>
                <a:cubicBezTo>
                  <a:pt x="206" y="142"/>
                  <a:pt x="199" y="148"/>
                  <a:pt x="196" y="151"/>
                </a:cubicBezTo>
                <a:cubicBezTo>
                  <a:pt x="195" y="152"/>
                  <a:pt x="192" y="155"/>
                  <a:pt x="191" y="157"/>
                </a:cubicBezTo>
                <a:cubicBezTo>
                  <a:pt x="190" y="159"/>
                  <a:pt x="188" y="162"/>
                  <a:pt x="187" y="164"/>
                </a:cubicBezTo>
                <a:cubicBezTo>
                  <a:pt x="186" y="165"/>
                  <a:pt x="183" y="167"/>
                  <a:pt x="182" y="168"/>
                </a:cubicBezTo>
                <a:cubicBezTo>
                  <a:pt x="181" y="170"/>
                  <a:pt x="181" y="173"/>
                  <a:pt x="180" y="175"/>
                </a:cubicBezTo>
                <a:cubicBezTo>
                  <a:pt x="179" y="177"/>
                  <a:pt x="177" y="179"/>
                  <a:pt x="176" y="181"/>
                </a:cubicBezTo>
                <a:cubicBezTo>
                  <a:pt x="176" y="182"/>
                  <a:pt x="175" y="185"/>
                  <a:pt x="174" y="187"/>
                </a:cubicBezTo>
                <a:cubicBezTo>
                  <a:pt x="174" y="189"/>
                  <a:pt x="173" y="192"/>
                  <a:pt x="172" y="194"/>
                </a:cubicBezTo>
                <a:cubicBezTo>
                  <a:pt x="171" y="197"/>
                  <a:pt x="168" y="201"/>
                  <a:pt x="167" y="204"/>
                </a:cubicBezTo>
                <a:cubicBezTo>
                  <a:pt x="167" y="206"/>
                  <a:pt x="166" y="210"/>
                  <a:pt x="167" y="212"/>
                </a:cubicBezTo>
                <a:cubicBezTo>
                  <a:pt x="167" y="214"/>
                  <a:pt x="167" y="219"/>
                  <a:pt x="168" y="221"/>
                </a:cubicBezTo>
                <a:cubicBezTo>
                  <a:pt x="168" y="223"/>
                  <a:pt x="169" y="227"/>
                  <a:pt x="170" y="229"/>
                </a:cubicBezTo>
                <a:cubicBezTo>
                  <a:pt x="171" y="232"/>
                  <a:pt x="174" y="236"/>
                  <a:pt x="176" y="238"/>
                </a:cubicBezTo>
                <a:cubicBezTo>
                  <a:pt x="177" y="239"/>
                  <a:pt x="180" y="242"/>
                  <a:pt x="182" y="243"/>
                </a:cubicBezTo>
                <a:cubicBezTo>
                  <a:pt x="184" y="244"/>
                  <a:pt x="189" y="246"/>
                  <a:pt x="191" y="247"/>
                </a:cubicBezTo>
                <a:cubicBezTo>
                  <a:pt x="193" y="248"/>
                  <a:pt x="195" y="251"/>
                  <a:pt x="197" y="252"/>
                </a:cubicBezTo>
                <a:cubicBezTo>
                  <a:pt x="199" y="253"/>
                  <a:pt x="204" y="254"/>
                  <a:pt x="207" y="254"/>
                </a:cubicBezTo>
                <a:cubicBezTo>
                  <a:pt x="209" y="255"/>
                  <a:pt x="214" y="257"/>
                  <a:pt x="217" y="257"/>
                </a:cubicBezTo>
                <a:cubicBezTo>
                  <a:pt x="218" y="257"/>
                  <a:pt x="219" y="258"/>
                  <a:pt x="220" y="258"/>
                </a:cubicBezTo>
                <a:cubicBezTo>
                  <a:pt x="217" y="260"/>
                  <a:pt x="214" y="262"/>
                  <a:pt x="213" y="263"/>
                </a:cubicBezTo>
                <a:cubicBezTo>
                  <a:pt x="210" y="266"/>
                  <a:pt x="206" y="273"/>
                  <a:pt x="204" y="276"/>
                </a:cubicBezTo>
                <a:cubicBezTo>
                  <a:pt x="202" y="281"/>
                  <a:pt x="201" y="293"/>
                  <a:pt x="199" y="298"/>
                </a:cubicBezTo>
                <a:cubicBezTo>
                  <a:pt x="196" y="302"/>
                  <a:pt x="190" y="310"/>
                  <a:pt x="186" y="312"/>
                </a:cubicBezTo>
                <a:cubicBezTo>
                  <a:pt x="183" y="314"/>
                  <a:pt x="176" y="315"/>
                  <a:pt x="172" y="315"/>
                </a:cubicBezTo>
                <a:cubicBezTo>
                  <a:pt x="170" y="315"/>
                  <a:pt x="164" y="312"/>
                  <a:pt x="161" y="312"/>
                </a:cubicBezTo>
                <a:cubicBezTo>
                  <a:pt x="158" y="311"/>
                  <a:pt x="151" y="311"/>
                  <a:pt x="148" y="312"/>
                </a:cubicBezTo>
                <a:cubicBezTo>
                  <a:pt x="144" y="313"/>
                  <a:pt x="138" y="318"/>
                  <a:pt x="135" y="320"/>
                </a:cubicBezTo>
                <a:cubicBezTo>
                  <a:pt x="130" y="323"/>
                  <a:pt x="121" y="329"/>
                  <a:pt x="116" y="333"/>
                </a:cubicBezTo>
                <a:cubicBezTo>
                  <a:pt x="114" y="330"/>
                  <a:pt x="113" y="327"/>
                  <a:pt x="112" y="326"/>
                </a:cubicBezTo>
                <a:cubicBezTo>
                  <a:pt x="112" y="323"/>
                  <a:pt x="111" y="317"/>
                  <a:pt x="112" y="314"/>
                </a:cubicBezTo>
                <a:cubicBezTo>
                  <a:pt x="112" y="312"/>
                  <a:pt x="115" y="307"/>
                  <a:pt x="116" y="305"/>
                </a:cubicBezTo>
                <a:cubicBezTo>
                  <a:pt x="117" y="302"/>
                  <a:pt x="120" y="297"/>
                  <a:pt x="121" y="294"/>
                </a:cubicBezTo>
                <a:cubicBezTo>
                  <a:pt x="122" y="291"/>
                  <a:pt x="122" y="287"/>
                  <a:pt x="121" y="285"/>
                </a:cubicBezTo>
                <a:cubicBezTo>
                  <a:pt x="120" y="283"/>
                  <a:pt x="117" y="280"/>
                  <a:pt x="115" y="279"/>
                </a:cubicBezTo>
                <a:cubicBezTo>
                  <a:pt x="112" y="278"/>
                  <a:pt x="105" y="279"/>
                  <a:pt x="102" y="279"/>
                </a:cubicBezTo>
                <a:cubicBezTo>
                  <a:pt x="99" y="279"/>
                  <a:pt x="93" y="280"/>
                  <a:pt x="90" y="279"/>
                </a:cubicBezTo>
                <a:cubicBezTo>
                  <a:pt x="87" y="278"/>
                  <a:pt x="82" y="273"/>
                  <a:pt x="80" y="271"/>
                </a:cubicBezTo>
                <a:cubicBezTo>
                  <a:pt x="78" y="268"/>
                  <a:pt x="74" y="262"/>
                  <a:pt x="73" y="258"/>
                </a:cubicBezTo>
                <a:cubicBezTo>
                  <a:pt x="72" y="256"/>
                  <a:pt x="71" y="250"/>
                  <a:pt x="71" y="247"/>
                </a:cubicBezTo>
                <a:cubicBezTo>
                  <a:pt x="71" y="243"/>
                  <a:pt x="70" y="236"/>
                  <a:pt x="70" y="233"/>
                </a:cubicBezTo>
                <a:cubicBezTo>
                  <a:pt x="69" y="228"/>
                  <a:pt x="64" y="220"/>
                  <a:pt x="63" y="215"/>
                </a:cubicBezTo>
                <a:cubicBezTo>
                  <a:pt x="62" y="211"/>
                  <a:pt x="63" y="203"/>
                  <a:pt x="61" y="199"/>
                </a:cubicBezTo>
                <a:cubicBezTo>
                  <a:pt x="60" y="195"/>
                  <a:pt x="54" y="190"/>
                  <a:pt x="52" y="187"/>
                </a:cubicBezTo>
                <a:cubicBezTo>
                  <a:pt x="49" y="184"/>
                  <a:pt x="45" y="177"/>
                  <a:pt x="43" y="174"/>
                </a:cubicBezTo>
                <a:cubicBezTo>
                  <a:pt x="40" y="169"/>
                  <a:pt x="34" y="158"/>
                  <a:pt x="31" y="153"/>
                </a:cubicBezTo>
                <a:cubicBezTo>
                  <a:pt x="29" y="151"/>
                  <a:pt x="25" y="147"/>
                  <a:pt x="24" y="144"/>
                </a:cubicBezTo>
                <a:cubicBezTo>
                  <a:pt x="21" y="140"/>
                  <a:pt x="17" y="130"/>
                  <a:pt x="15" y="125"/>
                </a:cubicBezTo>
                <a:cubicBezTo>
                  <a:pt x="14" y="122"/>
                  <a:pt x="10" y="115"/>
                  <a:pt x="10" y="112"/>
                </a:cubicBezTo>
                <a:cubicBezTo>
                  <a:pt x="8" y="108"/>
                  <a:pt x="4" y="102"/>
                  <a:pt x="3" y="98"/>
                </a:cubicBezTo>
                <a:cubicBezTo>
                  <a:pt x="2" y="95"/>
                  <a:pt x="1" y="89"/>
                  <a:pt x="0" y="86"/>
                </a:cubicBezTo>
                <a:cubicBezTo>
                  <a:pt x="0" y="84"/>
                  <a:pt x="1" y="82"/>
                  <a:pt x="2" y="80"/>
                </a:cubicBezTo>
                <a:cubicBezTo>
                  <a:pt x="3" y="81"/>
                  <a:pt x="3" y="81"/>
                  <a:pt x="3" y="81"/>
                </a:cubicBezTo>
                <a:cubicBezTo>
                  <a:pt x="4" y="81"/>
                  <a:pt x="5" y="81"/>
                  <a:pt x="6" y="81"/>
                </a:cubicBezTo>
                <a:cubicBezTo>
                  <a:pt x="7" y="80"/>
                  <a:pt x="7" y="78"/>
                  <a:pt x="8" y="77"/>
                </a:cubicBezTo>
                <a:cubicBezTo>
                  <a:pt x="9" y="76"/>
                  <a:pt x="11" y="75"/>
                  <a:pt x="12" y="75"/>
                </a:cubicBezTo>
                <a:cubicBezTo>
                  <a:pt x="12" y="76"/>
                  <a:pt x="13" y="77"/>
                  <a:pt x="14" y="77"/>
                </a:cubicBezTo>
                <a:cubicBezTo>
                  <a:pt x="15" y="77"/>
                  <a:pt x="17" y="74"/>
                  <a:pt x="17" y="73"/>
                </a:cubicBezTo>
                <a:cubicBezTo>
                  <a:pt x="18" y="73"/>
                  <a:pt x="19" y="71"/>
                  <a:pt x="19" y="70"/>
                </a:cubicBezTo>
                <a:cubicBezTo>
                  <a:pt x="19" y="69"/>
                  <a:pt x="20" y="67"/>
                  <a:pt x="21" y="66"/>
                </a:cubicBezTo>
                <a:cubicBezTo>
                  <a:pt x="22" y="65"/>
                  <a:pt x="23" y="65"/>
                  <a:pt x="23" y="65"/>
                </a:cubicBezTo>
                <a:cubicBezTo>
                  <a:pt x="24" y="64"/>
                  <a:pt x="26" y="63"/>
                  <a:pt x="26" y="62"/>
                </a:cubicBezTo>
                <a:cubicBezTo>
                  <a:pt x="27" y="62"/>
                  <a:pt x="28" y="60"/>
                  <a:pt x="29" y="59"/>
                </a:cubicBezTo>
                <a:cubicBezTo>
                  <a:pt x="29" y="57"/>
                  <a:pt x="28" y="55"/>
                  <a:pt x="28" y="53"/>
                </a:cubicBezTo>
                <a:cubicBezTo>
                  <a:pt x="28" y="52"/>
                  <a:pt x="28" y="50"/>
                  <a:pt x="28" y="49"/>
                </a:cubicBezTo>
                <a:cubicBezTo>
                  <a:pt x="28" y="48"/>
                  <a:pt x="28" y="46"/>
                  <a:pt x="28" y="45"/>
                </a:cubicBezTo>
                <a:cubicBezTo>
                  <a:pt x="28" y="44"/>
                  <a:pt x="29" y="41"/>
                  <a:pt x="30" y="40"/>
                </a:cubicBezTo>
                <a:cubicBezTo>
                  <a:pt x="30" y="39"/>
                  <a:pt x="31" y="38"/>
                  <a:pt x="31" y="37"/>
                </a:cubicBezTo>
                <a:cubicBezTo>
                  <a:pt x="34" y="38"/>
                  <a:pt x="36" y="39"/>
                  <a:pt x="38" y="39"/>
                </a:cubicBezTo>
                <a:cubicBezTo>
                  <a:pt x="41" y="39"/>
                  <a:pt x="46" y="37"/>
                  <a:pt x="49" y="36"/>
                </a:cubicBezTo>
                <a:cubicBezTo>
                  <a:pt x="50" y="35"/>
                  <a:pt x="52" y="33"/>
                  <a:pt x="53" y="33"/>
                </a:cubicBezTo>
                <a:cubicBezTo>
                  <a:pt x="55" y="32"/>
                  <a:pt x="59" y="32"/>
                  <a:pt x="61" y="32"/>
                </a:cubicBezTo>
                <a:cubicBezTo>
                  <a:pt x="64" y="31"/>
                  <a:pt x="67" y="28"/>
                  <a:pt x="69" y="27"/>
                </a:cubicBezTo>
                <a:cubicBezTo>
                  <a:pt x="72" y="27"/>
                  <a:pt x="77" y="28"/>
                  <a:pt x="80" y="29"/>
                </a:cubicBezTo>
                <a:cubicBezTo>
                  <a:pt x="80" y="29"/>
                  <a:pt x="81" y="30"/>
                  <a:pt x="82" y="31"/>
                </a:cubicBezTo>
                <a:cubicBezTo>
                  <a:pt x="82" y="32"/>
                  <a:pt x="81" y="33"/>
                  <a:pt x="81" y="33"/>
                </a:cubicBezTo>
                <a:cubicBezTo>
                  <a:pt x="81" y="35"/>
                  <a:pt x="82" y="38"/>
                  <a:pt x="82" y="40"/>
                </a:cubicBezTo>
                <a:cubicBezTo>
                  <a:pt x="81" y="42"/>
                  <a:pt x="80" y="47"/>
                  <a:pt x="79" y="49"/>
                </a:cubicBezTo>
                <a:cubicBezTo>
                  <a:pt x="78" y="50"/>
                  <a:pt x="76" y="54"/>
                  <a:pt x="75" y="55"/>
                </a:cubicBezTo>
                <a:cubicBezTo>
                  <a:pt x="74" y="57"/>
                  <a:pt x="72" y="59"/>
                  <a:pt x="71" y="61"/>
                </a:cubicBezTo>
                <a:cubicBezTo>
                  <a:pt x="70" y="62"/>
                  <a:pt x="69" y="66"/>
                  <a:pt x="68" y="68"/>
                </a:cubicBezTo>
                <a:cubicBezTo>
                  <a:pt x="67" y="69"/>
                  <a:pt x="67" y="72"/>
                  <a:pt x="66" y="73"/>
                </a:cubicBezTo>
                <a:cubicBezTo>
                  <a:pt x="65" y="75"/>
                  <a:pt x="63" y="77"/>
                  <a:pt x="63" y="78"/>
                </a:cubicBezTo>
                <a:cubicBezTo>
                  <a:pt x="62" y="79"/>
                  <a:pt x="60" y="80"/>
                  <a:pt x="59" y="82"/>
                </a:cubicBezTo>
                <a:cubicBezTo>
                  <a:pt x="59" y="83"/>
                  <a:pt x="59" y="86"/>
                  <a:pt x="59" y="87"/>
                </a:cubicBezTo>
                <a:cubicBezTo>
                  <a:pt x="60" y="88"/>
                  <a:pt x="61" y="91"/>
                  <a:pt x="63" y="90"/>
                </a:cubicBezTo>
                <a:cubicBezTo>
                  <a:pt x="64" y="90"/>
                  <a:pt x="64" y="86"/>
                  <a:pt x="65" y="85"/>
                </a:cubicBezTo>
                <a:cubicBezTo>
                  <a:pt x="66" y="84"/>
                  <a:pt x="69" y="82"/>
                  <a:pt x="69" y="81"/>
                </a:cubicBezTo>
                <a:cubicBezTo>
                  <a:pt x="70" y="79"/>
                  <a:pt x="70" y="76"/>
                  <a:pt x="71" y="75"/>
                </a:cubicBezTo>
                <a:cubicBezTo>
                  <a:pt x="72" y="74"/>
                  <a:pt x="75" y="72"/>
                  <a:pt x="76" y="72"/>
                </a:cubicBezTo>
                <a:cubicBezTo>
                  <a:pt x="77" y="71"/>
                  <a:pt x="79" y="72"/>
                  <a:pt x="80" y="72"/>
                </a:cubicBezTo>
                <a:cubicBezTo>
                  <a:pt x="82" y="72"/>
                  <a:pt x="86" y="71"/>
                  <a:pt x="87" y="69"/>
                </a:cubicBezTo>
                <a:cubicBezTo>
                  <a:pt x="88" y="68"/>
                  <a:pt x="89" y="65"/>
                  <a:pt x="88" y="63"/>
                </a:cubicBezTo>
                <a:cubicBezTo>
                  <a:pt x="88" y="62"/>
                  <a:pt x="85" y="60"/>
                  <a:pt x="84" y="59"/>
                </a:cubicBezTo>
                <a:cubicBezTo>
                  <a:pt x="84" y="57"/>
                  <a:pt x="84" y="55"/>
                  <a:pt x="84" y="53"/>
                </a:cubicBezTo>
                <a:cubicBezTo>
                  <a:pt x="85" y="52"/>
                  <a:pt x="86" y="51"/>
                  <a:pt x="87" y="50"/>
                </a:cubicBezTo>
                <a:cubicBezTo>
                  <a:pt x="87" y="49"/>
                  <a:pt x="87" y="47"/>
                  <a:pt x="87" y="47"/>
                </a:cubicBezTo>
                <a:cubicBezTo>
                  <a:pt x="88" y="46"/>
                  <a:pt x="90" y="46"/>
                  <a:pt x="91" y="46"/>
                </a:cubicBezTo>
                <a:cubicBezTo>
                  <a:pt x="92" y="47"/>
                  <a:pt x="93" y="49"/>
                  <a:pt x="93" y="50"/>
                </a:cubicBezTo>
                <a:cubicBezTo>
                  <a:pt x="93" y="51"/>
                  <a:pt x="90" y="53"/>
                  <a:pt x="90" y="54"/>
                </a:cubicBezTo>
                <a:cubicBezTo>
                  <a:pt x="90" y="55"/>
                  <a:pt x="92" y="57"/>
                  <a:pt x="92" y="57"/>
                </a:cubicBezTo>
                <a:cubicBezTo>
                  <a:pt x="94" y="58"/>
                  <a:pt x="97" y="56"/>
                  <a:pt x="98" y="56"/>
                </a:cubicBezTo>
                <a:cubicBezTo>
                  <a:pt x="100" y="56"/>
                  <a:pt x="104" y="57"/>
                  <a:pt x="106" y="58"/>
                </a:cubicBezTo>
                <a:cubicBezTo>
                  <a:pt x="107" y="59"/>
                  <a:pt x="108" y="61"/>
                  <a:pt x="108" y="62"/>
                </a:cubicBezTo>
                <a:cubicBezTo>
                  <a:pt x="108" y="64"/>
                  <a:pt x="106" y="67"/>
                  <a:pt x="105" y="68"/>
                </a:cubicBezTo>
                <a:cubicBezTo>
                  <a:pt x="104" y="68"/>
                  <a:pt x="101" y="68"/>
                  <a:pt x="99" y="67"/>
                </a:cubicBezTo>
                <a:cubicBezTo>
                  <a:pt x="99" y="67"/>
                  <a:pt x="98" y="66"/>
                  <a:pt x="97" y="65"/>
                </a:cubicBezTo>
                <a:cubicBezTo>
                  <a:pt x="96" y="65"/>
                  <a:pt x="94" y="64"/>
                  <a:pt x="94" y="65"/>
                </a:cubicBezTo>
                <a:cubicBezTo>
                  <a:pt x="93" y="65"/>
                  <a:pt x="94" y="68"/>
                  <a:pt x="93" y="69"/>
                </a:cubicBezTo>
                <a:cubicBezTo>
                  <a:pt x="93" y="70"/>
                  <a:pt x="92" y="71"/>
                  <a:pt x="92" y="72"/>
                </a:cubicBezTo>
                <a:cubicBezTo>
                  <a:pt x="92" y="73"/>
                  <a:pt x="93" y="74"/>
                  <a:pt x="94" y="74"/>
                </a:cubicBezTo>
                <a:cubicBezTo>
                  <a:pt x="95" y="75"/>
                  <a:pt x="98" y="74"/>
                  <a:pt x="99" y="74"/>
                </a:cubicBezTo>
                <a:cubicBezTo>
                  <a:pt x="101" y="74"/>
                  <a:pt x="104" y="74"/>
                  <a:pt x="105" y="73"/>
                </a:cubicBezTo>
                <a:cubicBezTo>
                  <a:pt x="106" y="72"/>
                  <a:pt x="106" y="70"/>
                  <a:pt x="107" y="69"/>
                </a:cubicBezTo>
                <a:cubicBezTo>
                  <a:pt x="108" y="69"/>
                  <a:pt x="110" y="69"/>
                  <a:pt x="111" y="69"/>
                </a:cubicBezTo>
                <a:cubicBezTo>
                  <a:pt x="112" y="69"/>
                  <a:pt x="113" y="70"/>
                  <a:pt x="113" y="70"/>
                </a:cubicBezTo>
                <a:cubicBezTo>
                  <a:pt x="114" y="71"/>
                  <a:pt x="113" y="73"/>
                  <a:pt x="113" y="74"/>
                </a:cubicBezTo>
                <a:cubicBezTo>
                  <a:pt x="114" y="76"/>
                  <a:pt x="115" y="80"/>
                  <a:pt x="116" y="81"/>
                </a:cubicBezTo>
                <a:cubicBezTo>
                  <a:pt x="117" y="82"/>
                  <a:pt x="118" y="83"/>
                  <a:pt x="118" y="82"/>
                </a:cubicBezTo>
                <a:cubicBezTo>
                  <a:pt x="120" y="82"/>
                  <a:pt x="121" y="80"/>
                  <a:pt x="122" y="79"/>
                </a:cubicBezTo>
                <a:cubicBezTo>
                  <a:pt x="122" y="78"/>
                  <a:pt x="122" y="74"/>
                  <a:pt x="121" y="73"/>
                </a:cubicBezTo>
                <a:cubicBezTo>
                  <a:pt x="121" y="72"/>
                  <a:pt x="118" y="72"/>
                  <a:pt x="118" y="71"/>
                </a:cubicBezTo>
                <a:cubicBezTo>
                  <a:pt x="117" y="70"/>
                  <a:pt x="116" y="68"/>
                  <a:pt x="116" y="67"/>
                </a:cubicBezTo>
                <a:cubicBezTo>
                  <a:pt x="116" y="66"/>
                  <a:pt x="116" y="64"/>
                  <a:pt x="117" y="63"/>
                </a:cubicBezTo>
                <a:cubicBezTo>
                  <a:pt x="117" y="63"/>
                  <a:pt x="118" y="62"/>
                  <a:pt x="119" y="62"/>
                </a:cubicBezTo>
                <a:cubicBezTo>
                  <a:pt x="120" y="61"/>
                  <a:pt x="120" y="58"/>
                  <a:pt x="121" y="57"/>
                </a:cubicBezTo>
                <a:cubicBezTo>
                  <a:pt x="122" y="56"/>
                  <a:pt x="125" y="56"/>
                  <a:pt x="126" y="55"/>
                </a:cubicBezTo>
                <a:cubicBezTo>
                  <a:pt x="126" y="54"/>
                  <a:pt x="127" y="52"/>
                  <a:pt x="127" y="51"/>
                </a:cubicBezTo>
                <a:cubicBezTo>
                  <a:pt x="127" y="50"/>
                  <a:pt x="127" y="48"/>
                  <a:pt x="126" y="46"/>
                </a:cubicBezTo>
                <a:cubicBezTo>
                  <a:pt x="126" y="45"/>
                  <a:pt x="125" y="43"/>
                  <a:pt x="126" y="41"/>
                </a:cubicBezTo>
                <a:cubicBezTo>
                  <a:pt x="126" y="41"/>
                  <a:pt x="127" y="39"/>
                  <a:pt x="127" y="39"/>
                </a:cubicBezTo>
                <a:cubicBezTo>
                  <a:pt x="128" y="38"/>
                  <a:pt x="129" y="37"/>
                  <a:pt x="129" y="36"/>
                </a:cubicBezTo>
                <a:cubicBezTo>
                  <a:pt x="129" y="35"/>
                  <a:pt x="130" y="31"/>
                  <a:pt x="129" y="30"/>
                </a:cubicBezTo>
                <a:cubicBezTo>
                  <a:pt x="128" y="29"/>
                  <a:pt x="125" y="31"/>
                  <a:pt x="124" y="30"/>
                </a:cubicBezTo>
                <a:cubicBezTo>
                  <a:pt x="122" y="30"/>
                  <a:pt x="122" y="27"/>
                  <a:pt x="121" y="26"/>
                </a:cubicBezTo>
                <a:cubicBezTo>
                  <a:pt x="120" y="24"/>
                  <a:pt x="119" y="21"/>
                  <a:pt x="119" y="19"/>
                </a:cubicBezTo>
                <a:cubicBezTo>
                  <a:pt x="118" y="18"/>
                  <a:pt x="120" y="16"/>
                  <a:pt x="120" y="14"/>
                </a:cubicBezTo>
                <a:cubicBezTo>
                  <a:pt x="120" y="13"/>
                  <a:pt x="119" y="10"/>
                  <a:pt x="119" y="8"/>
                </a:cubicBezTo>
                <a:cubicBezTo>
                  <a:pt x="119" y="8"/>
                  <a:pt x="119" y="7"/>
                  <a:pt x="119" y="7"/>
                </a:cubicBezTo>
                <a:cubicBezTo>
                  <a:pt x="120" y="6"/>
                  <a:pt x="123" y="4"/>
                  <a:pt x="124" y="4"/>
                </a:cubicBezTo>
                <a:cubicBezTo>
                  <a:pt x="126" y="3"/>
                  <a:pt x="131" y="5"/>
                  <a:pt x="134" y="4"/>
                </a:cubicBezTo>
                <a:cubicBezTo>
                  <a:pt x="136" y="4"/>
                  <a:pt x="141" y="1"/>
                  <a:pt x="143" y="0"/>
                </a:cubicBezTo>
                <a:cubicBezTo>
                  <a:pt x="146" y="0"/>
                  <a:pt x="153" y="0"/>
                  <a:pt x="156" y="0"/>
                </a:cubicBezTo>
                <a:cubicBezTo>
                  <a:pt x="157" y="1"/>
                  <a:pt x="161" y="3"/>
                  <a:pt x="162" y="4"/>
                </a:cubicBezTo>
                <a:cubicBezTo>
                  <a:pt x="164" y="6"/>
                  <a:pt x="167" y="12"/>
                  <a:pt x="169" y="14"/>
                </a:cubicBezTo>
                <a:cubicBezTo>
                  <a:pt x="170" y="16"/>
                  <a:pt x="173" y="22"/>
                  <a:pt x="175" y="23"/>
                </a:cubicBezTo>
                <a:cubicBezTo>
                  <a:pt x="176" y="24"/>
                  <a:pt x="180" y="25"/>
                  <a:pt x="181" y="26"/>
                </a:cubicBezTo>
                <a:cubicBezTo>
                  <a:pt x="184" y="26"/>
                  <a:pt x="190" y="26"/>
                  <a:pt x="193" y="27"/>
                </a:cubicBezTo>
                <a:cubicBezTo>
                  <a:pt x="193" y="27"/>
                  <a:pt x="194" y="27"/>
                  <a:pt x="195" y="28"/>
                </a:cubicBezTo>
                <a:cubicBezTo>
                  <a:pt x="195" y="29"/>
                  <a:pt x="195" y="31"/>
                  <a:pt x="195" y="32"/>
                </a:cubicBezTo>
                <a:cubicBezTo>
                  <a:pt x="195" y="34"/>
                  <a:pt x="197" y="37"/>
                  <a:pt x="198" y="39"/>
                </a:cubicBezTo>
                <a:cubicBezTo>
                  <a:pt x="198" y="42"/>
                  <a:pt x="199" y="49"/>
                  <a:pt x="197" y="51"/>
                </a:cubicBezTo>
                <a:cubicBezTo>
                  <a:pt x="196" y="53"/>
                  <a:pt x="191" y="53"/>
                  <a:pt x="189" y="54"/>
                </a:cubicBezTo>
                <a:cubicBezTo>
                  <a:pt x="187" y="55"/>
                  <a:pt x="185" y="59"/>
                  <a:pt x="184" y="60"/>
                </a:cubicBezTo>
                <a:cubicBezTo>
                  <a:pt x="182" y="62"/>
                  <a:pt x="178" y="62"/>
                  <a:pt x="176" y="64"/>
                </a:cubicBezTo>
                <a:cubicBezTo>
                  <a:pt x="176" y="65"/>
                  <a:pt x="176" y="69"/>
                  <a:pt x="175" y="70"/>
                </a:cubicBezTo>
                <a:cubicBezTo>
                  <a:pt x="174" y="72"/>
                  <a:pt x="169" y="73"/>
                  <a:pt x="168" y="75"/>
                </a:cubicBezTo>
                <a:cubicBezTo>
                  <a:pt x="165" y="77"/>
                  <a:pt x="161" y="82"/>
                  <a:pt x="159" y="84"/>
                </a:cubicBezTo>
                <a:cubicBezTo>
                  <a:pt x="157" y="86"/>
                  <a:pt x="154" y="90"/>
                  <a:pt x="151" y="92"/>
                </a:cubicBezTo>
                <a:cubicBezTo>
                  <a:pt x="150" y="93"/>
                  <a:pt x="145" y="96"/>
                  <a:pt x="144" y="98"/>
                </a:cubicBezTo>
                <a:cubicBezTo>
                  <a:pt x="143" y="100"/>
                  <a:pt x="142" y="103"/>
                  <a:pt x="143" y="105"/>
                </a:cubicBezTo>
                <a:cubicBezTo>
                  <a:pt x="143" y="106"/>
                  <a:pt x="145" y="109"/>
                  <a:pt x="146" y="110"/>
                </a:cubicBezTo>
                <a:cubicBezTo>
                  <a:pt x="147" y="112"/>
                  <a:pt x="147" y="116"/>
                  <a:pt x="149" y="117"/>
                </a:cubicBezTo>
                <a:cubicBezTo>
                  <a:pt x="150" y="119"/>
                  <a:pt x="155" y="119"/>
                  <a:pt x="157" y="121"/>
                </a:cubicBezTo>
                <a:cubicBezTo>
                  <a:pt x="158" y="122"/>
                  <a:pt x="161" y="125"/>
                  <a:pt x="163" y="126"/>
                </a:cubicBezTo>
                <a:cubicBezTo>
                  <a:pt x="165" y="127"/>
                  <a:pt x="169" y="128"/>
                  <a:pt x="171" y="128"/>
                </a:cubicBezTo>
                <a:cubicBezTo>
                  <a:pt x="174" y="128"/>
                  <a:pt x="179" y="126"/>
                  <a:pt x="181" y="125"/>
                </a:cubicBezTo>
                <a:cubicBezTo>
                  <a:pt x="184" y="125"/>
                  <a:pt x="189" y="125"/>
                  <a:pt x="192" y="124"/>
                </a:cubicBezTo>
                <a:cubicBezTo>
                  <a:pt x="193" y="123"/>
                  <a:pt x="195" y="121"/>
                  <a:pt x="196" y="120"/>
                </a:cubicBezTo>
                <a:cubicBezTo>
                  <a:pt x="198" y="119"/>
                  <a:pt x="203" y="119"/>
                  <a:pt x="205" y="119"/>
                </a:cubicBezTo>
                <a:cubicBezTo>
                  <a:pt x="208" y="120"/>
                  <a:pt x="213" y="120"/>
                  <a:pt x="216" y="121"/>
                </a:cubicBezTo>
                <a:cubicBezTo>
                  <a:pt x="219" y="122"/>
                  <a:pt x="224" y="123"/>
                  <a:pt x="226" y="125"/>
                </a:cubicBezTo>
                <a:cubicBezTo>
                  <a:pt x="226" y="126"/>
                  <a:pt x="227" y="126"/>
                  <a:pt x="227" y="12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9" name="Freeform 34">
            <a:extLst>
              <a:ext uri="{FF2B5EF4-FFF2-40B4-BE49-F238E27FC236}">
                <a16:creationId xmlns:a16="http://schemas.microsoft.com/office/drawing/2014/main" id="{EC1A6905-0650-467C-98E8-F36816CCBCE1}"/>
              </a:ext>
            </a:extLst>
          </p:cNvPr>
          <p:cNvSpPr>
            <a:spLocks/>
          </p:cNvSpPr>
          <p:nvPr/>
        </p:nvSpPr>
        <p:spPr bwMode="auto">
          <a:xfrm>
            <a:off x="11079807" y="4479400"/>
            <a:ext cx="49811" cy="114271"/>
          </a:xfrm>
          <a:custGeom>
            <a:avLst/>
            <a:gdLst/>
            <a:ahLst/>
            <a:cxnLst>
              <a:cxn ang="0">
                <a:pos x="9" y="40"/>
              </a:cxn>
              <a:cxn ang="0">
                <a:pos x="6" y="36"/>
              </a:cxn>
              <a:cxn ang="0">
                <a:pos x="1" y="33"/>
              </a:cxn>
              <a:cxn ang="0">
                <a:pos x="0" y="26"/>
              </a:cxn>
              <a:cxn ang="0">
                <a:pos x="1" y="20"/>
              </a:cxn>
              <a:cxn ang="0">
                <a:pos x="0" y="14"/>
              </a:cxn>
              <a:cxn ang="0">
                <a:pos x="1" y="10"/>
              </a:cxn>
              <a:cxn ang="0">
                <a:pos x="6" y="7"/>
              </a:cxn>
              <a:cxn ang="0">
                <a:pos x="8" y="3"/>
              </a:cxn>
              <a:cxn ang="0">
                <a:pos x="11" y="1"/>
              </a:cxn>
              <a:cxn ang="0">
                <a:pos x="15" y="2"/>
              </a:cxn>
              <a:cxn ang="0">
                <a:pos x="15" y="6"/>
              </a:cxn>
              <a:cxn ang="0">
                <a:pos x="17" y="11"/>
              </a:cxn>
              <a:cxn ang="0">
                <a:pos x="15" y="15"/>
              </a:cxn>
              <a:cxn ang="0">
                <a:pos x="14" y="21"/>
              </a:cxn>
              <a:cxn ang="0">
                <a:pos x="16" y="24"/>
              </a:cxn>
              <a:cxn ang="0">
                <a:pos x="16" y="30"/>
              </a:cxn>
              <a:cxn ang="0">
                <a:pos x="14" y="32"/>
              </a:cxn>
              <a:cxn ang="0">
                <a:pos x="14" y="36"/>
              </a:cxn>
              <a:cxn ang="0">
                <a:pos x="12" y="39"/>
              </a:cxn>
              <a:cxn ang="0">
                <a:pos x="9" y="40"/>
              </a:cxn>
            </a:cxnLst>
            <a:rect l="0" t="0" r="r" b="b"/>
            <a:pathLst>
              <a:path w="17" h="40">
                <a:moveTo>
                  <a:pt x="9" y="40"/>
                </a:moveTo>
                <a:cubicBezTo>
                  <a:pt x="7" y="40"/>
                  <a:pt x="6" y="37"/>
                  <a:pt x="6" y="36"/>
                </a:cubicBezTo>
                <a:cubicBezTo>
                  <a:pt x="5" y="35"/>
                  <a:pt x="2" y="34"/>
                  <a:pt x="1" y="33"/>
                </a:cubicBezTo>
                <a:cubicBezTo>
                  <a:pt x="0" y="31"/>
                  <a:pt x="0" y="28"/>
                  <a:pt x="0" y="26"/>
                </a:cubicBezTo>
                <a:cubicBezTo>
                  <a:pt x="0" y="24"/>
                  <a:pt x="0" y="21"/>
                  <a:pt x="1" y="20"/>
                </a:cubicBezTo>
                <a:cubicBezTo>
                  <a:pt x="1" y="18"/>
                  <a:pt x="0" y="16"/>
                  <a:pt x="0" y="14"/>
                </a:cubicBezTo>
                <a:cubicBezTo>
                  <a:pt x="0" y="13"/>
                  <a:pt x="0" y="11"/>
                  <a:pt x="1" y="10"/>
                </a:cubicBezTo>
                <a:cubicBezTo>
                  <a:pt x="1" y="8"/>
                  <a:pt x="5" y="8"/>
                  <a:pt x="6" y="7"/>
                </a:cubicBezTo>
                <a:cubicBezTo>
                  <a:pt x="7" y="6"/>
                  <a:pt x="7" y="4"/>
                  <a:pt x="8" y="3"/>
                </a:cubicBezTo>
                <a:cubicBezTo>
                  <a:pt x="9" y="2"/>
                  <a:pt x="10" y="1"/>
                  <a:pt x="11" y="1"/>
                </a:cubicBezTo>
                <a:cubicBezTo>
                  <a:pt x="12" y="0"/>
                  <a:pt x="14" y="1"/>
                  <a:pt x="15" y="2"/>
                </a:cubicBezTo>
                <a:cubicBezTo>
                  <a:pt x="15" y="2"/>
                  <a:pt x="15" y="5"/>
                  <a:pt x="15" y="6"/>
                </a:cubicBezTo>
                <a:cubicBezTo>
                  <a:pt x="15" y="7"/>
                  <a:pt x="17" y="10"/>
                  <a:pt x="17" y="11"/>
                </a:cubicBezTo>
                <a:cubicBezTo>
                  <a:pt x="17" y="13"/>
                  <a:pt x="15" y="14"/>
                  <a:pt x="15" y="15"/>
                </a:cubicBezTo>
                <a:cubicBezTo>
                  <a:pt x="15" y="17"/>
                  <a:pt x="13" y="19"/>
                  <a:pt x="14" y="21"/>
                </a:cubicBezTo>
                <a:cubicBezTo>
                  <a:pt x="14" y="22"/>
                  <a:pt x="16" y="23"/>
                  <a:pt x="16" y="24"/>
                </a:cubicBezTo>
                <a:cubicBezTo>
                  <a:pt x="17" y="26"/>
                  <a:pt x="17" y="29"/>
                  <a:pt x="16" y="30"/>
                </a:cubicBezTo>
                <a:cubicBezTo>
                  <a:pt x="16" y="31"/>
                  <a:pt x="15" y="31"/>
                  <a:pt x="14" y="32"/>
                </a:cubicBezTo>
                <a:cubicBezTo>
                  <a:pt x="14" y="33"/>
                  <a:pt x="14" y="35"/>
                  <a:pt x="14" y="36"/>
                </a:cubicBezTo>
                <a:cubicBezTo>
                  <a:pt x="14" y="37"/>
                  <a:pt x="13" y="38"/>
                  <a:pt x="12" y="39"/>
                </a:cubicBezTo>
                <a:cubicBezTo>
                  <a:pt x="11" y="40"/>
                  <a:pt x="9" y="40"/>
                  <a:pt x="9" y="4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0" name="Freeform 35">
            <a:extLst>
              <a:ext uri="{FF2B5EF4-FFF2-40B4-BE49-F238E27FC236}">
                <a16:creationId xmlns:a16="http://schemas.microsoft.com/office/drawing/2014/main" id="{593AF6D7-F6A7-47EA-9B53-D37252CB17B2}"/>
              </a:ext>
            </a:extLst>
          </p:cNvPr>
          <p:cNvSpPr>
            <a:spLocks/>
          </p:cNvSpPr>
          <p:nvPr/>
        </p:nvSpPr>
        <p:spPr bwMode="auto">
          <a:xfrm>
            <a:off x="10874708" y="4567299"/>
            <a:ext cx="137710" cy="146499"/>
          </a:xfrm>
          <a:custGeom>
            <a:avLst/>
            <a:gdLst/>
            <a:ahLst/>
            <a:cxnLst>
              <a:cxn ang="0">
                <a:pos x="47" y="16"/>
              </a:cxn>
              <a:cxn ang="0">
                <a:pos x="47" y="24"/>
              </a:cxn>
              <a:cxn ang="0">
                <a:pos x="40" y="28"/>
              </a:cxn>
              <a:cxn ang="0">
                <a:pos x="33" y="32"/>
              </a:cxn>
              <a:cxn ang="0">
                <a:pos x="28" y="38"/>
              </a:cxn>
              <a:cxn ang="0">
                <a:pos x="22" y="45"/>
              </a:cxn>
              <a:cxn ang="0">
                <a:pos x="15" y="49"/>
              </a:cxn>
              <a:cxn ang="0">
                <a:pos x="10" y="45"/>
              </a:cxn>
              <a:cxn ang="0">
                <a:pos x="3" y="45"/>
              </a:cxn>
              <a:cxn ang="0">
                <a:pos x="0" y="38"/>
              </a:cxn>
              <a:cxn ang="0">
                <a:pos x="2" y="31"/>
              </a:cxn>
              <a:cxn ang="0">
                <a:pos x="5" y="24"/>
              </a:cxn>
              <a:cxn ang="0">
                <a:pos x="7" y="18"/>
              </a:cxn>
              <a:cxn ang="0">
                <a:pos x="7" y="15"/>
              </a:cxn>
              <a:cxn ang="0">
                <a:pos x="12" y="16"/>
              </a:cxn>
              <a:cxn ang="0">
                <a:pos x="17" y="14"/>
              </a:cxn>
              <a:cxn ang="0">
                <a:pos x="24" y="16"/>
              </a:cxn>
              <a:cxn ang="0">
                <a:pos x="32" y="13"/>
              </a:cxn>
              <a:cxn ang="0">
                <a:pos x="37" y="6"/>
              </a:cxn>
              <a:cxn ang="0">
                <a:pos x="40" y="0"/>
              </a:cxn>
              <a:cxn ang="0">
                <a:pos x="40" y="0"/>
              </a:cxn>
              <a:cxn ang="0">
                <a:pos x="42" y="7"/>
              </a:cxn>
              <a:cxn ang="0">
                <a:pos x="42" y="12"/>
              </a:cxn>
              <a:cxn ang="0">
                <a:pos x="47" y="16"/>
              </a:cxn>
            </a:cxnLst>
            <a:rect l="0" t="0" r="r" b="b"/>
            <a:pathLst>
              <a:path w="48" h="50">
                <a:moveTo>
                  <a:pt x="47" y="16"/>
                </a:moveTo>
                <a:cubicBezTo>
                  <a:pt x="48" y="18"/>
                  <a:pt x="48" y="22"/>
                  <a:pt x="47" y="24"/>
                </a:cubicBezTo>
                <a:cubicBezTo>
                  <a:pt x="46" y="26"/>
                  <a:pt x="42" y="27"/>
                  <a:pt x="40" y="28"/>
                </a:cubicBezTo>
                <a:cubicBezTo>
                  <a:pt x="38" y="29"/>
                  <a:pt x="35" y="31"/>
                  <a:pt x="33" y="32"/>
                </a:cubicBezTo>
                <a:cubicBezTo>
                  <a:pt x="31" y="33"/>
                  <a:pt x="29" y="37"/>
                  <a:pt x="28" y="38"/>
                </a:cubicBezTo>
                <a:cubicBezTo>
                  <a:pt x="26" y="40"/>
                  <a:pt x="24" y="43"/>
                  <a:pt x="22" y="45"/>
                </a:cubicBezTo>
                <a:cubicBezTo>
                  <a:pt x="20" y="46"/>
                  <a:pt x="17" y="50"/>
                  <a:pt x="15" y="49"/>
                </a:cubicBezTo>
                <a:cubicBezTo>
                  <a:pt x="14" y="49"/>
                  <a:pt x="12" y="46"/>
                  <a:pt x="10" y="45"/>
                </a:cubicBezTo>
                <a:cubicBezTo>
                  <a:pt x="8" y="45"/>
                  <a:pt x="4" y="46"/>
                  <a:pt x="3" y="45"/>
                </a:cubicBezTo>
                <a:cubicBezTo>
                  <a:pt x="1" y="44"/>
                  <a:pt x="0" y="40"/>
                  <a:pt x="0" y="38"/>
                </a:cubicBezTo>
                <a:cubicBezTo>
                  <a:pt x="0" y="36"/>
                  <a:pt x="1" y="33"/>
                  <a:pt x="2" y="31"/>
                </a:cubicBezTo>
                <a:cubicBezTo>
                  <a:pt x="2" y="30"/>
                  <a:pt x="4" y="26"/>
                  <a:pt x="5" y="24"/>
                </a:cubicBezTo>
                <a:cubicBezTo>
                  <a:pt x="5" y="23"/>
                  <a:pt x="7" y="20"/>
                  <a:pt x="7" y="18"/>
                </a:cubicBezTo>
                <a:cubicBezTo>
                  <a:pt x="7" y="17"/>
                  <a:pt x="7" y="16"/>
                  <a:pt x="7" y="15"/>
                </a:cubicBezTo>
                <a:cubicBezTo>
                  <a:pt x="9" y="16"/>
                  <a:pt x="11" y="16"/>
                  <a:pt x="12" y="16"/>
                </a:cubicBezTo>
                <a:cubicBezTo>
                  <a:pt x="13" y="16"/>
                  <a:pt x="16" y="14"/>
                  <a:pt x="17" y="14"/>
                </a:cubicBezTo>
                <a:cubicBezTo>
                  <a:pt x="19" y="14"/>
                  <a:pt x="22" y="16"/>
                  <a:pt x="24" y="16"/>
                </a:cubicBezTo>
                <a:cubicBezTo>
                  <a:pt x="27" y="16"/>
                  <a:pt x="31" y="14"/>
                  <a:pt x="32" y="13"/>
                </a:cubicBezTo>
                <a:cubicBezTo>
                  <a:pt x="34" y="11"/>
                  <a:pt x="36" y="7"/>
                  <a:pt x="37" y="6"/>
                </a:cubicBezTo>
                <a:cubicBezTo>
                  <a:pt x="37" y="4"/>
                  <a:pt x="39" y="2"/>
                  <a:pt x="40" y="0"/>
                </a:cubicBezTo>
                <a:cubicBezTo>
                  <a:pt x="40" y="0"/>
                  <a:pt x="40" y="0"/>
                  <a:pt x="40" y="0"/>
                </a:cubicBezTo>
                <a:cubicBezTo>
                  <a:pt x="41" y="2"/>
                  <a:pt x="41" y="5"/>
                  <a:pt x="42" y="7"/>
                </a:cubicBezTo>
                <a:cubicBezTo>
                  <a:pt x="42" y="8"/>
                  <a:pt x="42" y="11"/>
                  <a:pt x="42" y="12"/>
                </a:cubicBezTo>
                <a:cubicBezTo>
                  <a:pt x="43" y="13"/>
                  <a:pt x="46" y="14"/>
                  <a:pt x="47" y="1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 name="Freeform 36">
            <a:extLst>
              <a:ext uri="{FF2B5EF4-FFF2-40B4-BE49-F238E27FC236}">
                <a16:creationId xmlns:a16="http://schemas.microsoft.com/office/drawing/2014/main" id="{CCA4B18F-1A64-41CA-8D9F-37C1CB9F323B}"/>
              </a:ext>
            </a:extLst>
          </p:cNvPr>
          <p:cNvSpPr>
            <a:spLocks/>
          </p:cNvSpPr>
          <p:nvPr/>
        </p:nvSpPr>
        <p:spPr bwMode="auto">
          <a:xfrm>
            <a:off x="10391259" y="4095572"/>
            <a:ext cx="539118" cy="550837"/>
          </a:xfrm>
          <a:custGeom>
            <a:avLst/>
            <a:gdLst/>
            <a:ahLst/>
            <a:cxnLst>
              <a:cxn ang="0">
                <a:pos x="53" y="85"/>
              </a:cxn>
              <a:cxn ang="0">
                <a:pos x="64" y="64"/>
              </a:cxn>
              <a:cxn ang="0">
                <a:pos x="79" y="49"/>
              </a:cxn>
              <a:cxn ang="0">
                <a:pos x="99" y="38"/>
              </a:cxn>
              <a:cxn ang="0">
                <a:pos x="123" y="31"/>
              </a:cxn>
              <a:cxn ang="0">
                <a:pos x="141" y="25"/>
              </a:cxn>
              <a:cxn ang="0">
                <a:pos x="159" y="12"/>
              </a:cxn>
              <a:cxn ang="0">
                <a:pos x="168" y="0"/>
              </a:cxn>
              <a:cxn ang="0">
                <a:pos x="180" y="24"/>
              </a:cxn>
              <a:cxn ang="0">
                <a:pos x="184" y="51"/>
              </a:cxn>
              <a:cxn ang="0">
                <a:pos x="186" y="74"/>
              </a:cxn>
              <a:cxn ang="0">
                <a:pos x="183" y="95"/>
              </a:cxn>
              <a:cxn ang="0">
                <a:pos x="177" y="90"/>
              </a:cxn>
              <a:cxn ang="0">
                <a:pos x="157" y="89"/>
              </a:cxn>
              <a:cxn ang="0">
                <a:pos x="142" y="93"/>
              </a:cxn>
              <a:cxn ang="0">
                <a:pos x="136" y="112"/>
              </a:cxn>
              <a:cxn ang="0">
                <a:pos x="141" y="129"/>
              </a:cxn>
              <a:cxn ang="0">
                <a:pos x="148" y="140"/>
              </a:cxn>
              <a:cxn ang="0">
                <a:pos x="155" y="156"/>
              </a:cxn>
              <a:cxn ang="0">
                <a:pos x="150" y="165"/>
              </a:cxn>
              <a:cxn ang="0">
                <a:pos x="137" y="171"/>
              </a:cxn>
              <a:cxn ang="0">
                <a:pos x="123" y="175"/>
              </a:cxn>
              <a:cxn ang="0">
                <a:pos x="104" y="174"/>
              </a:cxn>
              <a:cxn ang="0">
                <a:pos x="92" y="181"/>
              </a:cxn>
              <a:cxn ang="0">
                <a:pos x="84" y="187"/>
              </a:cxn>
              <a:cxn ang="0">
                <a:pos x="63" y="181"/>
              </a:cxn>
              <a:cxn ang="0">
                <a:pos x="50" y="186"/>
              </a:cxn>
              <a:cxn ang="0">
                <a:pos x="29" y="190"/>
              </a:cxn>
              <a:cxn ang="0">
                <a:pos x="15" y="183"/>
              </a:cxn>
              <a:cxn ang="0">
                <a:pos x="4" y="172"/>
              </a:cxn>
              <a:cxn ang="0">
                <a:pos x="2" y="160"/>
              </a:cxn>
              <a:cxn ang="0">
                <a:pos x="17" y="146"/>
              </a:cxn>
              <a:cxn ang="0">
                <a:pos x="33" y="132"/>
              </a:cxn>
              <a:cxn ang="0">
                <a:pos x="42" y="122"/>
              </a:cxn>
              <a:cxn ang="0">
                <a:pos x="55" y="113"/>
              </a:cxn>
              <a:cxn ang="0">
                <a:pos x="53" y="94"/>
              </a:cxn>
            </a:cxnLst>
            <a:rect l="0" t="0" r="r" b="b"/>
            <a:pathLst>
              <a:path w="186" h="190">
                <a:moveTo>
                  <a:pt x="53" y="90"/>
                </a:moveTo>
                <a:cubicBezTo>
                  <a:pt x="53" y="88"/>
                  <a:pt x="53" y="86"/>
                  <a:pt x="53" y="85"/>
                </a:cubicBezTo>
                <a:cubicBezTo>
                  <a:pt x="54" y="82"/>
                  <a:pt x="54" y="76"/>
                  <a:pt x="55" y="73"/>
                </a:cubicBezTo>
                <a:cubicBezTo>
                  <a:pt x="57" y="70"/>
                  <a:pt x="62" y="67"/>
                  <a:pt x="64" y="64"/>
                </a:cubicBezTo>
                <a:cubicBezTo>
                  <a:pt x="66" y="62"/>
                  <a:pt x="68" y="56"/>
                  <a:pt x="70" y="54"/>
                </a:cubicBezTo>
                <a:cubicBezTo>
                  <a:pt x="72" y="52"/>
                  <a:pt x="77" y="51"/>
                  <a:pt x="79" y="49"/>
                </a:cubicBezTo>
                <a:cubicBezTo>
                  <a:pt x="81" y="48"/>
                  <a:pt x="84" y="43"/>
                  <a:pt x="87" y="41"/>
                </a:cubicBezTo>
                <a:cubicBezTo>
                  <a:pt x="89" y="40"/>
                  <a:pt x="96" y="38"/>
                  <a:pt x="99" y="38"/>
                </a:cubicBezTo>
                <a:cubicBezTo>
                  <a:pt x="102" y="37"/>
                  <a:pt x="107" y="39"/>
                  <a:pt x="110" y="39"/>
                </a:cubicBezTo>
                <a:cubicBezTo>
                  <a:pt x="114" y="38"/>
                  <a:pt x="120" y="33"/>
                  <a:pt x="123" y="31"/>
                </a:cubicBezTo>
                <a:cubicBezTo>
                  <a:pt x="125" y="29"/>
                  <a:pt x="128" y="26"/>
                  <a:pt x="130" y="25"/>
                </a:cubicBezTo>
                <a:cubicBezTo>
                  <a:pt x="132" y="24"/>
                  <a:pt x="138" y="26"/>
                  <a:pt x="141" y="25"/>
                </a:cubicBezTo>
                <a:cubicBezTo>
                  <a:pt x="144" y="24"/>
                  <a:pt x="149" y="21"/>
                  <a:pt x="151" y="20"/>
                </a:cubicBezTo>
                <a:cubicBezTo>
                  <a:pt x="153" y="18"/>
                  <a:pt x="157" y="14"/>
                  <a:pt x="159" y="12"/>
                </a:cubicBezTo>
                <a:cubicBezTo>
                  <a:pt x="161" y="10"/>
                  <a:pt x="162" y="5"/>
                  <a:pt x="163" y="4"/>
                </a:cubicBezTo>
                <a:cubicBezTo>
                  <a:pt x="164" y="3"/>
                  <a:pt x="167" y="1"/>
                  <a:pt x="168" y="0"/>
                </a:cubicBezTo>
                <a:cubicBezTo>
                  <a:pt x="170" y="3"/>
                  <a:pt x="173" y="9"/>
                  <a:pt x="174" y="12"/>
                </a:cubicBezTo>
                <a:cubicBezTo>
                  <a:pt x="176" y="15"/>
                  <a:pt x="179" y="20"/>
                  <a:pt x="180" y="24"/>
                </a:cubicBezTo>
                <a:cubicBezTo>
                  <a:pt x="181" y="27"/>
                  <a:pt x="179" y="34"/>
                  <a:pt x="180" y="38"/>
                </a:cubicBezTo>
                <a:cubicBezTo>
                  <a:pt x="180" y="41"/>
                  <a:pt x="183" y="47"/>
                  <a:pt x="184" y="51"/>
                </a:cubicBezTo>
                <a:cubicBezTo>
                  <a:pt x="184" y="53"/>
                  <a:pt x="185" y="59"/>
                  <a:pt x="185" y="62"/>
                </a:cubicBezTo>
                <a:cubicBezTo>
                  <a:pt x="186" y="65"/>
                  <a:pt x="186" y="71"/>
                  <a:pt x="186" y="74"/>
                </a:cubicBezTo>
                <a:cubicBezTo>
                  <a:pt x="185" y="78"/>
                  <a:pt x="184" y="86"/>
                  <a:pt x="184" y="90"/>
                </a:cubicBezTo>
                <a:cubicBezTo>
                  <a:pt x="183" y="91"/>
                  <a:pt x="183" y="93"/>
                  <a:pt x="183" y="95"/>
                </a:cubicBezTo>
                <a:cubicBezTo>
                  <a:pt x="182" y="95"/>
                  <a:pt x="180" y="94"/>
                  <a:pt x="179" y="94"/>
                </a:cubicBezTo>
                <a:cubicBezTo>
                  <a:pt x="178" y="93"/>
                  <a:pt x="178" y="91"/>
                  <a:pt x="177" y="90"/>
                </a:cubicBezTo>
                <a:cubicBezTo>
                  <a:pt x="175" y="89"/>
                  <a:pt x="171" y="89"/>
                  <a:pt x="169" y="89"/>
                </a:cubicBezTo>
                <a:cubicBezTo>
                  <a:pt x="166" y="89"/>
                  <a:pt x="160" y="88"/>
                  <a:pt x="157" y="89"/>
                </a:cubicBezTo>
                <a:cubicBezTo>
                  <a:pt x="155" y="90"/>
                  <a:pt x="153" y="93"/>
                  <a:pt x="151" y="93"/>
                </a:cubicBezTo>
                <a:cubicBezTo>
                  <a:pt x="149" y="94"/>
                  <a:pt x="144" y="92"/>
                  <a:pt x="142" y="93"/>
                </a:cubicBezTo>
                <a:cubicBezTo>
                  <a:pt x="140" y="94"/>
                  <a:pt x="138" y="99"/>
                  <a:pt x="137" y="102"/>
                </a:cubicBezTo>
                <a:cubicBezTo>
                  <a:pt x="136" y="104"/>
                  <a:pt x="135" y="109"/>
                  <a:pt x="136" y="112"/>
                </a:cubicBezTo>
                <a:cubicBezTo>
                  <a:pt x="136" y="114"/>
                  <a:pt x="139" y="116"/>
                  <a:pt x="139" y="118"/>
                </a:cubicBezTo>
                <a:cubicBezTo>
                  <a:pt x="140" y="120"/>
                  <a:pt x="141" y="126"/>
                  <a:pt x="141" y="129"/>
                </a:cubicBezTo>
                <a:cubicBezTo>
                  <a:pt x="141" y="130"/>
                  <a:pt x="142" y="134"/>
                  <a:pt x="143" y="136"/>
                </a:cubicBezTo>
                <a:cubicBezTo>
                  <a:pt x="144" y="137"/>
                  <a:pt x="147" y="139"/>
                  <a:pt x="148" y="140"/>
                </a:cubicBezTo>
                <a:cubicBezTo>
                  <a:pt x="150" y="143"/>
                  <a:pt x="151" y="149"/>
                  <a:pt x="152" y="152"/>
                </a:cubicBezTo>
                <a:cubicBezTo>
                  <a:pt x="153" y="153"/>
                  <a:pt x="154" y="155"/>
                  <a:pt x="155" y="156"/>
                </a:cubicBezTo>
                <a:cubicBezTo>
                  <a:pt x="154" y="157"/>
                  <a:pt x="153" y="157"/>
                  <a:pt x="153" y="157"/>
                </a:cubicBezTo>
                <a:cubicBezTo>
                  <a:pt x="151" y="159"/>
                  <a:pt x="151" y="163"/>
                  <a:pt x="150" y="165"/>
                </a:cubicBezTo>
                <a:cubicBezTo>
                  <a:pt x="149" y="166"/>
                  <a:pt x="146" y="170"/>
                  <a:pt x="145" y="171"/>
                </a:cubicBezTo>
                <a:cubicBezTo>
                  <a:pt x="143" y="172"/>
                  <a:pt x="139" y="170"/>
                  <a:pt x="137" y="171"/>
                </a:cubicBezTo>
                <a:cubicBezTo>
                  <a:pt x="135" y="171"/>
                  <a:pt x="132" y="174"/>
                  <a:pt x="130" y="174"/>
                </a:cubicBezTo>
                <a:cubicBezTo>
                  <a:pt x="128" y="175"/>
                  <a:pt x="124" y="175"/>
                  <a:pt x="123" y="175"/>
                </a:cubicBezTo>
                <a:cubicBezTo>
                  <a:pt x="120" y="175"/>
                  <a:pt x="116" y="173"/>
                  <a:pt x="114" y="173"/>
                </a:cubicBezTo>
                <a:cubicBezTo>
                  <a:pt x="111" y="173"/>
                  <a:pt x="106" y="174"/>
                  <a:pt x="104" y="174"/>
                </a:cubicBezTo>
                <a:cubicBezTo>
                  <a:pt x="103" y="174"/>
                  <a:pt x="100" y="174"/>
                  <a:pt x="99" y="175"/>
                </a:cubicBezTo>
                <a:cubicBezTo>
                  <a:pt x="97" y="176"/>
                  <a:pt x="93" y="179"/>
                  <a:pt x="92" y="181"/>
                </a:cubicBezTo>
                <a:cubicBezTo>
                  <a:pt x="90" y="183"/>
                  <a:pt x="87" y="187"/>
                  <a:pt x="85" y="189"/>
                </a:cubicBezTo>
                <a:cubicBezTo>
                  <a:pt x="85" y="188"/>
                  <a:pt x="84" y="188"/>
                  <a:pt x="84" y="187"/>
                </a:cubicBezTo>
                <a:cubicBezTo>
                  <a:pt x="82" y="185"/>
                  <a:pt x="77" y="184"/>
                  <a:pt x="74" y="183"/>
                </a:cubicBezTo>
                <a:cubicBezTo>
                  <a:pt x="71" y="182"/>
                  <a:pt x="66" y="182"/>
                  <a:pt x="63" y="181"/>
                </a:cubicBezTo>
                <a:cubicBezTo>
                  <a:pt x="61" y="181"/>
                  <a:pt x="56" y="181"/>
                  <a:pt x="54" y="182"/>
                </a:cubicBezTo>
                <a:cubicBezTo>
                  <a:pt x="53" y="183"/>
                  <a:pt x="51" y="185"/>
                  <a:pt x="50" y="186"/>
                </a:cubicBezTo>
                <a:cubicBezTo>
                  <a:pt x="47" y="187"/>
                  <a:pt x="42" y="187"/>
                  <a:pt x="39" y="187"/>
                </a:cubicBezTo>
                <a:cubicBezTo>
                  <a:pt x="37" y="188"/>
                  <a:pt x="32" y="190"/>
                  <a:pt x="29" y="190"/>
                </a:cubicBezTo>
                <a:cubicBezTo>
                  <a:pt x="27" y="190"/>
                  <a:pt x="23" y="189"/>
                  <a:pt x="21" y="188"/>
                </a:cubicBezTo>
                <a:cubicBezTo>
                  <a:pt x="19" y="187"/>
                  <a:pt x="16" y="184"/>
                  <a:pt x="15" y="183"/>
                </a:cubicBezTo>
                <a:cubicBezTo>
                  <a:pt x="13" y="181"/>
                  <a:pt x="8" y="181"/>
                  <a:pt x="7" y="179"/>
                </a:cubicBezTo>
                <a:cubicBezTo>
                  <a:pt x="5" y="178"/>
                  <a:pt x="5" y="174"/>
                  <a:pt x="4" y="172"/>
                </a:cubicBezTo>
                <a:cubicBezTo>
                  <a:pt x="3" y="171"/>
                  <a:pt x="1" y="168"/>
                  <a:pt x="1" y="167"/>
                </a:cubicBezTo>
                <a:cubicBezTo>
                  <a:pt x="0" y="165"/>
                  <a:pt x="1" y="162"/>
                  <a:pt x="2" y="160"/>
                </a:cubicBezTo>
                <a:cubicBezTo>
                  <a:pt x="3" y="158"/>
                  <a:pt x="8" y="155"/>
                  <a:pt x="9" y="154"/>
                </a:cubicBezTo>
                <a:cubicBezTo>
                  <a:pt x="12" y="152"/>
                  <a:pt x="15" y="148"/>
                  <a:pt x="17" y="146"/>
                </a:cubicBezTo>
                <a:cubicBezTo>
                  <a:pt x="19" y="144"/>
                  <a:pt x="23" y="139"/>
                  <a:pt x="26" y="137"/>
                </a:cubicBezTo>
                <a:cubicBezTo>
                  <a:pt x="27" y="135"/>
                  <a:pt x="32" y="134"/>
                  <a:pt x="33" y="132"/>
                </a:cubicBezTo>
                <a:cubicBezTo>
                  <a:pt x="34" y="131"/>
                  <a:pt x="34" y="127"/>
                  <a:pt x="34" y="126"/>
                </a:cubicBezTo>
                <a:cubicBezTo>
                  <a:pt x="36" y="124"/>
                  <a:pt x="40" y="124"/>
                  <a:pt x="42" y="122"/>
                </a:cubicBezTo>
                <a:cubicBezTo>
                  <a:pt x="43" y="121"/>
                  <a:pt x="45" y="117"/>
                  <a:pt x="47" y="116"/>
                </a:cubicBezTo>
                <a:cubicBezTo>
                  <a:pt x="49" y="115"/>
                  <a:pt x="54" y="115"/>
                  <a:pt x="55" y="113"/>
                </a:cubicBezTo>
                <a:cubicBezTo>
                  <a:pt x="57" y="111"/>
                  <a:pt x="56" y="104"/>
                  <a:pt x="56" y="101"/>
                </a:cubicBezTo>
                <a:cubicBezTo>
                  <a:pt x="55" y="99"/>
                  <a:pt x="53" y="96"/>
                  <a:pt x="53" y="94"/>
                </a:cubicBezTo>
                <a:cubicBezTo>
                  <a:pt x="53" y="93"/>
                  <a:pt x="53" y="91"/>
                  <a:pt x="53" y="90"/>
                </a:cubicBezTo>
                <a:close/>
              </a:path>
            </a:pathLst>
          </a:custGeom>
          <a:solidFill>
            <a:srgbClr val="E76C0F"/>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2" name="Freeform 37">
            <a:extLst>
              <a:ext uri="{FF2B5EF4-FFF2-40B4-BE49-F238E27FC236}">
                <a16:creationId xmlns:a16="http://schemas.microsoft.com/office/drawing/2014/main" id="{E04ED2A4-CAB9-49A6-8F4C-A790A49535E9}"/>
              </a:ext>
            </a:extLst>
          </p:cNvPr>
          <p:cNvSpPr>
            <a:spLocks/>
          </p:cNvSpPr>
          <p:nvPr/>
        </p:nvSpPr>
        <p:spPr bwMode="auto">
          <a:xfrm>
            <a:off x="10889357" y="4435451"/>
            <a:ext cx="102550" cy="178730"/>
          </a:xfrm>
          <a:custGeom>
            <a:avLst/>
            <a:gdLst/>
            <a:ahLst/>
            <a:cxnLst>
              <a:cxn ang="0">
                <a:pos x="35" y="46"/>
              </a:cxn>
              <a:cxn ang="0">
                <a:pos x="35" y="46"/>
              </a:cxn>
              <a:cxn ang="0">
                <a:pos x="32" y="52"/>
              </a:cxn>
              <a:cxn ang="0">
                <a:pos x="27" y="59"/>
              </a:cxn>
              <a:cxn ang="0">
                <a:pos x="19" y="62"/>
              </a:cxn>
              <a:cxn ang="0">
                <a:pos x="12" y="60"/>
              </a:cxn>
              <a:cxn ang="0">
                <a:pos x="7" y="62"/>
              </a:cxn>
              <a:cxn ang="0">
                <a:pos x="2" y="61"/>
              </a:cxn>
              <a:cxn ang="0">
                <a:pos x="2" y="55"/>
              </a:cxn>
              <a:cxn ang="0">
                <a:pos x="1" y="49"/>
              </a:cxn>
              <a:cxn ang="0">
                <a:pos x="3" y="40"/>
              </a:cxn>
              <a:cxn ang="0">
                <a:pos x="3" y="31"/>
              </a:cxn>
              <a:cxn ang="0">
                <a:pos x="1" y="30"/>
              </a:cxn>
              <a:cxn ang="0">
                <a:pos x="1" y="23"/>
              </a:cxn>
              <a:cxn ang="0">
                <a:pos x="1" y="18"/>
              </a:cxn>
              <a:cxn ang="0">
                <a:pos x="3" y="16"/>
              </a:cxn>
              <a:cxn ang="0">
                <a:pos x="7" y="13"/>
              </a:cxn>
              <a:cxn ang="0">
                <a:pos x="9" y="11"/>
              </a:cxn>
              <a:cxn ang="0">
                <a:pos x="13" y="7"/>
              </a:cxn>
              <a:cxn ang="0">
                <a:pos x="13" y="4"/>
              </a:cxn>
              <a:cxn ang="0">
                <a:pos x="15" y="0"/>
              </a:cxn>
              <a:cxn ang="0">
                <a:pos x="18" y="6"/>
              </a:cxn>
              <a:cxn ang="0">
                <a:pos x="21" y="12"/>
              </a:cxn>
              <a:cxn ang="0">
                <a:pos x="25" y="18"/>
              </a:cxn>
              <a:cxn ang="0">
                <a:pos x="27" y="25"/>
              </a:cxn>
              <a:cxn ang="0">
                <a:pos x="29" y="33"/>
              </a:cxn>
              <a:cxn ang="0">
                <a:pos x="31" y="40"/>
              </a:cxn>
              <a:cxn ang="0">
                <a:pos x="35" y="44"/>
              </a:cxn>
              <a:cxn ang="0">
                <a:pos x="35" y="46"/>
              </a:cxn>
            </a:cxnLst>
            <a:rect l="0" t="0" r="r" b="b"/>
            <a:pathLst>
              <a:path w="35" h="62">
                <a:moveTo>
                  <a:pt x="35" y="46"/>
                </a:moveTo>
                <a:cubicBezTo>
                  <a:pt x="35" y="46"/>
                  <a:pt x="35" y="46"/>
                  <a:pt x="35" y="46"/>
                </a:cubicBezTo>
                <a:cubicBezTo>
                  <a:pt x="34" y="48"/>
                  <a:pt x="32" y="50"/>
                  <a:pt x="32" y="52"/>
                </a:cubicBezTo>
                <a:cubicBezTo>
                  <a:pt x="31" y="53"/>
                  <a:pt x="29" y="57"/>
                  <a:pt x="27" y="59"/>
                </a:cubicBezTo>
                <a:cubicBezTo>
                  <a:pt x="26" y="60"/>
                  <a:pt x="22" y="62"/>
                  <a:pt x="19" y="62"/>
                </a:cubicBezTo>
                <a:cubicBezTo>
                  <a:pt x="17" y="62"/>
                  <a:pt x="14" y="60"/>
                  <a:pt x="12" y="60"/>
                </a:cubicBezTo>
                <a:cubicBezTo>
                  <a:pt x="11" y="60"/>
                  <a:pt x="8" y="62"/>
                  <a:pt x="7" y="62"/>
                </a:cubicBezTo>
                <a:cubicBezTo>
                  <a:pt x="6" y="62"/>
                  <a:pt x="4" y="62"/>
                  <a:pt x="2" y="61"/>
                </a:cubicBezTo>
                <a:cubicBezTo>
                  <a:pt x="2" y="59"/>
                  <a:pt x="2" y="56"/>
                  <a:pt x="2" y="55"/>
                </a:cubicBezTo>
                <a:cubicBezTo>
                  <a:pt x="2" y="53"/>
                  <a:pt x="1" y="50"/>
                  <a:pt x="1" y="49"/>
                </a:cubicBezTo>
                <a:cubicBezTo>
                  <a:pt x="1" y="46"/>
                  <a:pt x="3" y="42"/>
                  <a:pt x="3" y="40"/>
                </a:cubicBezTo>
                <a:cubicBezTo>
                  <a:pt x="3" y="37"/>
                  <a:pt x="4" y="33"/>
                  <a:pt x="3" y="31"/>
                </a:cubicBezTo>
                <a:cubicBezTo>
                  <a:pt x="3" y="30"/>
                  <a:pt x="1" y="30"/>
                  <a:pt x="1" y="30"/>
                </a:cubicBezTo>
                <a:cubicBezTo>
                  <a:pt x="0" y="28"/>
                  <a:pt x="1" y="25"/>
                  <a:pt x="1" y="23"/>
                </a:cubicBezTo>
                <a:cubicBezTo>
                  <a:pt x="1" y="22"/>
                  <a:pt x="0" y="19"/>
                  <a:pt x="1" y="18"/>
                </a:cubicBezTo>
                <a:cubicBezTo>
                  <a:pt x="1" y="18"/>
                  <a:pt x="2" y="17"/>
                  <a:pt x="3" y="16"/>
                </a:cubicBezTo>
                <a:cubicBezTo>
                  <a:pt x="4" y="16"/>
                  <a:pt x="6" y="14"/>
                  <a:pt x="7" y="13"/>
                </a:cubicBezTo>
                <a:cubicBezTo>
                  <a:pt x="7" y="13"/>
                  <a:pt x="8" y="11"/>
                  <a:pt x="9" y="11"/>
                </a:cubicBezTo>
                <a:cubicBezTo>
                  <a:pt x="9" y="10"/>
                  <a:pt x="12" y="9"/>
                  <a:pt x="13" y="7"/>
                </a:cubicBezTo>
                <a:cubicBezTo>
                  <a:pt x="13" y="7"/>
                  <a:pt x="12" y="5"/>
                  <a:pt x="13" y="4"/>
                </a:cubicBezTo>
                <a:cubicBezTo>
                  <a:pt x="13" y="3"/>
                  <a:pt x="14" y="0"/>
                  <a:pt x="15" y="0"/>
                </a:cubicBezTo>
                <a:cubicBezTo>
                  <a:pt x="17" y="1"/>
                  <a:pt x="17" y="5"/>
                  <a:pt x="18" y="6"/>
                </a:cubicBezTo>
                <a:cubicBezTo>
                  <a:pt x="19" y="8"/>
                  <a:pt x="20" y="10"/>
                  <a:pt x="21" y="12"/>
                </a:cubicBezTo>
                <a:cubicBezTo>
                  <a:pt x="22" y="13"/>
                  <a:pt x="24" y="16"/>
                  <a:pt x="25" y="18"/>
                </a:cubicBezTo>
                <a:cubicBezTo>
                  <a:pt x="25" y="20"/>
                  <a:pt x="26" y="23"/>
                  <a:pt x="27" y="25"/>
                </a:cubicBezTo>
                <a:cubicBezTo>
                  <a:pt x="27" y="27"/>
                  <a:pt x="29" y="31"/>
                  <a:pt x="29" y="33"/>
                </a:cubicBezTo>
                <a:cubicBezTo>
                  <a:pt x="30" y="35"/>
                  <a:pt x="30" y="38"/>
                  <a:pt x="31" y="40"/>
                </a:cubicBezTo>
                <a:cubicBezTo>
                  <a:pt x="31" y="41"/>
                  <a:pt x="34" y="43"/>
                  <a:pt x="35" y="44"/>
                </a:cubicBezTo>
                <a:cubicBezTo>
                  <a:pt x="35" y="45"/>
                  <a:pt x="35" y="45"/>
                  <a:pt x="35" y="4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3" name="Freeform 38">
            <a:extLst>
              <a:ext uri="{FF2B5EF4-FFF2-40B4-BE49-F238E27FC236}">
                <a16:creationId xmlns:a16="http://schemas.microsoft.com/office/drawing/2014/main" id="{44481F5E-FB70-4211-8F5C-8EAF60EB92C7}"/>
              </a:ext>
            </a:extLst>
          </p:cNvPr>
          <p:cNvSpPr>
            <a:spLocks/>
          </p:cNvSpPr>
          <p:nvPr/>
        </p:nvSpPr>
        <p:spPr bwMode="auto">
          <a:xfrm>
            <a:off x="10780948" y="4350481"/>
            <a:ext cx="140639" cy="199239"/>
          </a:xfrm>
          <a:custGeom>
            <a:avLst/>
            <a:gdLst/>
            <a:ahLst/>
            <a:cxnLst>
              <a:cxn ang="0">
                <a:pos x="48" y="7"/>
              </a:cxn>
              <a:cxn ang="0">
                <a:pos x="48" y="10"/>
              </a:cxn>
              <a:cxn ang="0">
                <a:pos x="47" y="19"/>
              </a:cxn>
              <a:cxn ang="0">
                <a:pos x="47" y="24"/>
              </a:cxn>
              <a:cxn ang="0">
                <a:pos x="45" y="33"/>
              </a:cxn>
              <a:cxn ang="0">
                <a:pos x="42" y="39"/>
              </a:cxn>
              <a:cxn ang="0">
                <a:pos x="35" y="45"/>
              </a:cxn>
              <a:cxn ang="0">
                <a:pos x="29" y="51"/>
              </a:cxn>
              <a:cxn ang="0">
                <a:pos x="26" y="61"/>
              </a:cxn>
              <a:cxn ang="0">
                <a:pos x="21" y="68"/>
              </a:cxn>
              <a:cxn ang="0">
                <a:pos x="20" y="68"/>
              </a:cxn>
              <a:cxn ang="0">
                <a:pos x="17" y="64"/>
              </a:cxn>
              <a:cxn ang="0">
                <a:pos x="13" y="52"/>
              </a:cxn>
              <a:cxn ang="0">
                <a:pos x="8" y="48"/>
              </a:cxn>
              <a:cxn ang="0">
                <a:pos x="6" y="41"/>
              </a:cxn>
              <a:cxn ang="0">
                <a:pos x="4" y="30"/>
              </a:cxn>
              <a:cxn ang="0">
                <a:pos x="1" y="24"/>
              </a:cxn>
              <a:cxn ang="0">
                <a:pos x="2" y="14"/>
              </a:cxn>
              <a:cxn ang="0">
                <a:pos x="7" y="5"/>
              </a:cxn>
              <a:cxn ang="0">
                <a:pos x="16" y="5"/>
              </a:cxn>
              <a:cxn ang="0">
                <a:pos x="22" y="1"/>
              </a:cxn>
              <a:cxn ang="0">
                <a:pos x="34" y="1"/>
              </a:cxn>
              <a:cxn ang="0">
                <a:pos x="42" y="2"/>
              </a:cxn>
              <a:cxn ang="0">
                <a:pos x="44" y="6"/>
              </a:cxn>
              <a:cxn ang="0">
                <a:pos x="48" y="7"/>
              </a:cxn>
            </a:cxnLst>
            <a:rect l="0" t="0" r="r" b="b"/>
            <a:pathLst>
              <a:path w="48" h="68">
                <a:moveTo>
                  <a:pt x="48" y="7"/>
                </a:moveTo>
                <a:cubicBezTo>
                  <a:pt x="48" y="8"/>
                  <a:pt x="48" y="9"/>
                  <a:pt x="48" y="10"/>
                </a:cubicBezTo>
                <a:cubicBezTo>
                  <a:pt x="48" y="12"/>
                  <a:pt x="47" y="17"/>
                  <a:pt x="47" y="19"/>
                </a:cubicBezTo>
                <a:cubicBezTo>
                  <a:pt x="47" y="21"/>
                  <a:pt x="48" y="23"/>
                  <a:pt x="47" y="24"/>
                </a:cubicBezTo>
                <a:cubicBezTo>
                  <a:pt x="47" y="27"/>
                  <a:pt x="46" y="31"/>
                  <a:pt x="45" y="33"/>
                </a:cubicBezTo>
                <a:cubicBezTo>
                  <a:pt x="44" y="35"/>
                  <a:pt x="43" y="38"/>
                  <a:pt x="42" y="39"/>
                </a:cubicBezTo>
                <a:cubicBezTo>
                  <a:pt x="40" y="41"/>
                  <a:pt x="36" y="43"/>
                  <a:pt x="35" y="45"/>
                </a:cubicBezTo>
                <a:cubicBezTo>
                  <a:pt x="33" y="46"/>
                  <a:pt x="30" y="49"/>
                  <a:pt x="29" y="51"/>
                </a:cubicBezTo>
                <a:cubicBezTo>
                  <a:pt x="28" y="53"/>
                  <a:pt x="28" y="59"/>
                  <a:pt x="26" y="61"/>
                </a:cubicBezTo>
                <a:cubicBezTo>
                  <a:pt x="25" y="63"/>
                  <a:pt x="23" y="67"/>
                  <a:pt x="21" y="68"/>
                </a:cubicBezTo>
                <a:cubicBezTo>
                  <a:pt x="21" y="68"/>
                  <a:pt x="21" y="68"/>
                  <a:pt x="20" y="68"/>
                </a:cubicBezTo>
                <a:cubicBezTo>
                  <a:pt x="19" y="67"/>
                  <a:pt x="18" y="65"/>
                  <a:pt x="17" y="64"/>
                </a:cubicBezTo>
                <a:cubicBezTo>
                  <a:pt x="16" y="61"/>
                  <a:pt x="15" y="55"/>
                  <a:pt x="13" y="52"/>
                </a:cubicBezTo>
                <a:cubicBezTo>
                  <a:pt x="12" y="51"/>
                  <a:pt x="9" y="49"/>
                  <a:pt x="8" y="48"/>
                </a:cubicBezTo>
                <a:cubicBezTo>
                  <a:pt x="7" y="46"/>
                  <a:pt x="6" y="42"/>
                  <a:pt x="6" y="41"/>
                </a:cubicBezTo>
                <a:cubicBezTo>
                  <a:pt x="6" y="38"/>
                  <a:pt x="5" y="32"/>
                  <a:pt x="4" y="30"/>
                </a:cubicBezTo>
                <a:cubicBezTo>
                  <a:pt x="4" y="28"/>
                  <a:pt x="1" y="26"/>
                  <a:pt x="1" y="24"/>
                </a:cubicBezTo>
                <a:cubicBezTo>
                  <a:pt x="0" y="21"/>
                  <a:pt x="1" y="16"/>
                  <a:pt x="2" y="14"/>
                </a:cubicBezTo>
                <a:cubicBezTo>
                  <a:pt x="3" y="11"/>
                  <a:pt x="5" y="6"/>
                  <a:pt x="7" y="5"/>
                </a:cubicBezTo>
                <a:cubicBezTo>
                  <a:pt x="9" y="4"/>
                  <a:pt x="14" y="6"/>
                  <a:pt x="16" y="5"/>
                </a:cubicBezTo>
                <a:cubicBezTo>
                  <a:pt x="18" y="5"/>
                  <a:pt x="20" y="2"/>
                  <a:pt x="22" y="1"/>
                </a:cubicBezTo>
                <a:cubicBezTo>
                  <a:pt x="25" y="0"/>
                  <a:pt x="31" y="1"/>
                  <a:pt x="34" y="1"/>
                </a:cubicBezTo>
                <a:cubicBezTo>
                  <a:pt x="36" y="1"/>
                  <a:pt x="40" y="1"/>
                  <a:pt x="42" y="2"/>
                </a:cubicBezTo>
                <a:cubicBezTo>
                  <a:pt x="43" y="3"/>
                  <a:pt x="43" y="5"/>
                  <a:pt x="44" y="6"/>
                </a:cubicBezTo>
                <a:cubicBezTo>
                  <a:pt x="45" y="6"/>
                  <a:pt x="47" y="7"/>
                  <a:pt x="48"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4" name="Freeform 39">
            <a:extLst>
              <a:ext uri="{FF2B5EF4-FFF2-40B4-BE49-F238E27FC236}">
                <a16:creationId xmlns:a16="http://schemas.microsoft.com/office/drawing/2014/main" id="{B8D31C10-5BC9-4F23-87DA-4CC31C746D2B}"/>
              </a:ext>
            </a:extLst>
          </p:cNvPr>
          <p:cNvSpPr>
            <a:spLocks/>
          </p:cNvSpPr>
          <p:nvPr/>
        </p:nvSpPr>
        <p:spPr bwMode="auto">
          <a:xfrm>
            <a:off x="9899021" y="5434575"/>
            <a:ext cx="32230" cy="46880"/>
          </a:xfrm>
          <a:custGeom>
            <a:avLst/>
            <a:gdLst/>
            <a:ahLst/>
            <a:cxnLst>
              <a:cxn ang="0">
                <a:pos x="8" y="16"/>
              </a:cxn>
              <a:cxn ang="0">
                <a:pos x="4" y="16"/>
              </a:cxn>
              <a:cxn ang="0">
                <a:pos x="0" y="14"/>
              </a:cxn>
              <a:cxn ang="0">
                <a:pos x="1" y="9"/>
              </a:cxn>
              <a:cxn ang="0">
                <a:pos x="2" y="4"/>
              </a:cxn>
              <a:cxn ang="0">
                <a:pos x="5" y="1"/>
              </a:cxn>
              <a:cxn ang="0">
                <a:pos x="9" y="1"/>
              </a:cxn>
              <a:cxn ang="0">
                <a:pos x="9" y="4"/>
              </a:cxn>
              <a:cxn ang="0">
                <a:pos x="11" y="8"/>
              </a:cxn>
              <a:cxn ang="0">
                <a:pos x="10" y="12"/>
              </a:cxn>
              <a:cxn ang="0">
                <a:pos x="8" y="16"/>
              </a:cxn>
            </a:cxnLst>
            <a:rect l="0" t="0" r="r" b="b"/>
            <a:pathLst>
              <a:path w="11" h="16">
                <a:moveTo>
                  <a:pt x="8" y="16"/>
                </a:moveTo>
                <a:cubicBezTo>
                  <a:pt x="7" y="16"/>
                  <a:pt x="5" y="16"/>
                  <a:pt x="4" y="16"/>
                </a:cubicBezTo>
                <a:cubicBezTo>
                  <a:pt x="3" y="15"/>
                  <a:pt x="1" y="15"/>
                  <a:pt x="0" y="14"/>
                </a:cubicBezTo>
                <a:cubicBezTo>
                  <a:pt x="0" y="13"/>
                  <a:pt x="1" y="10"/>
                  <a:pt x="1" y="9"/>
                </a:cubicBezTo>
                <a:cubicBezTo>
                  <a:pt x="1" y="7"/>
                  <a:pt x="2" y="5"/>
                  <a:pt x="2" y="4"/>
                </a:cubicBezTo>
                <a:cubicBezTo>
                  <a:pt x="3" y="3"/>
                  <a:pt x="4" y="1"/>
                  <a:pt x="5" y="1"/>
                </a:cubicBezTo>
                <a:cubicBezTo>
                  <a:pt x="6" y="1"/>
                  <a:pt x="8" y="0"/>
                  <a:pt x="9" y="1"/>
                </a:cubicBezTo>
                <a:cubicBezTo>
                  <a:pt x="9" y="1"/>
                  <a:pt x="9" y="4"/>
                  <a:pt x="9" y="4"/>
                </a:cubicBezTo>
                <a:cubicBezTo>
                  <a:pt x="10" y="5"/>
                  <a:pt x="11" y="7"/>
                  <a:pt x="11" y="8"/>
                </a:cubicBezTo>
                <a:cubicBezTo>
                  <a:pt x="11" y="9"/>
                  <a:pt x="11" y="11"/>
                  <a:pt x="10" y="12"/>
                </a:cubicBezTo>
                <a:cubicBezTo>
                  <a:pt x="10" y="13"/>
                  <a:pt x="9" y="15"/>
                  <a:pt x="8" y="1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5" name="Freeform 40">
            <a:extLst>
              <a:ext uri="{FF2B5EF4-FFF2-40B4-BE49-F238E27FC236}">
                <a16:creationId xmlns:a16="http://schemas.microsoft.com/office/drawing/2014/main" id="{C2AD6FD0-26E4-4D6D-B4A5-3D6F762DA94E}"/>
              </a:ext>
            </a:extLst>
          </p:cNvPr>
          <p:cNvSpPr>
            <a:spLocks/>
          </p:cNvSpPr>
          <p:nvPr/>
        </p:nvSpPr>
        <p:spPr bwMode="auto">
          <a:xfrm>
            <a:off x="9858001" y="5484386"/>
            <a:ext cx="55671" cy="55671"/>
          </a:xfrm>
          <a:custGeom>
            <a:avLst/>
            <a:gdLst/>
            <a:ahLst/>
            <a:cxnLst>
              <a:cxn ang="0">
                <a:pos x="18" y="13"/>
              </a:cxn>
              <a:cxn ang="0">
                <a:pos x="14" y="9"/>
              </a:cxn>
              <a:cxn ang="0">
                <a:pos x="9" y="6"/>
              </a:cxn>
              <a:cxn ang="0">
                <a:pos x="10" y="1"/>
              </a:cxn>
              <a:cxn ang="0">
                <a:pos x="8" y="0"/>
              </a:cxn>
              <a:cxn ang="0">
                <a:pos x="5" y="2"/>
              </a:cxn>
              <a:cxn ang="0">
                <a:pos x="1" y="4"/>
              </a:cxn>
              <a:cxn ang="0">
                <a:pos x="1" y="8"/>
              </a:cxn>
              <a:cxn ang="0">
                <a:pos x="8" y="12"/>
              </a:cxn>
              <a:cxn ang="0">
                <a:pos x="11" y="15"/>
              </a:cxn>
              <a:cxn ang="0">
                <a:pos x="14" y="18"/>
              </a:cxn>
              <a:cxn ang="0">
                <a:pos x="17" y="18"/>
              </a:cxn>
              <a:cxn ang="0">
                <a:pos x="20" y="17"/>
              </a:cxn>
              <a:cxn ang="0">
                <a:pos x="18" y="13"/>
              </a:cxn>
            </a:cxnLst>
            <a:rect l="0" t="0" r="r" b="b"/>
            <a:pathLst>
              <a:path w="20" h="19">
                <a:moveTo>
                  <a:pt x="18" y="13"/>
                </a:moveTo>
                <a:cubicBezTo>
                  <a:pt x="17" y="12"/>
                  <a:pt x="15" y="10"/>
                  <a:pt x="14" y="9"/>
                </a:cubicBezTo>
                <a:cubicBezTo>
                  <a:pt x="13" y="8"/>
                  <a:pt x="10" y="7"/>
                  <a:pt x="9" y="6"/>
                </a:cubicBezTo>
                <a:cubicBezTo>
                  <a:pt x="9" y="5"/>
                  <a:pt x="11" y="3"/>
                  <a:pt x="10" y="1"/>
                </a:cubicBezTo>
                <a:cubicBezTo>
                  <a:pt x="10" y="1"/>
                  <a:pt x="9" y="0"/>
                  <a:pt x="8" y="0"/>
                </a:cubicBezTo>
                <a:cubicBezTo>
                  <a:pt x="7" y="0"/>
                  <a:pt x="6" y="1"/>
                  <a:pt x="5" y="2"/>
                </a:cubicBezTo>
                <a:cubicBezTo>
                  <a:pt x="4" y="3"/>
                  <a:pt x="2" y="3"/>
                  <a:pt x="1" y="4"/>
                </a:cubicBezTo>
                <a:cubicBezTo>
                  <a:pt x="1" y="5"/>
                  <a:pt x="0" y="7"/>
                  <a:pt x="1" y="8"/>
                </a:cubicBezTo>
                <a:cubicBezTo>
                  <a:pt x="2" y="10"/>
                  <a:pt x="6" y="10"/>
                  <a:pt x="8" y="12"/>
                </a:cubicBezTo>
                <a:cubicBezTo>
                  <a:pt x="9" y="12"/>
                  <a:pt x="10" y="14"/>
                  <a:pt x="11" y="15"/>
                </a:cubicBezTo>
                <a:cubicBezTo>
                  <a:pt x="12" y="16"/>
                  <a:pt x="13" y="18"/>
                  <a:pt x="14" y="18"/>
                </a:cubicBezTo>
                <a:cubicBezTo>
                  <a:pt x="15" y="18"/>
                  <a:pt x="16" y="19"/>
                  <a:pt x="17" y="18"/>
                </a:cubicBezTo>
                <a:cubicBezTo>
                  <a:pt x="18" y="18"/>
                  <a:pt x="20" y="18"/>
                  <a:pt x="20" y="17"/>
                </a:cubicBezTo>
                <a:cubicBezTo>
                  <a:pt x="20" y="16"/>
                  <a:pt x="19" y="14"/>
                  <a:pt x="18"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41">
            <a:extLst>
              <a:ext uri="{FF2B5EF4-FFF2-40B4-BE49-F238E27FC236}">
                <a16:creationId xmlns:a16="http://schemas.microsoft.com/office/drawing/2014/main" id="{1DD22912-1E0D-4797-9DA8-EA64EA1B2B5A}"/>
              </a:ext>
            </a:extLst>
          </p:cNvPr>
          <p:cNvSpPr>
            <a:spLocks/>
          </p:cNvSpPr>
          <p:nvPr/>
        </p:nvSpPr>
        <p:spPr bwMode="auto">
          <a:xfrm>
            <a:off x="9919532" y="5545914"/>
            <a:ext cx="20511" cy="38090"/>
          </a:xfrm>
          <a:custGeom>
            <a:avLst/>
            <a:gdLst/>
            <a:ahLst/>
            <a:cxnLst>
              <a:cxn ang="0">
                <a:pos x="4" y="13"/>
              </a:cxn>
              <a:cxn ang="0">
                <a:pos x="2" y="13"/>
              </a:cxn>
              <a:cxn ang="0">
                <a:pos x="1" y="9"/>
              </a:cxn>
              <a:cxn ang="0">
                <a:pos x="0" y="6"/>
              </a:cxn>
              <a:cxn ang="0">
                <a:pos x="1" y="2"/>
              </a:cxn>
              <a:cxn ang="0">
                <a:pos x="4" y="1"/>
              </a:cxn>
              <a:cxn ang="0">
                <a:pos x="6" y="4"/>
              </a:cxn>
              <a:cxn ang="0">
                <a:pos x="6" y="7"/>
              </a:cxn>
              <a:cxn ang="0">
                <a:pos x="6" y="10"/>
              </a:cxn>
              <a:cxn ang="0">
                <a:pos x="4" y="13"/>
              </a:cxn>
            </a:cxnLst>
            <a:rect l="0" t="0" r="r" b="b"/>
            <a:pathLst>
              <a:path w="7" h="13">
                <a:moveTo>
                  <a:pt x="4" y="13"/>
                </a:moveTo>
                <a:cubicBezTo>
                  <a:pt x="4" y="13"/>
                  <a:pt x="2" y="13"/>
                  <a:pt x="2" y="13"/>
                </a:cubicBezTo>
                <a:cubicBezTo>
                  <a:pt x="1" y="12"/>
                  <a:pt x="1" y="10"/>
                  <a:pt x="1" y="9"/>
                </a:cubicBezTo>
                <a:cubicBezTo>
                  <a:pt x="1" y="8"/>
                  <a:pt x="0" y="7"/>
                  <a:pt x="0" y="6"/>
                </a:cubicBezTo>
                <a:cubicBezTo>
                  <a:pt x="0" y="5"/>
                  <a:pt x="0" y="2"/>
                  <a:pt x="1" y="2"/>
                </a:cubicBezTo>
                <a:cubicBezTo>
                  <a:pt x="1" y="1"/>
                  <a:pt x="3" y="0"/>
                  <a:pt x="4" y="1"/>
                </a:cubicBezTo>
                <a:cubicBezTo>
                  <a:pt x="5" y="1"/>
                  <a:pt x="6" y="3"/>
                  <a:pt x="6" y="4"/>
                </a:cubicBezTo>
                <a:cubicBezTo>
                  <a:pt x="7" y="5"/>
                  <a:pt x="6" y="6"/>
                  <a:pt x="6" y="7"/>
                </a:cubicBezTo>
                <a:cubicBezTo>
                  <a:pt x="6" y="8"/>
                  <a:pt x="6" y="10"/>
                  <a:pt x="6" y="10"/>
                </a:cubicBezTo>
                <a:cubicBezTo>
                  <a:pt x="5" y="11"/>
                  <a:pt x="5" y="13"/>
                  <a:pt x="4"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42">
            <a:extLst>
              <a:ext uri="{FF2B5EF4-FFF2-40B4-BE49-F238E27FC236}">
                <a16:creationId xmlns:a16="http://schemas.microsoft.com/office/drawing/2014/main" id="{0E2BE858-48DF-4399-961E-5BA9132B305F}"/>
              </a:ext>
            </a:extLst>
          </p:cNvPr>
          <p:cNvSpPr>
            <a:spLocks/>
          </p:cNvSpPr>
          <p:nvPr/>
        </p:nvSpPr>
        <p:spPr bwMode="auto">
          <a:xfrm>
            <a:off x="10098260" y="5856493"/>
            <a:ext cx="41020" cy="32230"/>
          </a:xfrm>
          <a:custGeom>
            <a:avLst/>
            <a:gdLst/>
            <a:ahLst/>
            <a:cxnLst>
              <a:cxn ang="0">
                <a:pos x="14" y="10"/>
              </a:cxn>
              <a:cxn ang="0">
                <a:pos x="6" y="9"/>
              </a:cxn>
              <a:cxn ang="0">
                <a:pos x="3" y="5"/>
              </a:cxn>
              <a:cxn ang="0">
                <a:pos x="1" y="1"/>
              </a:cxn>
              <a:cxn ang="0">
                <a:pos x="4" y="0"/>
              </a:cxn>
              <a:cxn ang="0">
                <a:pos x="7" y="1"/>
              </a:cxn>
              <a:cxn ang="0">
                <a:pos x="11" y="4"/>
              </a:cxn>
              <a:cxn ang="0">
                <a:pos x="13" y="6"/>
              </a:cxn>
              <a:cxn ang="0">
                <a:pos x="14" y="10"/>
              </a:cxn>
            </a:cxnLst>
            <a:rect l="0" t="0" r="r" b="b"/>
            <a:pathLst>
              <a:path w="14" h="11">
                <a:moveTo>
                  <a:pt x="14" y="10"/>
                </a:moveTo>
                <a:cubicBezTo>
                  <a:pt x="12" y="11"/>
                  <a:pt x="8" y="10"/>
                  <a:pt x="6" y="9"/>
                </a:cubicBezTo>
                <a:cubicBezTo>
                  <a:pt x="5" y="9"/>
                  <a:pt x="4" y="6"/>
                  <a:pt x="3" y="5"/>
                </a:cubicBezTo>
                <a:cubicBezTo>
                  <a:pt x="3" y="4"/>
                  <a:pt x="0" y="2"/>
                  <a:pt x="1" y="1"/>
                </a:cubicBezTo>
                <a:cubicBezTo>
                  <a:pt x="1" y="0"/>
                  <a:pt x="3" y="0"/>
                  <a:pt x="4" y="0"/>
                </a:cubicBezTo>
                <a:cubicBezTo>
                  <a:pt x="5" y="0"/>
                  <a:pt x="7" y="0"/>
                  <a:pt x="7" y="1"/>
                </a:cubicBezTo>
                <a:cubicBezTo>
                  <a:pt x="8" y="1"/>
                  <a:pt x="10" y="3"/>
                  <a:pt x="11" y="4"/>
                </a:cubicBezTo>
                <a:cubicBezTo>
                  <a:pt x="11" y="4"/>
                  <a:pt x="13" y="5"/>
                  <a:pt x="13" y="6"/>
                </a:cubicBezTo>
                <a:cubicBezTo>
                  <a:pt x="14" y="7"/>
                  <a:pt x="14" y="9"/>
                  <a:pt x="14"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43">
            <a:extLst>
              <a:ext uri="{FF2B5EF4-FFF2-40B4-BE49-F238E27FC236}">
                <a16:creationId xmlns:a16="http://schemas.microsoft.com/office/drawing/2014/main" id="{A0832B74-235E-4BD1-9D1B-4F0DF6FD5B68}"/>
              </a:ext>
            </a:extLst>
          </p:cNvPr>
          <p:cNvSpPr>
            <a:spLocks/>
          </p:cNvSpPr>
          <p:nvPr/>
        </p:nvSpPr>
        <p:spPr bwMode="auto">
          <a:xfrm>
            <a:off x="10315080" y="5926812"/>
            <a:ext cx="58600" cy="23439"/>
          </a:xfrm>
          <a:custGeom>
            <a:avLst/>
            <a:gdLst/>
            <a:ahLst/>
            <a:cxnLst>
              <a:cxn ang="0">
                <a:pos x="19" y="7"/>
              </a:cxn>
              <a:cxn ang="0">
                <a:pos x="14" y="8"/>
              </a:cxn>
              <a:cxn ang="0">
                <a:pos x="8" y="8"/>
              </a:cxn>
              <a:cxn ang="0">
                <a:pos x="4" y="8"/>
              </a:cxn>
              <a:cxn ang="0">
                <a:pos x="1" y="8"/>
              </a:cxn>
              <a:cxn ang="0">
                <a:pos x="1" y="3"/>
              </a:cxn>
              <a:cxn ang="0">
                <a:pos x="7" y="0"/>
              </a:cxn>
              <a:cxn ang="0">
                <a:pos x="14" y="0"/>
              </a:cxn>
              <a:cxn ang="0">
                <a:pos x="19" y="2"/>
              </a:cxn>
              <a:cxn ang="0">
                <a:pos x="19" y="7"/>
              </a:cxn>
            </a:cxnLst>
            <a:rect l="0" t="0" r="r" b="b"/>
            <a:pathLst>
              <a:path w="20" h="8">
                <a:moveTo>
                  <a:pt x="19" y="7"/>
                </a:moveTo>
                <a:cubicBezTo>
                  <a:pt x="18" y="8"/>
                  <a:pt x="15" y="8"/>
                  <a:pt x="14" y="8"/>
                </a:cubicBezTo>
                <a:cubicBezTo>
                  <a:pt x="13" y="8"/>
                  <a:pt x="10" y="8"/>
                  <a:pt x="8" y="8"/>
                </a:cubicBezTo>
                <a:cubicBezTo>
                  <a:pt x="7" y="8"/>
                  <a:pt x="5" y="8"/>
                  <a:pt x="4" y="8"/>
                </a:cubicBezTo>
                <a:cubicBezTo>
                  <a:pt x="4" y="8"/>
                  <a:pt x="2" y="8"/>
                  <a:pt x="1" y="8"/>
                </a:cubicBezTo>
                <a:cubicBezTo>
                  <a:pt x="0" y="7"/>
                  <a:pt x="1" y="4"/>
                  <a:pt x="1" y="3"/>
                </a:cubicBezTo>
                <a:cubicBezTo>
                  <a:pt x="2" y="2"/>
                  <a:pt x="5" y="1"/>
                  <a:pt x="7" y="0"/>
                </a:cubicBezTo>
                <a:cubicBezTo>
                  <a:pt x="9" y="0"/>
                  <a:pt x="13" y="0"/>
                  <a:pt x="14" y="0"/>
                </a:cubicBezTo>
                <a:cubicBezTo>
                  <a:pt x="16" y="1"/>
                  <a:pt x="19" y="1"/>
                  <a:pt x="19" y="2"/>
                </a:cubicBezTo>
                <a:cubicBezTo>
                  <a:pt x="20" y="3"/>
                  <a:pt x="20" y="6"/>
                  <a:pt x="19"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9" name="Freeform 44">
            <a:extLst>
              <a:ext uri="{FF2B5EF4-FFF2-40B4-BE49-F238E27FC236}">
                <a16:creationId xmlns:a16="http://schemas.microsoft.com/office/drawing/2014/main" id="{F5A9902A-8B45-4412-AA84-03242D43913E}"/>
              </a:ext>
            </a:extLst>
          </p:cNvPr>
          <p:cNvSpPr>
            <a:spLocks/>
          </p:cNvSpPr>
          <p:nvPr/>
        </p:nvSpPr>
        <p:spPr bwMode="auto">
          <a:xfrm>
            <a:off x="10361960" y="5868213"/>
            <a:ext cx="38090" cy="43950"/>
          </a:xfrm>
          <a:custGeom>
            <a:avLst/>
            <a:gdLst/>
            <a:ahLst/>
            <a:cxnLst>
              <a:cxn ang="0">
                <a:pos x="13" y="4"/>
              </a:cxn>
              <a:cxn ang="0">
                <a:pos x="10" y="7"/>
              </a:cxn>
              <a:cxn ang="0">
                <a:pos x="6" y="11"/>
              </a:cxn>
              <a:cxn ang="0">
                <a:pos x="5" y="14"/>
              </a:cxn>
              <a:cxn ang="0">
                <a:pos x="1" y="15"/>
              </a:cxn>
              <a:cxn ang="0">
                <a:pos x="0" y="11"/>
              </a:cxn>
              <a:cxn ang="0">
                <a:pos x="2" y="7"/>
              </a:cxn>
              <a:cxn ang="0">
                <a:pos x="6" y="5"/>
              </a:cxn>
              <a:cxn ang="0">
                <a:pos x="8" y="2"/>
              </a:cxn>
              <a:cxn ang="0">
                <a:pos x="10" y="0"/>
              </a:cxn>
              <a:cxn ang="0">
                <a:pos x="12" y="1"/>
              </a:cxn>
              <a:cxn ang="0">
                <a:pos x="13" y="4"/>
              </a:cxn>
            </a:cxnLst>
            <a:rect l="0" t="0" r="r" b="b"/>
            <a:pathLst>
              <a:path w="13" h="15">
                <a:moveTo>
                  <a:pt x="13" y="4"/>
                </a:moveTo>
                <a:cubicBezTo>
                  <a:pt x="12" y="5"/>
                  <a:pt x="10" y="6"/>
                  <a:pt x="10" y="7"/>
                </a:cubicBezTo>
                <a:cubicBezTo>
                  <a:pt x="9" y="8"/>
                  <a:pt x="7" y="10"/>
                  <a:pt x="6" y="11"/>
                </a:cubicBezTo>
                <a:cubicBezTo>
                  <a:pt x="6" y="11"/>
                  <a:pt x="5" y="13"/>
                  <a:pt x="5" y="14"/>
                </a:cubicBezTo>
                <a:cubicBezTo>
                  <a:pt x="4" y="15"/>
                  <a:pt x="2" y="15"/>
                  <a:pt x="1" y="15"/>
                </a:cubicBezTo>
                <a:cubicBezTo>
                  <a:pt x="0" y="14"/>
                  <a:pt x="0" y="12"/>
                  <a:pt x="0" y="11"/>
                </a:cubicBezTo>
                <a:cubicBezTo>
                  <a:pt x="0" y="10"/>
                  <a:pt x="1" y="8"/>
                  <a:pt x="2" y="7"/>
                </a:cubicBezTo>
                <a:cubicBezTo>
                  <a:pt x="3" y="7"/>
                  <a:pt x="5" y="6"/>
                  <a:pt x="6" y="5"/>
                </a:cubicBezTo>
                <a:cubicBezTo>
                  <a:pt x="7" y="5"/>
                  <a:pt x="7" y="3"/>
                  <a:pt x="8" y="2"/>
                </a:cubicBezTo>
                <a:cubicBezTo>
                  <a:pt x="8" y="1"/>
                  <a:pt x="9" y="0"/>
                  <a:pt x="10" y="0"/>
                </a:cubicBezTo>
                <a:cubicBezTo>
                  <a:pt x="11" y="0"/>
                  <a:pt x="12" y="1"/>
                  <a:pt x="12" y="1"/>
                </a:cubicBezTo>
                <a:cubicBezTo>
                  <a:pt x="13" y="2"/>
                  <a:pt x="13" y="4"/>
                  <a:pt x="13" y="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45">
            <a:extLst>
              <a:ext uri="{FF2B5EF4-FFF2-40B4-BE49-F238E27FC236}">
                <a16:creationId xmlns:a16="http://schemas.microsoft.com/office/drawing/2014/main" id="{B00C19F2-B918-4832-8875-ADF7D0061D46}"/>
              </a:ext>
            </a:extLst>
          </p:cNvPr>
          <p:cNvSpPr>
            <a:spLocks/>
          </p:cNvSpPr>
          <p:nvPr/>
        </p:nvSpPr>
        <p:spPr bwMode="auto">
          <a:xfrm>
            <a:off x="10432279" y="5871144"/>
            <a:ext cx="49811" cy="35160"/>
          </a:xfrm>
          <a:custGeom>
            <a:avLst/>
            <a:gdLst/>
            <a:ahLst/>
            <a:cxnLst>
              <a:cxn ang="0">
                <a:pos x="14" y="12"/>
              </a:cxn>
              <a:cxn ang="0">
                <a:pos x="10" y="10"/>
              </a:cxn>
              <a:cxn ang="0">
                <a:pos x="6" y="9"/>
              </a:cxn>
              <a:cxn ang="0">
                <a:pos x="3" y="5"/>
              </a:cxn>
              <a:cxn ang="0">
                <a:pos x="1" y="2"/>
              </a:cxn>
              <a:cxn ang="0">
                <a:pos x="5" y="0"/>
              </a:cxn>
              <a:cxn ang="0">
                <a:pos x="8" y="0"/>
              </a:cxn>
              <a:cxn ang="0">
                <a:pos x="11" y="2"/>
              </a:cxn>
              <a:cxn ang="0">
                <a:pos x="14" y="4"/>
              </a:cxn>
              <a:cxn ang="0">
                <a:pos x="16" y="7"/>
              </a:cxn>
              <a:cxn ang="0">
                <a:pos x="16" y="10"/>
              </a:cxn>
              <a:cxn ang="0">
                <a:pos x="14" y="12"/>
              </a:cxn>
            </a:cxnLst>
            <a:rect l="0" t="0" r="r" b="b"/>
            <a:pathLst>
              <a:path w="17" h="12">
                <a:moveTo>
                  <a:pt x="14" y="12"/>
                </a:moveTo>
                <a:cubicBezTo>
                  <a:pt x="13" y="12"/>
                  <a:pt x="11" y="10"/>
                  <a:pt x="10" y="10"/>
                </a:cubicBezTo>
                <a:cubicBezTo>
                  <a:pt x="9" y="9"/>
                  <a:pt x="7" y="10"/>
                  <a:pt x="6" y="9"/>
                </a:cubicBezTo>
                <a:cubicBezTo>
                  <a:pt x="4" y="9"/>
                  <a:pt x="3" y="6"/>
                  <a:pt x="3" y="5"/>
                </a:cubicBezTo>
                <a:cubicBezTo>
                  <a:pt x="2" y="4"/>
                  <a:pt x="0" y="3"/>
                  <a:pt x="1" y="2"/>
                </a:cubicBezTo>
                <a:cubicBezTo>
                  <a:pt x="1" y="1"/>
                  <a:pt x="4" y="0"/>
                  <a:pt x="5" y="0"/>
                </a:cubicBezTo>
                <a:cubicBezTo>
                  <a:pt x="6" y="0"/>
                  <a:pt x="8" y="0"/>
                  <a:pt x="8" y="0"/>
                </a:cubicBezTo>
                <a:cubicBezTo>
                  <a:pt x="9" y="0"/>
                  <a:pt x="11" y="2"/>
                  <a:pt x="11" y="2"/>
                </a:cubicBezTo>
                <a:cubicBezTo>
                  <a:pt x="12" y="3"/>
                  <a:pt x="14" y="3"/>
                  <a:pt x="14" y="4"/>
                </a:cubicBezTo>
                <a:cubicBezTo>
                  <a:pt x="15" y="4"/>
                  <a:pt x="15" y="6"/>
                  <a:pt x="16" y="7"/>
                </a:cubicBezTo>
                <a:cubicBezTo>
                  <a:pt x="16" y="8"/>
                  <a:pt x="17" y="9"/>
                  <a:pt x="16" y="10"/>
                </a:cubicBezTo>
                <a:cubicBezTo>
                  <a:pt x="16" y="11"/>
                  <a:pt x="15" y="12"/>
                  <a:pt x="14"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46">
            <a:extLst>
              <a:ext uri="{FF2B5EF4-FFF2-40B4-BE49-F238E27FC236}">
                <a16:creationId xmlns:a16="http://schemas.microsoft.com/office/drawing/2014/main" id="{4B72DB13-2242-431F-8F2B-6334A68F280B}"/>
              </a:ext>
            </a:extLst>
          </p:cNvPr>
          <p:cNvSpPr>
            <a:spLocks/>
          </p:cNvSpPr>
          <p:nvPr/>
        </p:nvSpPr>
        <p:spPr bwMode="auto">
          <a:xfrm>
            <a:off x="10467440" y="5715854"/>
            <a:ext cx="43950" cy="41020"/>
          </a:xfrm>
          <a:custGeom>
            <a:avLst/>
            <a:gdLst/>
            <a:ahLst/>
            <a:cxnLst>
              <a:cxn ang="0">
                <a:pos x="13" y="9"/>
              </a:cxn>
              <a:cxn ang="0">
                <a:pos x="14" y="3"/>
              </a:cxn>
              <a:cxn ang="0">
                <a:pos x="9" y="1"/>
              </a:cxn>
              <a:cxn ang="0">
                <a:pos x="5" y="0"/>
              </a:cxn>
              <a:cxn ang="0">
                <a:pos x="3" y="3"/>
              </a:cxn>
              <a:cxn ang="0">
                <a:pos x="0" y="5"/>
              </a:cxn>
              <a:cxn ang="0">
                <a:pos x="4" y="9"/>
              </a:cxn>
              <a:cxn ang="0">
                <a:pos x="4" y="13"/>
              </a:cxn>
              <a:cxn ang="0">
                <a:pos x="11" y="13"/>
              </a:cxn>
              <a:cxn ang="0">
                <a:pos x="13" y="9"/>
              </a:cxn>
            </a:cxnLst>
            <a:rect l="0" t="0" r="r" b="b"/>
            <a:pathLst>
              <a:path w="15" h="14">
                <a:moveTo>
                  <a:pt x="13" y="9"/>
                </a:moveTo>
                <a:cubicBezTo>
                  <a:pt x="14" y="8"/>
                  <a:pt x="15" y="5"/>
                  <a:pt x="14" y="3"/>
                </a:cubicBezTo>
                <a:cubicBezTo>
                  <a:pt x="13" y="2"/>
                  <a:pt x="11" y="1"/>
                  <a:pt x="9" y="1"/>
                </a:cubicBezTo>
                <a:cubicBezTo>
                  <a:pt x="8" y="0"/>
                  <a:pt x="6" y="0"/>
                  <a:pt x="5" y="0"/>
                </a:cubicBezTo>
                <a:cubicBezTo>
                  <a:pt x="4" y="0"/>
                  <a:pt x="4" y="2"/>
                  <a:pt x="3" y="3"/>
                </a:cubicBezTo>
                <a:cubicBezTo>
                  <a:pt x="2" y="4"/>
                  <a:pt x="0" y="4"/>
                  <a:pt x="0" y="5"/>
                </a:cubicBezTo>
                <a:cubicBezTo>
                  <a:pt x="0" y="7"/>
                  <a:pt x="3" y="8"/>
                  <a:pt x="4" y="9"/>
                </a:cubicBezTo>
                <a:cubicBezTo>
                  <a:pt x="5" y="10"/>
                  <a:pt x="3" y="13"/>
                  <a:pt x="4" y="13"/>
                </a:cubicBezTo>
                <a:cubicBezTo>
                  <a:pt x="5" y="14"/>
                  <a:pt x="9" y="14"/>
                  <a:pt x="11" y="13"/>
                </a:cubicBezTo>
                <a:cubicBezTo>
                  <a:pt x="12" y="13"/>
                  <a:pt x="13" y="10"/>
                  <a:pt x="13" y="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47">
            <a:extLst>
              <a:ext uri="{FF2B5EF4-FFF2-40B4-BE49-F238E27FC236}">
                <a16:creationId xmlns:a16="http://schemas.microsoft.com/office/drawing/2014/main" id="{AA2C8503-86D3-403A-9432-1B417788E360}"/>
              </a:ext>
            </a:extLst>
          </p:cNvPr>
          <p:cNvSpPr>
            <a:spLocks/>
          </p:cNvSpPr>
          <p:nvPr/>
        </p:nvSpPr>
        <p:spPr bwMode="auto">
          <a:xfrm>
            <a:off x="10274060" y="5973693"/>
            <a:ext cx="87899" cy="55671"/>
          </a:xfrm>
          <a:custGeom>
            <a:avLst/>
            <a:gdLst/>
            <a:ahLst/>
            <a:cxnLst>
              <a:cxn ang="0">
                <a:pos x="15" y="4"/>
              </a:cxn>
              <a:cxn ang="0">
                <a:pos x="9" y="1"/>
              </a:cxn>
              <a:cxn ang="0">
                <a:pos x="2" y="0"/>
              </a:cxn>
              <a:cxn ang="0">
                <a:pos x="0" y="3"/>
              </a:cxn>
              <a:cxn ang="0">
                <a:pos x="2" y="9"/>
              </a:cxn>
              <a:cxn ang="0">
                <a:pos x="13" y="14"/>
              </a:cxn>
              <a:cxn ang="0">
                <a:pos x="17" y="18"/>
              </a:cxn>
              <a:cxn ang="0">
                <a:pos x="25" y="19"/>
              </a:cxn>
              <a:cxn ang="0">
                <a:pos x="28" y="13"/>
              </a:cxn>
              <a:cxn ang="0">
                <a:pos x="28" y="4"/>
              </a:cxn>
              <a:cxn ang="0">
                <a:pos x="23" y="5"/>
              </a:cxn>
              <a:cxn ang="0">
                <a:pos x="15" y="4"/>
              </a:cxn>
            </a:cxnLst>
            <a:rect l="0" t="0" r="r" b="b"/>
            <a:pathLst>
              <a:path w="30" h="20">
                <a:moveTo>
                  <a:pt x="15" y="4"/>
                </a:moveTo>
                <a:cubicBezTo>
                  <a:pt x="14" y="3"/>
                  <a:pt x="11" y="1"/>
                  <a:pt x="9" y="1"/>
                </a:cubicBezTo>
                <a:cubicBezTo>
                  <a:pt x="7" y="0"/>
                  <a:pt x="4" y="0"/>
                  <a:pt x="2" y="0"/>
                </a:cubicBezTo>
                <a:cubicBezTo>
                  <a:pt x="2" y="1"/>
                  <a:pt x="0" y="2"/>
                  <a:pt x="0" y="3"/>
                </a:cubicBezTo>
                <a:cubicBezTo>
                  <a:pt x="0" y="4"/>
                  <a:pt x="1" y="8"/>
                  <a:pt x="2" y="9"/>
                </a:cubicBezTo>
                <a:cubicBezTo>
                  <a:pt x="4" y="12"/>
                  <a:pt x="10" y="13"/>
                  <a:pt x="13" y="14"/>
                </a:cubicBezTo>
                <a:cubicBezTo>
                  <a:pt x="14" y="15"/>
                  <a:pt x="16" y="17"/>
                  <a:pt x="17" y="18"/>
                </a:cubicBezTo>
                <a:cubicBezTo>
                  <a:pt x="19" y="19"/>
                  <a:pt x="23" y="20"/>
                  <a:pt x="25" y="19"/>
                </a:cubicBezTo>
                <a:cubicBezTo>
                  <a:pt x="27" y="18"/>
                  <a:pt x="28" y="15"/>
                  <a:pt x="28" y="13"/>
                </a:cubicBezTo>
                <a:cubicBezTo>
                  <a:pt x="28" y="11"/>
                  <a:pt x="30" y="5"/>
                  <a:pt x="28" y="4"/>
                </a:cubicBezTo>
                <a:cubicBezTo>
                  <a:pt x="27" y="3"/>
                  <a:pt x="24" y="5"/>
                  <a:pt x="23" y="5"/>
                </a:cubicBezTo>
                <a:cubicBezTo>
                  <a:pt x="21" y="5"/>
                  <a:pt x="17" y="4"/>
                  <a:pt x="15" y="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48">
            <a:extLst>
              <a:ext uri="{FF2B5EF4-FFF2-40B4-BE49-F238E27FC236}">
                <a16:creationId xmlns:a16="http://schemas.microsoft.com/office/drawing/2014/main" id="{D47AA1E9-CC53-4710-A8D3-B86B00339B5A}"/>
              </a:ext>
            </a:extLst>
          </p:cNvPr>
          <p:cNvSpPr>
            <a:spLocks/>
          </p:cNvSpPr>
          <p:nvPr/>
        </p:nvSpPr>
        <p:spPr bwMode="auto">
          <a:xfrm>
            <a:off x="10373680" y="5721714"/>
            <a:ext cx="518608" cy="357459"/>
          </a:xfrm>
          <a:custGeom>
            <a:avLst/>
            <a:gdLst/>
            <a:ahLst/>
            <a:cxnLst>
              <a:cxn ang="0">
                <a:pos x="4" y="93"/>
              </a:cxn>
              <a:cxn ang="0">
                <a:pos x="10" y="85"/>
              </a:cxn>
              <a:cxn ang="0">
                <a:pos x="19" y="80"/>
              </a:cxn>
              <a:cxn ang="0">
                <a:pos x="11" y="78"/>
              </a:cxn>
              <a:cxn ang="0">
                <a:pos x="6" y="71"/>
              </a:cxn>
              <a:cxn ang="0">
                <a:pos x="16" y="64"/>
              </a:cxn>
              <a:cxn ang="0">
                <a:pos x="26" y="67"/>
              </a:cxn>
              <a:cxn ang="0">
                <a:pos x="38" y="71"/>
              </a:cxn>
              <a:cxn ang="0">
                <a:pos x="48" y="58"/>
              </a:cxn>
              <a:cxn ang="0">
                <a:pos x="59" y="54"/>
              </a:cxn>
              <a:cxn ang="0">
                <a:pos x="67" y="56"/>
              </a:cxn>
              <a:cxn ang="0">
                <a:pos x="63" y="65"/>
              </a:cxn>
              <a:cxn ang="0">
                <a:pos x="68" y="68"/>
              </a:cxn>
              <a:cxn ang="0">
                <a:pos x="82" y="57"/>
              </a:cxn>
              <a:cxn ang="0">
                <a:pos x="89" y="54"/>
              </a:cxn>
              <a:cxn ang="0">
                <a:pos x="97" y="50"/>
              </a:cxn>
              <a:cxn ang="0">
                <a:pos x="86" y="49"/>
              </a:cxn>
              <a:cxn ang="0">
                <a:pos x="75" y="47"/>
              </a:cxn>
              <a:cxn ang="0">
                <a:pos x="68" y="44"/>
              </a:cxn>
              <a:cxn ang="0">
                <a:pos x="69" y="28"/>
              </a:cxn>
              <a:cxn ang="0">
                <a:pos x="58" y="18"/>
              </a:cxn>
              <a:cxn ang="0">
                <a:pos x="52" y="15"/>
              </a:cxn>
              <a:cxn ang="0">
                <a:pos x="49" y="9"/>
              </a:cxn>
              <a:cxn ang="0">
                <a:pos x="55" y="8"/>
              </a:cxn>
              <a:cxn ang="0">
                <a:pos x="58" y="1"/>
              </a:cxn>
              <a:cxn ang="0">
                <a:pos x="65" y="3"/>
              </a:cxn>
              <a:cxn ang="0">
                <a:pos x="73" y="14"/>
              </a:cxn>
              <a:cxn ang="0">
                <a:pos x="83" y="21"/>
              </a:cxn>
              <a:cxn ang="0">
                <a:pos x="102" y="21"/>
              </a:cxn>
              <a:cxn ang="0">
                <a:pos x="125" y="22"/>
              </a:cxn>
              <a:cxn ang="0">
                <a:pos x="147" y="27"/>
              </a:cxn>
              <a:cxn ang="0">
                <a:pos x="165" y="33"/>
              </a:cxn>
              <a:cxn ang="0">
                <a:pos x="175" y="46"/>
              </a:cxn>
              <a:cxn ang="0">
                <a:pos x="179" y="66"/>
              </a:cxn>
              <a:cxn ang="0">
                <a:pos x="173" y="72"/>
              </a:cxn>
              <a:cxn ang="0">
                <a:pos x="165" y="80"/>
              </a:cxn>
              <a:cxn ang="0">
                <a:pos x="155" y="76"/>
              </a:cxn>
              <a:cxn ang="0">
                <a:pos x="143" y="73"/>
              </a:cxn>
              <a:cxn ang="0">
                <a:pos x="131" y="67"/>
              </a:cxn>
              <a:cxn ang="0">
                <a:pos x="109" y="65"/>
              </a:cxn>
              <a:cxn ang="0">
                <a:pos x="99" y="64"/>
              </a:cxn>
              <a:cxn ang="0">
                <a:pos x="89" y="72"/>
              </a:cxn>
              <a:cxn ang="0">
                <a:pos x="74" y="78"/>
              </a:cxn>
              <a:cxn ang="0">
                <a:pos x="68" y="88"/>
              </a:cxn>
              <a:cxn ang="0">
                <a:pos x="64" y="99"/>
              </a:cxn>
              <a:cxn ang="0">
                <a:pos x="59" y="105"/>
              </a:cxn>
              <a:cxn ang="0">
                <a:pos x="54" y="112"/>
              </a:cxn>
              <a:cxn ang="0">
                <a:pos x="43" y="119"/>
              </a:cxn>
              <a:cxn ang="0">
                <a:pos x="35" y="122"/>
              </a:cxn>
              <a:cxn ang="0">
                <a:pos x="24" y="122"/>
              </a:cxn>
              <a:cxn ang="0">
                <a:pos x="16" y="117"/>
              </a:cxn>
              <a:cxn ang="0">
                <a:pos x="10" y="111"/>
              </a:cxn>
              <a:cxn ang="0">
                <a:pos x="17" y="112"/>
              </a:cxn>
              <a:cxn ang="0">
                <a:pos x="22" y="109"/>
              </a:cxn>
              <a:cxn ang="0">
                <a:pos x="16" y="104"/>
              </a:cxn>
              <a:cxn ang="0">
                <a:pos x="10" y="106"/>
              </a:cxn>
              <a:cxn ang="0">
                <a:pos x="3" y="108"/>
              </a:cxn>
              <a:cxn ang="0">
                <a:pos x="0" y="103"/>
              </a:cxn>
              <a:cxn ang="0">
                <a:pos x="5" y="99"/>
              </a:cxn>
            </a:cxnLst>
            <a:rect l="0" t="0" r="r" b="b"/>
            <a:pathLst>
              <a:path w="179" h="123">
                <a:moveTo>
                  <a:pt x="5" y="99"/>
                </a:moveTo>
                <a:cubicBezTo>
                  <a:pt x="5" y="98"/>
                  <a:pt x="4" y="95"/>
                  <a:pt x="4" y="93"/>
                </a:cubicBezTo>
                <a:cubicBezTo>
                  <a:pt x="4" y="92"/>
                  <a:pt x="4" y="88"/>
                  <a:pt x="6" y="87"/>
                </a:cubicBezTo>
                <a:cubicBezTo>
                  <a:pt x="6" y="86"/>
                  <a:pt x="9" y="85"/>
                  <a:pt x="10" y="85"/>
                </a:cubicBezTo>
                <a:cubicBezTo>
                  <a:pt x="12" y="84"/>
                  <a:pt x="15" y="86"/>
                  <a:pt x="17" y="85"/>
                </a:cubicBezTo>
                <a:cubicBezTo>
                  <a:pt x="18" y="84"/>
                  <a:pt x="19" y="81"/>
                  <a:pt x="19" y="80"/>
                </a:cubicBezTo>
                <a:cubicBezTo>
                  <a:pt x="18" y="79"/>
                  <a:pt x="17" y="78"/>
                  <a:pt x="16" y="78"/>
                </a:cubicBezTo>
                <a:cubicBezTo>
                  <a:pt x="15" y="78"/>
                  <a:pt x="12" y="78"/>
                  <a:pt x="11" y="78"/>
                </a:cubicBezTo>
                <a:cubicBezTo>
                  <a:pt x="10" y="77"/>
                  <a:pt x="8" y="76"/>
                  <a:pt x="7" y="75"/>
                </a:cubicBezTo>
                <a:cubicBezTo>
                  <a:pt x="7" y="74"/>
                  <a:pt x="6" y="72"/>
                  <a:pt x="6" y="71"/>
                </a:cubicBezTo>
                <a:cubicBezTo>
                  <a:pt x="6" y="70"/>
                  <a:pt x="9" y="67"/>
                  <a:pt x="10" y="66"/>
                </a:cubicBezTo>
                <a:cubicBezTo>
                  <a:pt x="11" y="65"/>
                  <a:pt x="14" y="64"/>
                  <a:pt x="16" y="64"/>
                </a:cubicBezTo>
                <a:cubicBezTo>
                  <a:pt x="17" y="63"/>
                  <a:pt x="19" y="63"/>
                  <a:pt x="20" y="64"/>
                </a:cubicBezTo>
                <a:cubicBezTo>
                  <a:pt x="22" y="64"/>
                  <a:pt x="25" y="66"/>
                  <a:pt x="26" y="67"/>
                </a:cubicBezTo>
                <a:cubicBezTo>
                  <a:pt x="28" y="68"/>
                  <a:pt x="31" y="71"/>
                  <a:pt x="32" y="71"/>
                </a:cubicBezTo>
                <a:cubicBezTo>
                  <a:pt x="34" y="71"/>
                  <a:pt x="37" y="71"/>
                  <a:pt x="38" y="71"/>
                </a:cubicBezTo>
                <a:cubicBezTo>
                  <a:pt x="40" y="70"/>
                  <a:pt x="42" y="67"/>
                  <a:pt x="43" y="66"/>
                </a:cubicBezTo>
                <a:cubicBezTo>
                  <a:pt x="45" y="64"/>
                  <a:pt x="47" y="60"/>
                  <a:pt x="48" y="58"/>
                </a:cubicBezTo>
                <a:cubicBezTo>
                  <a:pt x="50" y="57"/>
                  <a:pt x="52" y="55"/>
                  <a:pt x="54" y="54"/>
                </a:cubicBezTo>
                <a:cubicBezTo>
                  <a:pt x="55" y="54"/>
                  <a:pt x="58" y="54"/>
                  <a:pt x="59" y="54"/>
                </a:cubicBezTo>
                <a:cubicBezTo>
                  <a:pt x="60" y="54"/>
                  <a:pt x="63" y="54"/>
                  <a:pt x="64" y="54"/>
                </a:cubicBezTo>
                <a:cubicBezTo>
                  <a:pt x="65" y="54"/>
                  <a:pt x="67" y="55"/>
                  <a:pt x="67" y="56"/>
                </a:cubicBezTo>
                <a:cubicBezTo>
                  <a:pt x="68" y="57"/>
                  <a:pt x="66" y="60"/>
                  <a:pt x="65" y="61"/>
                </a:cubicBezTo>
                <a:cubicBezTo>
                  <a:pt x="65" y="62"/>
                  <a:pt x="63" y="64"/>
                  <a:pt x="63" y="65"/>
                </a:cubicBezTo>
                <a:cubicBezTo>
                  <a:pt x="63" y="66"/>
                  <a:pt x="63" y="68"/>
                  <a:pt x="64" y="68"/>
                </a:cubicBezTo>
                <a:cubicBezTo>
                  <a:pt x="65" y="69"/>
                  <a:pt x="67" y="69"/>
                  <a:pt x="68" y="68"/>
                </a:cubicBezTo>
                <a:cubicBezTo>
                  <a:pt x="71" y="67"/>
                  <a:pt x="73" y="62"/>
                  <a:pt x="75" y="60"/>
                </a:cubicBezTo>
                <a:cubicBezTo>
                  <a:pt x="76" y="59"/>
                  <a:pt x="81" y="58"/>
                  <a:pt x="82" y="57"/>
                </a:cubicBezTo>
                <a:cubicBezTo>
                  <a:pt x="83" y="57"/>
                  <a:pt x="84" y="55"/>
                  <a:pt x="85" y="55"/>
                </a:cubicBezTo>
                <a:cubicBezTo>
                  <a:pt x="86" y="54"/>
                  <a:pt x="88" y="54"/>
                  <a:pt x="89" y="54"/>
                </a:cubicBezTo>
                <a:cubicBezTo>
                  <a:pt x="91" y="54"/>
                  <a:pt x="96" y="56"/>
                  <a:pt x="97" y="54"/>
                </a:cubicBezTo>
                <a:cubicBezTo>
                  <a:pt x="98" y="54"/>
                  <a:pt x="98" y="51"/>
                  <a:pt x="97" y="50"/>
                </a:cubicBezTo>
                <a:cubicBezTo>
                  <a:pt x="96" y="48"/>
                  <a:pt x="93" y="47"/>
                  <a:pt x="91" y="47"/>
                </a:cubicBezTo>
                <a:cubicBezTo>
                  <a:pt x="90" y="47"/>
                  <a:pt x="87" y="49"/>
                  <a:pt x="86" y="49"/>
                </a:cubicBezTo>
                <a:cubicBezTo>
                  <a:pt x="84" y="49"/>
                  <a:pt x="81" y="47"/>
                  <a:pt x="79" y="47"/>
                </a:cubicBezTo>
                <a:cubicBezTo>
                  <a:pt x="78" y="47"/>
                  <a:pt x="76" y="47"/>
                  <a:pt x="75" y="47"/>
                </a:cubicBezTo>
                <a:cubicBezTo>
                  <a:pt x="73" y="47"/>
                  <a:pt x="71" y="48"/>
                  <a:pt x="70" y="47"/>
                </a:cubicBezTo>
                <a:cubicBezTo>
                  <a:pt x="69" y="47"/>
                  <a:pt x="68" y="45"/>
                  <a:pt x="68" y="44"/>
                </a:cubicBezTo>
                <a:cubicBezTo>
                  <a:pt x="68" y="43"/>
                  <a:pt x="69" y="39"/>
                  <a:pt x="70" y="38"/>
                </a:cubicBezTo>
                <a:cubicBezTo>
                  <a:pt x="70" y="35"/>
                  <a:pt x="70" y="30"/>
                  <a:pt x="69" y="28"/>
                </a:cubicBezTo>
                <a:cubicBezTo>
                  <a:pt x="68" y="26"/>
                  <a:pt x="65" y="23"/>
                  <a:pt x="64" y="22"/>
                </a:cubicBezTo>
                <a:cubicBezTo>
                  <a:pt x="63" y="21"/>
                  <a:pt x="59" y="20"/>
                  <a:pt x="58" y="18"/>
                </a:cubicBezTo>
                <a:cubicBezTo>
                  <a:pt x="58" y="18"/>
                  <a:pt x="58" y="15"/>
                  <a:pt x="56" y="14"/>
                </a:cubicBezTo>
                <a:cubicBezTo>
                  <a:pt x="55" y="14"/>
                  <a:pt x="53" y="15"/>
                  <a:pt x="52" y="15"/>
                </a:cubicBezTo>
                <a:cubicBezTo>
                  <a:pt x="51" y="15"/>
                  <a:pt x="49" y="15"/>
                  <a:pt x="49" y="14"/>
                </a:cubicBezTo>
                <a:cubicBezTo>
                  <a:pt x="49" y="13"/>
                  <a:pt x="49" y="10"/>
                  <a:pt x="49" y="9"/>
                </a:cubicBezTo>
                <a:cubicBezTo>
                  <a:pt x="50" y="8"/>
                  <a:pt x="52" y="7"/>
                  <a:pt x="53" y="7"/>
                </a:cubicBezTo>
                <a:cubicBezTo>
                  <a:pt x="53" y="7"/>
                  <a:pt x="55" y="8"/>
                  <a:pt x="55" y="8"/>
                </a:cubicBezTo>
                <a:cubicBezTo>
                  <a:pt x="56" y="8"/>
                  <a:pt x="58" y="6"/>
                  <a:pt x="59" y="5"/>
                </a:cubicBezTo>
                <a:cubicBezTo>
                  <a:pt x="59" y="4"/>
                  <a:pt x="57" y="1"/>
                  <a:pt x="58" y="1"/>
                </a:cubicBezTo>
                <a:cubicBezTo>
                  <a:pt x="58" y="0"/>
                  <a:pt x="59" y="1"/>
                  <a:pt x="60" y="1"/>
                </a:cubicBezTo>
                <a:cubicBezTo>
                  <a:pt x="61" y="1"/>
                  <a:pt x="64" y="2"/>
                  <a:pt x="65" y="3"/>
                </a:cubicBezTo>
                <a:cubicBezTo>
                  <a:pt x="66" y="4"/>
                  <a:pt x="68" y="7"/>
                  <a:pt x="69" y="8"/>
                </a:cubicBezTo>
                <a:cubicBezTo>
                  <a:pt x="70" y="9"/>
                  <a:pt x="72" y="12"/>
                  <a:pt x="73" y="14"/>
                </a:cubicBezTo>
                <a:cubicBezTo>
                  <a:pt x="74" y="16"/>
                  <a:pt x="77" y="19"/>
                  <a:pt x="78" y="20"/>
                </a:cubicBezTo>
                <a:cubicBezTo>
                  <a:pt x="79" y="21"/>
                  <a:pt x="82" y="21"/>
                  <a:pt x="83" y="21"/>
                </a:cubicBezTo>
                <a:cubicBezTo>
                  <a:pt x="86" y="21"/>
                  <a:pt x="90" y="23"/>
                  <a:pt x="93" y="23"/>
                </a:cubicBezTo>
                <a:cubicBezTo>
                  <a:pt x="95" y="23"/>
                  <a:pt x="99" y="21"/>
                  <a:pt x="102" y="21"/>
                </a:cubicBezTo>
                <a:cubicBezTo>
                  <a:pt x="104" y="21"/>
                  <a:pt x="109" y="21"/>
                  <a:pt x="112" y="21"/>
                </a:cubicBezTo>
                <a:cubicBezTo>
                  <a:pt x="115" y="21"/>
                  <a:pt x="122" y="22"/>
                  <a:pt x="125" y="22"/>
                </a:cubicBezTo>
                <a:cubicBezTo>
                  <a:pt x="127" y="22"/>
                  <a:pt x="132" y="22"/>
                  <a:pt x="134" y="22"/>
                </a:cubicBezTo>
                <a:cubicBezTo>
                  <a:pt x="138" y="23"/>
                  <a:pt x="144" y="26"/>
                  <a:pt x="147" y="27"/>
                </a:cubicBezTo>
                <a:cubicBezTo>
                  <a:pt x="149" y="28"/>
                  <a:pt x="154" y="29"/>
                  <a:pt x="156" y="30"/>
                </a:cubicBezTo>
                <a:cubicBezTo>
                  <a:pt x="158" y="31"/>
                  <a:pt x="162" y="32"/>
                  <a:pt x="165" y="33"/>
                </a:cubicBezTo>
                <a:cubicBezTo>
                  <a:pt x="166" y="34"/>
                  <a:pt x="170" y="37"/>
                  <a:pt x="171" y="38"/>
                </a:cubicBezTo>
                <a:cubicBezTo>
                  <a:pt x="173" y="40"/>
                  <a:pt x="175" y="44"/>
                  <a:pt x="175" y="46"/>
                </a:cubicBezTo>
                <a:cubicBezTo>
                  <a:pt x="176" y="49"/>
                  <a:pt x="178" y="54"/>
                  <a:pt x="178" y="56"/>
                </a:cubicBezTo>
                <a:cubicBezTo>
                  <a:pt x="179" y="58"/>
                  <a:pt x="179" y="63"/>
                  <a:pt x="179" y="66"/>
                </a:cubicBezTo>
                <a:cubicBezTo>
                  <a:pt x="179" y="67"/>
                  <a:pt x="179" y="69"/>
                  <a:pt x="179" y="69"/>
                </a:cubicBezTo>
                <a:cubicBezTo>
                  <a:pt x="178" y="71"/>
                  <a:pt x="175" y="71"/>
                  <a:pt x="173" y="72"/>
                </a:cubicBezTo>
                <a:cubicBezTo>
                  <a:pt x="172" y="73"/>
                  <a:pt x="171" y="75"/>
                  <a:pt x="170" y="76"/>
                </a:cubicBezTo>
                <a:cubicBezTo>
                  <a:pt x="169" y="77"/>
                  <a:pt x="167" y="79"/>
                  <a:pt x="165" y="80"/>
                </a:cubicBezTo>
                <a:cubicBezTo>
                  <a:pt x="164" y="80"/>
                  <a:pt x="160" y="79"/>
                  <a:pt x="159" y="79"/>
                </a:cubicBezTo>
                <a:cubicBezTo>
                  <a:pt x="158" y="78"/>
                  <a:pt x="156" y="77"/>
                  <a:pt x="155" y="76"/>
                </a:cubicBezTo>
                <a:cubicBezTo>
                  <a:pt x="154" y="76"/>
                  <a:pt x="151" y="75"/>
                  <a:pt x="149" y="74"/>
                </a:cubicBezTo>
                <a:cubicBezTo>
                  <a:pt x="148" y="74"/>
                  <a:pt x="144" y="74"/>
                  <a:pt x="143" y="73"/>
                </a:cubicBezTo>
                <a:cubicBezTo>
                  <a:pt x="142" y="72"/>
                  <a:pt x="139" y="70"/>
                  <a:pt x="138" y="69"/>
                </a:cubicBezTo>
                <a:cubicBezTo>
                  <a:pt x="136" y="68"/>
                  <a:pt x="133" y="68"/>
                  <a:pt x="131" y="67"/>
                </a:cubicBezTo>
                <a:cubicBezTo>
                  <a:pt x="129" y="67"/>
                  <a:pt x="124" y="67"/>
                  <a:pt x="121" y="66"/>
                </a:cubicBezTo>
                <a:cubicBezTo>
                  <a:pt x="118" y="66"/>
                  <a:pt x="112" y="66"/>
                  <a:pt x="109" y="65"/>
                </a:cubicBezTo>
                <a:cubicBezTo>
                  <a:pt x="108" y="65"/>
                  <a:pt x="106" y="63"/>
                  <a:pt x="105" y="63"/>
                </a:cubicBezTo>
                <a:cubicBezTo>
                  <a:pt x="103" y="63"/>
                  <a:pt x="100" y="63"/>
                  <a:pt x="99" y="64"/>
                </a:cubicBezTo>
                <a:cubicBezTo>
                  <a:pt x="98" y="65"/>
                  <a:pt x="96" y="67"/>
                  <a:pt x="95" y="67"/>
                </a:cubicBezTo>
                <a:cubicBezTo>
                  <a:pt x="94" y="69"/>
                  <a:pt x="91" y="71"/>
                  <a:pt x="89" y="72"/>
                </a:cubicBezTo>
                <a:cubicBezTo>
                  <a:pt x="87" y="73"/>
                  <a:pt x="83" y="73"/>
                  <a:pt x="81" y="74"/>
                </a:cubicBezTo>
                <a:cubicBezTo>
                  <a:pt x="79" y="75"/>
                  <a:pt x="76" y="77"/>
                  <a:pt x="74" y="78"/>
                </a:cubicBezTo>
                <a:cubicBezTo>
                  <a:pt x="73" y="79"/>
                  <a:pt x="71" y="82"/>
                  <a:pt x="71" y="83"/>
                </a:cubicBezTo>
                <a:cubicBezTo>
                  <a:pt x="70" y="84"/>
                  <a:pt x="69" y="87"/>
                  <a:pt x="68" y="88"/>
                </a:cubicBezTo>
                <a:cubicBezTo>
                  <a:pt x="67" y="90"/>
                  <a:pt x="64" y="92"/>
                  <a:pt x="64" y="93"/>
                </a:cubicBezTo>
                <a:cubicBezTo>
                  <a:pt x="63" y="94"/>
                  <a:pt x="64" y="98"/>
                  <a:pt x="64" y="99"/>
                </a:cubicBezTo>
                <a:cubicBezTo>
                  <a:pt x="64" y="100"/>
                  <a:pt x="63" y="103"/>
                  <a:pt x="62" y="104"/>
                </a:cubicBezTo>
                <a:cubicBezTo>
                  <a:pt x="62" y="104"/>
                  <a:pt x="60" y="104"/>
                  <a:pt x="59" y="105"/>
                </a:cubicBezTo>
                <a:cubicBezTo>
                  <a:pt x="58" y="105"/>
                  <a:pt x="57" y="107"/>
                  <a:pt x="56" y="108"/>
                </a:cubicBezTo>
                <a:cubicBezTo>
                  <a:pt x="56" y="109"/>
                  <a:pt x="55" y="111"/>
                  <a:pt x="54" y="112"/>
                </a:cubicBezTo>
                <a:cubicBezTo>
                  <a:pt x="53" y="113"/>
                  <a:pt x="51" y="114"/>
                  <a:pt x="50" y="114"/>
                </a:cubicBezTo>
                <a:cubicBezTo>
                  <a:pt x="48" y="115"/>
                  <a:pt x="44" y="118"/>
                  <a:pt x="43" y="119"/>
                </a:cubicBezTo>
                <a:cubicBezTo>
                  <a:pt x="42" y="120"/>
                  <a:pt x="40" y="121"/>
                  <a:pt x="39" y="122"/>
                </a:cubicBezTo>
                <a:cubicBezTo>
                  <a:pt x="38" y="122"/>
                  <a:pt x="36" y="122"/>
                  <a:pt x="35" y="122"/>
                </a:cubicBezTo>
                <a:cubicBezTo>
                  <a:pt x="34" y="122"/>
                  <a:pt x="32" y="122"/>
                  <a:pt x="31" y="122"/>
                </a:cubicBezTo>
                <a:cubicBezTo>
                  <a:pt x="29" y="122"/>
                  <a:pt x="26" y="123"/>
                  <a:pt x="24" y="122"/>
                </a:cubicBezTo>
                <a:cubicBezTo>
                  <a:pt x="23" y="122"/>
                  <a:pt x="20" y="122"/>
                  <a:pt x="19" y="121"/>
                </a:cubicBezTo>
                <a:cubicBezTo>
                  <a:pt x="17" y="121"/>
                  <a:pt x="17" y="118"/>
                  <a:pt x="16" y="117"/>
                </a:cubicBezTo>
                <a:cubicBezTo>
                  <a:pt x="15" y="116"/>
                  <a:pt x="14" y="114"/>
                  <a:pt x="13" y="114"/>
                </a:cubicBezTo>
                <a:cubicBezTo>
                  <a:pt x="13" y="113"/>
                  <a:pt x="10" y="112"/>
                  <a:pt x="10" y="111"/>
                </a:cubicBezTo>
                <a:cubicBezTo>
                  <a:pt x="11" y="110"/>
                  <a:pt x="13" y="110"/>
                  <a:pt x="14" y="110"/>
                </a:cubicBezTo>
                <a:cubicBezTo>
                  <a:pt x="15" y="110"/>
                  <a:pt x="16" y="111"/>
                  <a:pt x="17" y="112"/>
                </a:cubicBezTo>
                <a:cubicBezTo>
                  <a:pt x="18" y="112"/>
                  <a:pt x="21" y="112"/>
                  <a:pt x="22" y="111"/>
                </a:cubicBezTo>
                <a:cubicBezTo>
                  <a:pt x="22" y="111"/>
                  <a:pt x="22" y="109"/>
                  <a:pt x="22" y="109"/>
                </a:cubicBezTo>
                <a:cubicBezTo>
                  <a:pt x="21" y="108"/>
                  <a:pt x="19" y="107"/>
                  <a:pt x="18" y="107"/>
                </a:cubicBezTo>
                <a:cubicBezTo>
                  <a:pt x="17" y="106"/>
                  <a:pt x="17" y="104"/>
                  <a:pt x="16" y="104"/>
                </a:cubicBezTo>
                <a:cubicBezTo>
                  <a:pt x="15" y="103"/>
                  <a:pt x="13" y="104"/>
                  <a:pt x="12" y="104"/>
                </a:cubicBezTo>
                <a:cubicBezTo>
                  <a:pt x="11" y="104"/>
                  <a:pt x="10" y="106"/>
                  <a:pt x="10" y="106"/>
                </a:cubicBezTo>
                <a:cubicBezTo>
                  <a:pt x="9" y="106"/>
                  <a:pt x="8" y="106"/>
                  <a:pt x="7" y="106"/>
                </a:cubicBezTo>
                <a:cubicBezTo>
                  <a:pt x="6" y="107"/>
                  <a:pt x="4" y="108"/>
                  <a:pt x="3" y="108"/>
                </a:cubicBezTo>
                <a:cubicBezTo>
                  <a:pt x="2" y="108"/>
                  <a:pt x="1" y="106"/>
                  <a:pt x="0" y="106"/>
                </a:cubicBezTo>
                <a:cubicBezTo>
                  <a:pt x="0" y="105"/>
                  <a:pt x="0" y="103"/>
                  <a:pt x="0" y="103"/>
                </a:cubicBezTo>
                <a:cubicBezTo>
                  <a:pt x="1" y="102"/>
                  <a:pt x="2" y="102"/>
                  <a:pt x="3" y="101"/>
                </a:cubicBezTo>
                <a:cubicBezTo>
                  <a:pt x="4" y="101"/>
                  <a:pt x="5" y="100"/>
                  <a:pt x="5" y="9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4" name="Freeform 49">
            <a:extLst>
              <a:ext uri="{FF2B5EF4-FFF2-40B4-BE49-F238E27FC236}">
                <a16:creationId xmlns:a16="http://schemas.microsoft.com/office/drawing/2014/main" id="{F8E914D2-460E-4562-A83E-76BF29380296}"/>
              </a:ext>
            </a:extLst>
          </p:cNvPr>
          <p:cNvSpPr>
            <a:spLocks/>
          </p:cNvSpPr>
          <p:nvPr/>
        </p:nvSpPr>
        <p:spPr bwMode="auto">
          <a:xfrm>
            <a:off x="9942973" y="5906304"/>
            <a:ext cx="521538" cy="814536"/>
          </a:xfrm>
          <a:custGeom>
            <a:avLst/>
            <a:gdLst/>
            <a:ahLst/>
            <a:cxnLst>
              <a:cxn ang="0">
                <a:pos x="78" y="260"/>
              </a:cxn>
              <a:cxn ang="0">
                <a:pos x="65" y="240"/>
              </a:cxn>
              <a:cxn ang="0">
                <a:pos x="56" y="227"/>
              </a:cxn>
              <a:cxn ang="0">
                <a:pos x="56" y="207"/>
              </a:cxn>
              <a:cxn ang="0">
                <a:pos x="64" y="191"/>
              </a:cxn>
              <a:cxn ang="0">
                <a:pos x="70" y="179"/>
              </a:cxn>
              <a:cxn ang="0">
                <a:pos x="63" y="176"/>
              </a:cxn>
              <a:cxn ang="0">
                <a:pos x="60" y="161"/>
              </a:cxn>
              <a:cxn ang="0">
                <a:pos x="56" y="141"/>
              </a:cxn>
              <a:cxn ang="0">
                <a:pos x="47" y="123"/>
              </a:cxn>
              <a:cxn ang="0">
                <a:pos x="36" y="119"/>
              </a:cxn>
              <a:cxn ang="0">
                <a:pos x="34" y="103"/>
              </a:cxn>
              <a:cxn ang="0">
                <a:pos x="35" y="88"/>
              </a:cxn>
              <a:cxn ang="0">
                <a:pos x="27" y="87"/>
              </a:cxn>
              <a:cxn ang="0">
                <a:pos x="18" y="82"/>
              </a:cxn>
              <a:cxn ang="0">
                <a:pos x="14" y="70"/>
              </a:cxn>
              <a:cxn ang="0">
                <a:pos x="3" y="52"/>
              </a:cxn>
              <a:cxn ang="0">
                <a:pos x="6" y="44"/>
              </a:cxn>
              <a:cxn ang="0">
                <a:pos x="7" y="30"/>
              </a:cxn>
              <a:cxn ang="0">
                <a:pos x="4" y="19"/>
              </a:cxn>
              <a:cxn ang="0">
                <a:pos x="1" y="7"/>
              </a:cxn>
              <a:cxn ang="0">
                <a:pos x="10" y="5"/>
              </a:cxn>
              <a:cxn ang="0">
                <a:pos x="22" y="14"/>
              </a:cxn>
              <a:cxn ang="0">
                <a:pos x="30" y="23"/>
              </a:cxn>
              <a:cxn ang="0">
                <a:pos x="44" y="22"/>
              </a:cxn>
              <a:cxn ang="0">
                <a:pos x="37" y="13"/>
              </a:cxn>
              <a:cxn ang="0">
                <a:pos x="33" y="5"/>
              </a:cxn>
              <a:cxn ang="0">
                <a:pos x="37" y="0"/>
              </a:cxn>
              <a:cxn ang="0">
                <a:pos x="45" y="3"/>
              </a:cxn>
              <a:cxn ang="0">
                <a:pos x="59" y="14"/>
              </a:cxn>
              <a:cxn ang="0">
                <a:pos x="61" y="23"/>
              </a:cxn>
              <a:cxn ang="0">
                <a:pos x="64" y="33"/>
              </a:cxn>
              <a:cxn ang="0">
                <a:pos x="77" y="41"/>
              </a:cxn>
              <a:cxn ang="0">
                <a:pos x="80" y="33"/>
              </a:cxn>
              <a:cxn ang="0">
                <a:pos x="73" y="21"/>
              </a:cxn>
              <a:cxn ang="0">
                <a:pos x="83" y="16"/>
              </a:cxn>
              <a:cxn ang="0">
                <a:pos x="98" y="19"/>
              </a:cxn>
              <a:cxn ang="0">
                <a:pos x="101" y="28"/>
              </a:cxn>
              <a:cxn ang="0">
                <a:pos x="105" y="42"/>
              </a:cxn>
              <a:cxn ang="0">
                <a:pos x="115" y="50"/>
              </a:cxn>
              <a:cxn ang="0">
                <a:pos x="126" y="53"/>
              </a:cxn>
              <a:cxn ang="0">
                <a:pos x="140" y="53"/>
              </a:cxn>
              <a:cxn ang="0">
                <a:pos x="150" y="52"/>
              </a:cxn>
              <a:cxn ang="0">
                <a:pos x="157" y="57"/>
              </a:cxn>
              <a:cxn ang="0">
                <a:pos x="164" y="68"/>
              </a:cxn>
              <a:cxn ang="0">
                <a:pos x="179" y="72"/>
              </a:cxn>
              <a:cxn ang="0">
                <a:pos x="178" y="83"/>
              </a:cxn>
              <a:cxn ang="0">
                <a:pos x="168" y="99"/>
              </a:cxn>
              <a:cxn ang="0">
                <a:pos x="154" y="117"/>
              </a:cxn>
              <a:cxn ang="0">
                <a:pos x="134" y="136"/>
              </a:cxn>
              <a:cxn ang="0">
                <a:pos x="123" y="155"/>
              </a:cxn>
              <a:cxn ang="0">
                <a:pos x="112" y="178"/>
              </a:cxn>
              <a:cxn ang="0">
                <a:pos x="98" y="206"/>
              </a:cxn>
              <a:cxn ang="0">
                <a:pos x="94" y="225"/>
              </a:cxn>
              <a:cxn ang="0">
                <a:pos x="92" y="240"/>
              </a:cxn>
              <a:cxn ang="0">
                <a:pos x="98" y="258"/>
              </a:cxn>
              <a:cxn ang="0">
                <a:pos x="100" y="277"/>
              </a:cxn>
              <a:cxn ang="0">
                <a:pos x="93" y="278"/>
              </a:cxn>
              <a:cxn ang="0">
                <a:pos x="85" y="276"/>
              </a:cxn>
            </a:cxnLst>
            <a:rect l="0" t="0" r="r" b="b"/>
            <a:pathLst>
              <a:path w="180" h="281">
                <a:moveTo>
                  <a:pt x="82" y="271"/>
                </a:moveTo>
                <a:cubicBezTo>
                  <a:pt x="80" y="269"/>
                  <a:pt x="79" y="263"/>
                  <a:pt x="78" y="260"/>
                </a:cubicBezTo>
                <a:cubicBezTo>
                  <a:pt x="76" y="257"/>
                  <a:pt x="71" y="252"/>
                  <a:pt x="69" y="249"/>
                </a:cubicBezTo>
                <a:cubicBezTo>
                  <a:pt x="68" y="247"/>
                  <a:pt x="67" y="242"/>
                  <a:pt x="65" y="240"/>
                </a:cubicBezTo>
                <a:cubicBezTo>
                  <a:pt x="65" y="238"/>
                  <a:pt x="63" y="235"/>
                  <a:pt x="62" y="234"/>
                </a:cubicBezTo>
                <a:cubicBezTo>
                  <a:pt x="61" y="232"/>
                  <a:pt x="57" y="229"/>
                  <a:pt x="56" y="227"/>
                </a:cubicBezTo>
                <a:cubicBezTo>
                  <a:pt x="56" y="226"/>
                  <a:pt x="56" y="222"/>
                  <a:pt x="56" y="221"/>
                </a:cubicBezTo>
                <a:cubicBezTo>
                  <a:pt x="56" y="217"/>
                  <a:pt x="55" y="210"/>
                  <a:pt x="56" y="207"/>
                </a:cubicBezTo>
                <a:cubicBezTo>
                  <a:pt x="56" y="204"/>
                  <a:pt x="59" y="199"/>
                  <a:pt x="61" y="197"/>
                </a:cubicBezTo>
                <a:cubicBezTo>
                  <a:pt x="61" y="195"/>
                  <a:pt x="63" y="192"/>
                  <a:pt x="64" y="191"/>
                </a:cubicBezTo>
                <a:cubicBezTo>
                  <a:pt x="65" y="189"/>
                  <a:pt x="68" y="187"/>
                  <a:pt x="69" y="185"/>
                </a:cubicBezTo>
                <a:cubicBezTo>
                  <a:pt x="70" y="184"/>
                  <a:pt x="70" y="181"/>
                  <a:pt x="70" y="179"/>
                </a:cubicBezTo>
                <a:cubicBezTo>
                  <a:pt x="70" y="178"/>
                  <a:pt x="68" y="177"/>
                  <a:pt x="68" y="177"/>
                </a:cubicBezTo>
                <a:cubicBezTo>
                  <a:pt x="67" y="176"/>
                  <a:pt x="64" y="176"/>
                  <a:pt x="63" y="176"/>
                </a:cubicBezTo>
                <a:cubicBezTo>
                  <a:pt x="61" y="174"/>
                  <a:pt x="59" y="171"/>
                  <a:pt x="59" y="169"/>
                </a:cubicBezTo>
                <a:cubicBezTo>
                  <a:pt x="58" y="167"/>
                  <a:pt x="59" y="163"/>
                  <a:pt x="60" y="161"/>
                </a:cubicBezTo>
                <a:cubicBezTo>
                  <a:pt x="60" y="159"/>
                  <a:pt x="59" y="155"/>
                  <a:pt x="59" y="153"/>
                </a:cubicBezTo>
                <a:cubicBezTo>
                  <a:pt x="58" y="150"/>
                  <a:pt x="57" y="144"/>
                  <a:pt x="56" y="141"/>
                </a:cubicBezTo>
                <a:cubicBezTo>
                  <a:pt x="55" y="138"/>
                  <a:pt x="53" y="133"/>
                  <a:pt x="52" y="130"/>
                </a:cubicBezTo>
                <a:cubicBezTo>
                  <a:pt x="51" y="128"/>
                  <a:pt x="48" y="125"/>
                  <a:pt x="47" y="123"/>
                </a:cubicBezTo>
                <a:cubicBezTo>
                  <a:pt x="46" y="122"/>
                  <a:pt x="43" y="120"/>
                  <a:pt x="42" y="120"/>
                </a:cubicBezTo>
                <a:cubicBezTo>
                  <a:pt x="40" y="119"/>
                  <a:pt x="37" y="120"/>
                  <a:pt x="36" y="119"/>
                </a:cubicBezTo>
                <a:cubicBezTo>
                  <a:pt x="35" y="118"/>
                  <a:pt x="33" y="116"/>
                  <a:pt x="33" y="114"/>
                </a:cubicBezTo>
                <a:cubicBezTo>
                  <a:pt x="32" y="112"/>
                  <a:pt x="33" y="106"/>
                  <a:pt x="34" y="103"/>
                </a:cubicBezTo>
                <a:cubicBezTo>
                  <a:pt x="34" y="101"/>
                  <a:pt x="35" y="97"/>
                  <a:pt x="35" y="95"/>
                </a:cubicBezTo>
                <a:cubicBezTo>
                  <a:pt x="35" y="93"/>
                  <a:pt x="36" y="90"/>
                  <a:pt x="35" y="88"/>
                </a:cubicBezTo>
                <a:cubicBezTo>
                  <a:pt x="35" y="87"/>
                  <a:pt x="32" y="86"/>
                  <a:pt x="31" y="86"/>
                </a:cubicBezTo>
                <a:cubicBezTo>
                  <a:pt x="30" y="86"/>
                  <a:pt x="28" y="87"/>
                  <a:pt x="27" y="87"/>
                </a:cubicBezTo>
                <a:cubicBezTo>
                  <a:pt x="26" y="87"/>
                  <a:pt x="24" y="86"/>
                  <a:pt x="23" y="85"/>
                </a:cubicBezTo>
                <a:cubicBezTo>
                  <a:pt x="21" y="85"/>
                  <a:pt x="18" y="84"/>
                  <a:pt x="18" y="82"/>
                </a:cubicBezTo>
                <a:cubicBezTo>
                  <a:pt x="17" y="81"/>
                  <a:pt x="16" y="78"/>
                  <a:pt x="16" y="76"/>
                </a:cubicBezTo>
                <a:cubicBezTo>
                  <a:pt x="15" y="75"/>
                  <a:pt x="15" y="71"/>
                  <a:pt x="14" y="70"/>
                </a:cubicBezTo>
                <a:cubicBezTo>
                  <a:pt x="13" y="67"/>
                  <a:pt x="8" y="61"/>
                  <a:pt x="6" y="57"/>
                </a:cubicBezTo>
                <a:cubicBezTo>
                  <a:pt x="5" y="56"/>
                  <a:pt x="4" y="53"/>
                  <a:pt x="3" y="52"/>
                </a:cubicBezTo>
                <a:cubicBezTo>
                  <a:pt x="3" y="51"/>
                  <a:pt x="3" y="48"/>
                  <a:pt x="4" y="46"/>
                </a:cubicBezTo>
                <a:cubicBezTo>
                  <a:pt x="4" y="46"/>
                  <a:pt x="6" y="45"/>
                  <a:pt x="6" y="44"/>
                </a:cubicBezTo>
                <a:cubicBezTo>
                  <a:pt x="8" y="43"/>
                  <a:pt x="9" y="38"/>
                  <a:pt x="9" y="36"/>
                </a:cubicBezTo>
                <a:cubicBezTo>
                  <a:pt x="9" y="35"/>
                  <a:pt x="8" y="32"/>
                  <a:pt x="7" y="30"/>
                </a:cubicBezTo>
                <a:cubicBezTo>
                  <a:pt x="7" y="29"/>
                  <a:pt x="5" y="27"/>
                  <a:pt x="5" y="26"/>
                </a:cubicBezTo>
                <a:cubicBezTo>
                  <a:pt x="4" y="25"/>
                  <a:pt x="4" y="21"/>
                  <a:pt x="4" y="19"/>
                </a:cubicBezTo>
                <a:cubicBezTo>
                  <a:pt x="3" y="18"/>
                  <a:pt x="1" y="16"/>
                  <a:pt x="1" y="14"/>
                </a:cubicBezTo>
                <a:cubicBezTo>
                  <a:pt x="0" y="13"/>
                  <a:pt x="1" y="8"/>
                  <a:pt x="1" y="7"/>
                </a:cubicBezTo>
                <a:cubicBezTo>
                  <a:pt x="2" y="6"/>
                  <a:pt x="4" y="4"/>
                  <a:pt x="5" y="4"/>
                </a:cubicBezTo>
                <a:cubicBezTo>
                  <a:pt x="6" y="4"/>
                  <a:pt x="8" y="4"/>
                  <a:pt x="10" y="5"/>
                </a:cubicBezTo>
                <a:cubicBezTo>
                  <a:pt x="12" y="5"/>
                  <a:pt x="17" y="5"/>
                  <a:pt x="19" y="7"/>
                </a:cubicBezTo>
                <a:cubicBezTo>
                  <a:pt x="21" y="8"/>
                  <a:pt x="21" y="12"/>
                  <a:pt x="22" y="14"/>
                </a:cubicBezTo>
                <a:cubicBezTo>
                  <a:pt x="23" y="15"/>
                  <a:pt x="27" y="17"/>
                  <a:pt x="28" y="18"/>
                </a:cubicBezTo>
                <a:cubicBezTo>
                  <a:pt x="28" y="19"/>
                  <a:pt x="29" y="22"/>
                  <a:pt x="30" y="23"/>
                </a:cubicBezTo>
                <a:cubicBezTo>
                  <a:pt x="31" y="23"/>
                  <a:pt x="34" y="21"/>
                  <a:pt x="35" y="21"/>
                </a:cubicBezTo>
                <a:cubicBezTo>
                  <a:pt x="37" y="21"/>
                  <a:pt x="43" y="24"/>
                  <a:pt x="44" y="22"/>
                </a:cubicBezTo>
                <a:cubicBezTo>
                  <a:pt x="45" y="21"/>
                  <a:pt x="44" y="19"/>
                  <a:pt x="43" y="18"/>
                </a:cubicBezTo>
                <a:cubicBezTo>
                  <a:pt x="42" y="16"/>
                  <a:pt x="38" y="15"/>
                  <a:pt x="37" y="13"/>
                </a:cubicBezTo>
                <a:cubicBezTo>
                  <a:pt x="36" y="12"/>
                  <a:pt x="36" y="9"/>
                  <a:pt x="36" y="8"/>
                </a:cubicBezTo>
                <a:cubicBezTo>
                  <a:pt x="35" y="7"/>
                  <a:pt x="34" y="6"/>
                  <a:pt x="33" y="5"/>
                </a:cubicBezTo>
                <a:cubicBezTo>
                  <a:pt x="33" y="4"/>
                  <a:pt x="33" y="2"/>
                  <a:pt x="34" y="1"/>
                </a:cubicBezTo>
                <a:cubicBezTo>
                  <a:pt x="34" y="0"/>
                  <a:pt x="36" y="0"/>
                  <a:pt x="37" y="0"/>
                </a:cubicBezTo>
                <a:cubicBezTo>
                  <a:pt x="38" y="0"/>
                  <a:pt x="39" y="1"/>
                  <a:pt x="40" y="1"/>
                </a:cubicBezTo>
                <a:cubicBezTo>
                  <a:pt x="41" y="2"/>
                  <a:pt x="44" y="2"/>
                  <a:pt x="45" y="3"/>
                </a:cubicBezTo>
                <a:cubicBezTo>
                  <a:pt x="47" y="4"/>
                  <a:pt x="52" y="8"/>
                  <a:pt x="54" y="10"/>
                </a:cubicBezTo>
                <a:cubicBezTo>
                  <a:pt x="55" y="11"/>
                  <a:pt x="58" y="12"/>
                  <a:pt x="59" y="14"/>
                </a:cubicBezTo>
                <a:cubicBezTo>
                  <a:pt x="59" y="15"/>
                  <a:pt x="57" y="16"/>
                  <a:pt x="58" y="17"/>
                </a:cubicBezTo>
                <a:cubicBezTo>
                  <a:pt x="58" y="19"/>
                  <a:pt x="60" y="22"/>
                  <a:pt x="61" y="23"/>
                </a:cubicBezTo>
                <a:cubicBezTo>
                  <a:pt x="61" y="24"/>
                  <a:pt x="61" y="27"/>
                  <a:pt x="61" y="28"/>
                </a:cubicBezTo>
                <a:cubicBezTo>
                  <a:pt x="62" y="29"/>
                  <a:pt x="63" y="32"/>
                  <a:pt x="64" y="33"/>
                </a:cubicBezTo>
                <a:cubicBezTo>
                  <a:pt x="66" y="35"/>
                  <a:pt x="71" y="37"/>
                  <a:pt x="73" y="38"/>
                </a:cubicBezTo>
                <a:cubicBezTo>
                  <a:pt x="74" y="39"/>
                  <a:pt x="76" y="41"/>
                  <a:pt x="77" y="41"/>
                </a:cubicBezTo>
                <a:cubicBezTo>
                  <a:pt x="78" y="41"/>
                  <a:pt x="80" y="40"/>
                  <a:pt x="80" y="40"/>
                </a:cubicBezTo>
                <a:cubicBezTo>
                  <a:pt x="81" y="38"/>
                  <a:pt x="81" y="35"/>
                  <a:pt x="80" y="33"/>
                </a:cubicBezTo>
                <a:cubicBezTo>
                  <a:pt x="79" y="32"/>
                  <a:pt x="75" y="30"/>
                  <a:pt x="74" y="28"/>
                </a:cubicBezTo>
                <a:cubicBezTo>
                  <a:pt x="74" y="27"/>
                  <a:pt x="73" y="23"/>
                  <a:pt x="73" y="21"/>
                </a:cubicBezTo>
                <a:cubicBezTo>
                  <a:pt x="74" y="20"/>
                  <a:pt x="76" y="17"/>
                  <a:pt x="77" y="16"/>
                </a:cubicBezTo>
                <a:cubicBezTo>
                  <a:pt x="78" y="16"/>
                  <a:pt x="82" y="16"/>
                  <a:pt x="83" y="16"/>
                </a:cubicBezTo>
                <a:cubicBezTo>
                  <a:pt x="85" y="17"/>
                  <a:pt x="89" y="18"/>
                  <a:pt x="91" y="19"/>
                </a:cubicBezTo>
                <a:cubicBezTo>
                  <a:pt x="93" y="19"/>
                  <a:pt x="97" y="18"/>
                  <a:pt x="98" y="19"/>
                </a:cubicBezTo>
                <a:cubicBezTo>
                  <a:pt x="99" y="20"/>
                  <a:pt x="100" y="22"/>
                  <a:pt x="100" y="23"/>
                </a:cubicBezTo>
                <a:cubicBezTo>
                  <a:pt x="100" y="25"/>
                  <a:pt x="100" y="27"/>
                  <a:pt x="101" y="28"/>
                </a:cubicBezTo>
                <a:cubicBezTo>
                  <a:pt x="101" y="30"/>
                  <a:pt x="103" y="33"/>
                  <a:pt x="103" y="35"/>
                </a:cubicBezTo>
                <a:cubicBezTo>
                  <a:pt x="104" y="37"/>
                  <a:pt x="104" y="40"/>
                  <a:pt x="105" y="42"/>
                </a:cubicBezTo>
                <a:cubicBezTo>
                  <a:pt x="106" y="43"/>
                  <a:pt x="107" y="47"/>
                  <a:pt x="109" y="48"/>
                </a:cubicBezTo>
                <a:cubicBezTo>
                  <a:pt x="110" y="49"/>
                  <a:pt x="113" y="49"/>
                  <a:pt x="115" y="50"/>
                </a:cubicBezTo>
                <a:cubicBezTo>
                  <a:pt x="116" y="50"/>
                  <a:pt x="117" y="52"/>
                  <a:pt x="118" y="52"/>
                </a:cubicBezTo>
                <a:cubicBezTo>
                  <a:pt x="120" y="53"/>
                  <a:pt x="124" y="53"/>
                  <a:pt x="126" y="53"/>
                </a:cubicBezTo>
                <a:cubicBezTo>
                  <a:pt x="129" y="53"/>
                  <a:pt x="134" y="51"/>
                  <a:pt x="137" y="52"/>
                </a:cubicBezTo>
                <a:cubicBezTo>
                  <a:pt x="138" y="52"/>
                  <a:pt x="140" y="52"/>
                  <a:pt x="140" y="53"/>
                </a:cubicBezTo>
                <a:cubicBezTo>
                  <a:pt x="141" y="53"/>
                  <a:pt x="143" y="54"/>
                  <a:pt x="143" y="54"/>
                </a:cubicBezTo>
                <a:cubicBezTo>
                  <a:pt x="145" y="54"/>
                  <a:pt x="148" y="52"/>
                  <a:pt x="150" y="52"/>
                </a:cubicBezTo>
                <a:cubicBezTo>
                  <a:pt x="151" y="52"/>
                  <a:pt x="153" y="53"/>
                  <a:pt x="154" y="53"/>
                </a:cubicBezTo>
                <a:cubicBezTo>
                  <a:pt x="155" y="54"/>
                  <a:pt x="156" y="56"/>
                  <a:pt x="157" y="57"/>
                </a:cubicBezTo>
                <a:cubicBezTo>
                  <a:pt x="158" y="59"/>
                  <a:pt x="158" y="63"/>
                  <a:pt x="160" y="65"/>
                </a:cubicBezTo>
                <a:cubicBezTo>
                  <a:pt x="161" y="66"/>
                  <a:pt x="163" y="67"/>
                  <a:pt x="164" y="68"/>
                </a:cubicBezTo>
                <a:cubicBezTo>
                  <a:pt x="166" y="69"/>
                  <a:pt x="169" y="70"/>
                  <a:pt x="171" y="71"/>
                </a:cubicBezTo>
                <a:cubicBezTo>
                  <a:pt x="173" y="71"/>
                  <a:pt x="177" y="71"/>
                  <a:pt x="179" y="72"/>
                </a:cubicBezTo>
                <a:cubicBezTo>
                  <a:pt x="180" y="73"/>
                  <a:pt x="180" y="76"/>
                  <a:pt x="180" y="77"/>
                </a:cubicBezTo>
                <a:cubicBezTo>
                  <a:pt x="180" y="79"/>
                  <a:pt x="179" y="81"/>
                  <a:pt x="178" y="83"/>
                </a:cubicBezTo>
                <a:cubicBezTo>
                  <a:pt x="178" y="84"/>
                  <a:pt x="175" y="87"/>
                  <a:pt x="174" y="89"/>
                </a:cubicBezTo>
                <a:cubicBezTo>
                  <a:pt x="173" y="91"/>
                  <a:pt x="169" y="96"/>
                  <a:pt x="168" y="99"/>
                </a:cubicBezTo>
                <a:cubicBezTo>
                  <a:pt x="166" y="101"/>
                  <a:pt x="164" y="107"/>
                  <a:pt x="162" y="109"/>
                </a:cubicBezTo>
                <a:cubicBezTo>
                  <a:pt x="160" y="111"/>
                  <a:pt x="156" y="115"/>
                  <a:pt x="154" y="117"/>
                </a:cubicBezTo>
                <a:cubicBezTo>
                  <a:pt x="151" y="119"/>
                  <a:pt x="146" y="124"/>
                  <a:pt x="143" y="126"/>
                </a:cubicBezTo>
                <a:cubicBezTo>
                  <a:pt x="141" y="128"/>
                  <a:pt x="136" y="133"/>
                  <a:pt x="134" y="136"/>
                </a:cubicBezTo>
                <a:cubicBezTo>
                  <a:pt x="132" y="138"/>
                  <a:pt x="128" y="144"/>
                  <a:pt x="126" y="146"/>
                </a:cubicBezTo>
                <a:cubicBezTo>
                  <a:pt x="125" y="148"/>
                  <a:pt x="123" y="153"/>
                  <a:pt x="123" y="155"/>
                </a:cubicBezTo>
                <a:cubicBezTo>
                  <a:pt x="122" y="158"/>
                  <a:pt x="121" y="163"/>
                  <a:pt x="120" y="166"/>
                </a:cubicBezTo>
                <a:cubicBezTo>
                  <a:pt x="119" y="169"/>
                  <a:pt x="114" y="175"/>
                  <a:pt x="112" y="178"/>
                </a:cubicBezTo>
                <a:cubicBezTo>
                  <a:pt x="109" y="182"/>
                  <a:pt x="105" y="190"/>
                  <a:pt x="103" y="194"/>
                </a:cubicBezTo>
                <a:cubicBezTo>
                  <a:pt x="102" y="197"/>
                  <a:pt x="99" y="203"/>
                  <a:pt x="98" y="206"/>
                </a:cubicBezTo>
                <a:cubicBezTo>
                  <a:pt x="96" y="208"/>
                  <a:pt x="94" y="214"/>
                  <a:pt x="94" y="216"/>
                </a:cubicBezTo>
                <a:cubicBezTo>
                  <a:pt x="94" y="218"/>
                  <a:pt x="94" y="223"/>
                  <a:pt x="94" y="225"/>
                </a:cubicBezTo>
                <a:cubicBezTo>
                  <a:pt x="94" y="227"/>
                  <a:pt x="95" y="231"/>
                  <a:pt x="94" y="233"/>
                </a:cubicBezTo>
                <a:cubicBezTo>
                  <a:pt x="94" y="235"/>
                  <a:pt x="92" y="238"/>
                  <a:pt x="92" y="240"/>
                </a:cubicBezTo>
                <a:cubicBezTo>
                  <a:pt x="92" y="243"/>
                  <a:pt x="94" y="248"/>
                  <a:pt x="95" y="250"/>
                </a:cubicBezTo>
                <a:cubicBezTo>
                  <a:pt x="95" y="252"/>
                  <a:pt x="97" y="256"/>
                  <a:pt x="98" y="258"/>
                </a:cubicBezTo>
                <a:cubicBezTo>
                  <a:pt x="98" y="260"/>
                  <a:pt x="99" y="266"/>
                  <a:pt x="100" y="268"/>
                </a:cubicBezTo>
                <a:cubicBezTo>
                  <a:pt x="100" y="270"/>
                  <a:pt x="101" y="274"/>
                  <a:pt x="100" y="277"/>
                </a:cubicBezTo>
                <a:cubicBezTo>
                  <a:pt x="100" y="278"/>
                  <a:pt x="100" y="280"/>
                  <a:pt x="99" y="281"/>
                </a:cubicBezTo>
                <a:cubicBezTo>
                  <a:pt x="97" y="281"/>
                  <a:pt x="95" y="279"/>
                  <a:pt x="93" y="278"/>
                </a:cubicBezTo>
                <a:cubicBezTo>
                  <a:pt x="92" y="278"/>
                  <a:pt x="89" y="278"/>
                  <a:pt x="88" y="278"/>
                </a:cubicBezTo>
                <a:cubicBezTo>
                  <a:pt x="87" y="277"/>
                  <a:pt x="85" y="277"/>
                  <a:pt x="85" y="276"/>
                </a:cubicBezTo>
                <a:cubicBezTo>
                  <a:pt x="83" y="275"/>
                  <a:pt x="82" y="273"/>
                  <a:pt x="82" y="271"/>
                </a:cubicBezTo>
                <a:close/>
              </a:path>
            </a:pathLst>
          </a:custGeom>
          <a:solidFill>
            <a:srgbClr val="E04621"/>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50">
            <a:extLst>
              <a:ext uri="{FF2B5EF4-FFF2-40B4-BE49-F238E27FC236}">
                <a16:creationId xmlns:a16="http://schemas.microsoft.com/office/drawing/2014/main" id="{F6F65548-1A73-47C4-A7C2-402D9E371E1E}"/>
              </a:ext>
            </a:extLst>
          </p:cNvPr>
          <p:cNvSpPr>
            <a:spLocks/>
          </p:cNvSpPr>
          <p:nvPr/>
        </p:nvSpPr>
        <p:spPr bwMode="auto">
          <a:xfrm>
            <a:off x="9655834" y="6044012"/>
            <a:ext cx="49811" cy="38090"/>
          </a:xfrm>
          <a:custGeom>
            <a:avLst/>
            <a:gdLst/>
            <a:ahLst/>
            <a:cxnLst>
              <a:cxn ang="0">
                <a:pos x="10" y="12"/>
              </a:cxn>
              <a:cxn ang="0">
                <a:pos x="6" y="13"/>
              </a:cxn>
              <a:cxn ang="0">
                <a:pos x="3" y="12"/>
              </a:cxn>
              <a:cxn ang="0">
                <a:pos x="0" y="8"/>
              </a:cxn>
              <a:cxn ang="0">
                <a:pos x="2" y="6"/>
              </a:cxn>
              <a:cxn ang="0">
                <a:pos x="2" y="2"/>
              </a:cxn>
              <a:cxn ang="0">
                <a:pos x="6" y="0"/>
              </a:cxn>
              <a:cxn ang="0">
                <a:pos x="10" y="2"/>
              </a:cxn>
              <a:cxn ang="0">
                <a:pos x="11" y="6"/>
              </a:cxn>
              <a:cxn ang="0">
                <a:pos x="16" y="8"/>
              </a:cxn>
              <a:cxn ang="0">
                <a:pos x="16" y="11"/>
              </a:cxn>
              <a:cxn ang="0">
                <a:pos x="14" y="12"/>
              </a:cxn>
              <a:cxn ang="0">
                <a:pos x="10" y="12"/>
              </a:cxn>
            </a:cxnLst>
            <a:rect l="0" t="0" r="r" b="b"/>
            <a:pathLst>
              <a:path w="17" h="13">
                <a:moveTo>
                  <a:pt x="10" y="12"/>
                </a:moveTo>
                <a:cubicBezTo>
                  <a:pt x="9" y="12"/>
                  <a:pt x="7" y="13"/>
                  <a:pt x="6" y="13"/>
                </a:cubicBezTo>
                <a:cubicBezTo>
                  <a:pt x="5" y="13"/>
                  <a:pt x="3" y="12"/>
                  <a:pt x="3" y="12"/>
                </a:cubicBezTo>
                <a:cubicBezTo>
                  <a:pt x="2" y="11"/>
                  <a:pt x="0" y="9"/>
                  <a:pt x="0" y="8"/>
                </a:cubicBezTo>
                <a:cubicBezTo>
                  <a:pt x="1" y="7"/>
                  <a:pt x="2" y="6"/>
                  <a:pt x="2" y="6"/>
                </a:cubicBezTo>
                <a:cubicBezTo>
                  <a:pt x="3" y="5"/>
                  <a:pt x="2" y="3"/>
                  <a:pt x="2" y="2"/>
                </a:cubicBezTo>
                <a:cubicBezTo>
                  <a:pt x="3" y="1"/>
                  <a:pt x="5" y="0"/>
                  <a:pt x="6" y="0"/>
                </a:cubicBezTo>
                <a:cubicBezTo>
                  <a:pt x="8" y="0"/>
                  <a:pt x="10" y="1"/>
                  <a:pt x="10" y="2"/>
                </a:cubicBezTo>
                <a:cubicBezTo>
                  <a:pt x="11" y="3"/>
                  <a:pt x="10" y="5"/>
                  <a:pt x="11" y="6"/>
                </a:cubicBezTo>
                <a:cubicBezTo>
                  <a:pt x="11" y="7"/>
                  <a:pt x="15" y="7"/>
                  <a:pt x="16" y="8"/>
                </a:cubicBezTo>
                <a:cubicBezTo>
                  <a:pt x="16" y="9"/>
                  <a:pt x="17" y="10"/>
                  <a:pt x="16" y="11"/>
                </a:cubicBezTo>
                <a:cubicBezTo>
                  <a:pt x="16" y="11"/>
                  <a:pt x="15" y="12"/>
                  <a:pt x="14" y="12"/>
                </a:cubicBezTo>
                <a:cubicBezTo>
                  <a:pt x="13" y="13"/>
                  <a:pt x="11" y="12"/>
                  <a:pt x="10"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6" name="Freeform 51">
            <a:extLst>
              <a:ext uri="{FF2B5EF4-FFF2-40B4-BE49-F238E27FC236}">
                <a16:creationId xmlns:a16="http://schemas.microsoft.com/office/drawing/2014/main" id="{992AFC00-7C44-407F-8AD7-C3F5BC668DFA}"/>
              </a:ext>
            </a:extLst>
          </p:cNvPr>
          <p:cNvSpPr>
            <a:spLocks/>
          </p:cNvSpPr>
          <p:nvPr/>
        </p:nvSpPr>
        <p:spPr bwMode="auto">
          <a:xfrm>
            <a:off x="9644114" y="6008853"/>
            <a:ext cx="41020" cy="26371"/>
          </a:xfrm>
          <a:custGeom>
            <a:avLst/>
            <a:gdLst/>
            <a:ahLst/>
            <a:cxnLst>
              <a:cxn ang="0">
                <a:pos x="11" y="6"/>
              </a:cxn>
              <a:cxn ang="0">
                <a:pos x="8" y="7"/>
              </a:cxn>
              <a:cxn ang="0">
                <a:pos x="6" y="9"/>
              </a:cxn>
              <a:cxn ang="0">
                <a:pos x="3" y="8"/>
              </a:cxn>
              <a:cxn ang="0">
                <a:pos x="0" y="5"/>
              </a:cxn>
              <a:cxn ang="0">
                <a:pos x="3" y="2"/>
              </a:cxn>
              <a:cxn ang="0">
                <a:pos x="7" y="3"/>
              </a:cxn>
              <a:cxn ang="0">
                <a:pos x="9" y="1"/>
              </a:cxn>
              <a:cxn ang="0">
                <a:pos x="13" y="0"/>
              </a:cxn>
              <a:cxn ang="0">
                <a:pos x="14" y="2"/>
              </a:cxn>
              <a:cxn ang="0">
                <a:pos x="14" y="5"/>
              </a:cxn>
              <a:cxn ang="0">
                <a:pos x="11" y="6"/>
              </a:cxn>
            </a:cxnLst>
            <a:rect l="0" t="0" r="r" b="b"/>
            <a:pathLst>
              <a:path w="14" h="9">
                <a:moveTo>
                  <a:pt x="11" y="6"/>
                </a:moveTo>
                <a:cubicBezTo>
                  <a:pt x="10" y="7"/>
                  <a:pt x="9" y="7"/>
                  <a:pt x="8" y="7"/>
                </a:cubicBezTo>
                <a:cubicBezTo>
                  <a:pt x="8" y="8"/>
                  <a:pt x="7" y="9"/>
                  <a:pt x="6" y="9"/>
                </a:cubicBezTo>
                <a:cubicBezTo>
                  <a:pt x="5" y="9"/>
                  <a:pt x="4" y="8"/>
                  <a:pt x="3" y="8"/>
                </a:cubicBezTo>
                <a:cubicBezTo>
                  <a:pt x="2" y="7"/>
                  <a:pt x="0" y="6"/>
                  <a:pt x="0" y="5"/>
                </a:cubicBezTo>
                <a:cubicBezTo>
                  <a:pt x="0" y="4"/>
                  <a:pt x="2" y="3"/>
                  <a:pt x="3" y="2"/>
                </a:cubicBezTo>
                <a:cubicBezTo>
                  <a:pt x="4" y="2"/>
                  <a:pt x="6" y="3"/>
                  <a:pt x="7" y="3"/>
                </a:cubicBezTo>
                <a:cubicBezTo>
                  <a:pt x="7" y="2"/>
                  <a:pt x="8" y="1"/>
                  <a:pt x="9" y="1"/>
                </a:cubicBezTo>
                <a:cubicBezTo>
                  <a:pt x="10" y="0"/>
                  <a:pt x="12" y="0"/>
                  <a:pt x="13" y="0"/>
                </a:cubicBezTo>
                <a:cubicBezTo>
                  <a:pt x="13" y="0"/>
                  <a:pt x="14" y="1"/>
                  <a:pt x="14" y="2"/>
                </a:cubicBezTo>
                <a:cubicBezTo>
                  <a:pt x="14" y="2"/>
                  <a:pt x="14" y="4"/>
                  <a:pt x="14" y="5"/>
                </a:cubicBezTo>
                <a:cubicBezTo>
                  <a:pt x="13" y="5"/>
                  <a:pt x="12" y="6"/>
                  <a:pt x="11"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7" name="Freeform 52">
            <a:extLst>
              <a:ext uri="{FF2B5EF4-FFF2-40B4-BE49-F238E27FC236}">
                <a16:creationId xmlns:a16="http://schemas.microsoft.com/office/drawing/2014/main" id="{9A560B40-9037-4561-AF9E-B295F06BF5B7}"/>
              </a:ext>
            </a:extLst>
          </p:cNvPr>
          <p:cNvSpPr>
            <a:spLocks/>
          </p:cNvSpPr>
          <p:nvPr/>
        </p:nvSpPr>
        <p:spPr bwMode="auto">
          <a:xfrm>
            <a:off x="9523983" y="5909233"/>
            <a:ext cx="111340" cy="93760"/>
          </a:xfrm>
          <a:custGeom>
            <a:avLst/>
            <a:gdLst/>
            <a:ahLst/>
            <a:cxnLst>
              <a:cxn ang="0">
                <a:pos x="33" y="15"/>
              </a:cxn>
              <a:cxn ang="0">
                <a:pos x="28" y="17"/>
              </a:cxn>
              <a:cxn ang="0">
                <a:pos x="25" y="21"/>
              </a:cxn>
              <a:cxn ang="0">
                <a:pos x="23" y="26"/>
              </a:cxn>
              <a:cxn ang="0">
                <a:pos x="21" y="29"/>
              </a:cxn>
              <a:cxn ang="0">
                <a:pos x="17" y="33"/>
              </a:cxn>
              <a:cxn ang="0">
                <a:pos x="13" y="32"/>
              </a:cxn>
              <a:cxn ang="0">
                <a:pos x="8" y="24"/>
              </a:cxn>
              <a:cxn ang="0">
                <a:pos x="6" y="20"/>
              </a:cxn>
              <a:cxn ang="0">
                <a:pos x="2" y="17"/>
              </a:cxn>
              <a:cxn ang="0">
                <a:pos x="0" y="14"/>
              </a:cxn>
              <a:cxn ang="0">
                <a:pos x="4" y="12"/>
              </a:cxn>
              <a:cxn ang="0">
                <a:pos x="5" y="8"/>
              </a:cxn>
              <a:cxn ang="0">
                <a:pos x="9" y="8"/>
              </a:cxn>
              <a:cxn ang="0">
                <a:pos x="12" y="9"/>
              </a:cxn>
              <a:cxn ang="0">
                <a:pos x="13" y="12"/>
              </a:cxn>
              <a:cxn ang="0">
                <a:pos x="17" y="12"/>
              </a:cxn>
              <a:cxn ang="0">
                <a:pos x="19" y="7"/>
              </a:cxn>
              <a:cxn ang="0">
                <a:pos x="18" y="4"/>
              </a:cxn>
              <a:cxn ang="0">
                <a:pos x="20" y="0"/>
              </a:cxn>
              <a:cxn ang="0">
                <a:pos x="24" y="1"/>
              </a:cxn>
              <a:cxn ang="0">
                <a:pos x="26" y="4"/>
              </a:cxn>
              <a:cxn ang="0">
                <a:pos x="29" y="2"/>
              </a:cxn>
              <a:cxn ang="0">
                <a:pos x="32" y="2"/>
              </a:cxn>
              <a:cxn ang="0">
                <a:pos x="35" y="3"/>
              </a:cxn>
              <a:cxn ang="0">
                <a:pos x="37" y="6"/>
              </a:cxn>
              <a:cxn ang="0">
                <a:pos x="38" y="8"/>
              </a:cxn>
              <a:cxn ang="0">
                <a:pos x="39" y="12"/>
              </a:cxn>
              <a:cxn ang="0">
                <a:pos x="37" y="14"/>
              </a:cxn>
              <a:cxn ang="0">
                <a:pos x="33" y="15"/>
              </a:cxn>
            </a:cxnLst>
            <a:rect l="0" t="0" r="r" b="b"/>
            <a:pathLst>
              <a:path w="39" h="33">
                <a:moveTo>
                  <a:pt x="33" y="15"/>
                </a:moveTo>
                <a:cubicBezTo>
                  <a:pt x="31" y="16"/>
                  <a:pt x="29" y="17"/>
                  <a:pt x="28" y="17"/>
                </a:cubicBezTo>
                <a:cubicBezTo>
                  <a:pt x="27" y="18"/>
                  <a:pt x="25" y="20"/>
                  <a:pt x="25" y="21"/>
                </a:cubicBezTo>
                <a:cubicBezTo>
                  <a:pt x="24" y="22"/>
                  <a:pt x="24" y="25"/>
                  <a:pt x="23" y="26"/>
                </a:cubicBezTo>
                <a:cubicBezTo>
                  <a:pt x="23" y="27"/>
                  <a:pt x="22" y="29"/>
                  <a:pt x="21" y="29"/>
                </a:cubicBezTo>
                <a:cubicBezTo>
                  <a:pt x="20" y="30"/>
                  <a:pt x="18" y="32"/>
                  <a:pt x="17" y="33"/>
                </a:cubicBezTo>
                <a:cubicBezTo>
                  <a:pt x="16" y="33"/>
                  <a:pt x="14" y="32"/>
                  <a:pt x="13" y="32"/>
                </a:cubicBezTo>
                <a:cubicBezTo>
                  <a:pt x="11" y="30"/>
                  <a:pt x="9" y="26"/>
                  <a:pt x="8" y="24"/>
                </a:cubicBezTo>
                <a:cubicBezTo>
                  <a:pt x="8" y="23"/>
                  <a:pt x="6" y="21"/>
                  <a:pt x="6" y="20"/>
                </a:cubicBezTo>
                <a:cubicBezTo>
                  <a:pt x="5" y="19"/>
                  <a:pt x="3" y="18"/>
                  <a:pt x="2" y="17"/>
                </a:cubicBezTo>
                <a:cubicBezTo>
                  <a:pt x="2" y="16"/>
                  <a:pt x="0" y="15"/>
                  <a:pt x="0" y="14"/>
                </a:cubicBezTo>
                <a:cubicBezTo>
                  <a:pt x="0" y="13"/>
                  <a:pt x="4" y="13"/>
                  <a:pt x="4" y="12"/>
                </a:cubicBezTo>
                <a:cubicBezTo>
                  <a:pt x="5" y="11"/>
                  <a:pt x="4" y="9"/>
                  <a:pt x="5" y="8"/>
                </a:cubicBezTo>
                <a:cubicBezTo>
                  <a:pt x="6" y="8"/>
                  <a:pt x="8" y="8"/>
                  <a:pt x="9" y="8"/>
                </a:cubicBezTo>
                <a:cubicBezTo>
                  <a:pt x="10" y="8"/>
                  <a:pt x="12" y="9"/>
                  <a:pt x="12" y="9"/>
                </a:cubicBezTo>
                <a:cubicBezTo>
                  <a:pt x="13" y="10"/>
                  <a:pt x="12" y="12"/>
                  <a:pt x="13" y="12"/>
                </a:cubicBezTo>
                <a:cubicBezTo>
                  <a:pt x="14" y="13"/>
                  <a:pt x="16" y="13"/>
                  <a:pt x="17" y="12"/>
                </a:cubicBezTo>
                <a:cubicBezTo>
                  <a:pt x="18" y="12"/>
                  <a:pt x="19" y="9"/>
                  <a:pt x="19" y="7"/>
                </a:cubicBezTo>
                <a:cubicBezTo>
                  <a:pt x="19" y="6"/>
                  <a:pt x="18" y="5"/>
                  <a:pt x="18" y="4"/>
                </a:cubicBezTo>
                <a:cubicBezTo>
                  <a:pt x="18" y="3"/>
                  <a:pt x="19" y="1"/>
                  <a:pt x="20" y="0"/>
                </a:cubicBezTo>
                <a:cubicBezTo>
                  <a:pt x="21" y="0"/>
                  <a:pt x="23" y="0"/>
                  <a:pt x="24" y="1"/>
                </a:cubicBezTo>
                <a:cubicBezTo>
                  <a:pt x="25" y="1"/>
                  <a:pt x="25" y="4"/>
                  <a:pt x="26" y="4"/>
                </a:cubicBezTo>
                <a:cubicBezTo>
                  <a:pt x="27" y="4"/>
                  <a:pt x="28" y="2"/>
                  <a:pt x="29" y="2"/>
                </a:cubicBezTo>
                <a:cubicBezTo>
                  <a:pt x="30" y="2"/>
                  <a:pt x="31" y="2"/>
                  <a:pt x="32" y="2"/>
                </a:cubicBezTo>
                <a:cubicBezTo>
                  <a:pt x="33" y="2"/>
                  <a:pt x="35" y="3"/>
                  <a:pt x="35" y="3"/>
                </a:cubicBezTo>
                <a:cubicBezTo>
                  <a:pt x="36" y="4"/>
                  <a:pt x="36" y="6"/>
                  <a:pt x="37" y="6"/>
                </a:cubicBezTo>
                <a:cubicBezTo>
                  <a:pt x="37" y="7"/>
                  <a:pt x="38" y="7"/>
                  <a:pt x="38" y="8"/>
                </a:cubicBezTo>
                <a:cubicBezTo>
                  <a:pt x="39" y="9"/>
                  <a:pt x="39" y="11"/>
                  <a:pt x="39" y="12"/>
                </a:cubicBezTo>
                <a:cubicBezTo>
                  <a:pt x="39" y="13"/>
                  <a:pt x="37" y="14"/>
                  <a:pt x="37" y="14"/>
                </a:cubicBezTo>
                <a:cubicBezTo>
                  <a:pt x="36" y="14"/>
                  <a:pt x="34" y="15"/>
                  <a:pt x="33"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8" name="Freeform 53">
            <a:extLst>
              <a:ext uri="{FF2B5EF4-FFF2-40B4-BE49-F238E27FC236}">
                <a16:creationId xmlns:a16="http://schemas.microsoft.com/office/drawing/2014/main" id="{4B95DF47-0390-451C-B4DE-2183169CE82E}"/>
              </a:ext>
            </a:extLst>
          </p:cNvPr>
          <p:cNvSpPr>
            <a:spLocks/>
          </p:cNvSpPr>
          <p:nvPr/>
        </p:nvSpPr>
        <p:spPr bwMode="auto">
          <a:xfrm>
            <a:off x="9439014" y="5900444"/>
            <a:ext cx="35160" cy="26371"/>
          </a:xfrm>
          <a:custGeom>
            <a:avLst/>
            <a:gdLst/>
            <a:ahLst/>
            <a:cxnLst>
              <a:cxn ang="0">
                <a:pos x="4" y="8"/>
              </a:cxn>
              <a:cxn ang="0">
                <a:pos x="3" y="5"/>
              </a:cxn>
              <a:cxn ang="0">
                <a:pos x="1" y="3"/>
              </a:cxn>
              <a:cxn ang="0">
                <a:pos x="2" y="0"/>
              </a:cxn>
              <a:cxn ang="0">
                <a:pos x="5" y="0"/>
              </a:cxn>
              <a:cxn ang="0">
                <a:pos x="9" y="1"/>
              </a:cxn>
              <a:cxn ang="0">
                <a:pos x="12" y="4"/>
              </a:cxn>
              <a:cxn ang="0">
                <a:pos x="10" y="8"/>
              </a:cxn>
              <a:cxn ang="0">
                <a:pos x="7" y="8"/>
              </a:cxn>
              <a:cxn ang="0">
                <a:pos x="4" y="8"/>
              </a:cxn>
            </a:cxnLst>
            <a:rect l="0" t="0" r="r" b="b"/>
            <a:pathLst>
              <a:path w="12" h="9">
                <a:moveTo>
                  <a:pt x="4" y="8"/>
                </a:moveTo>
                <a:cubicBezTo>
                  <a:pt x="4" y="8"/>
                  <a:pt x="4" y="6"/>
                  <a:pt x="3" y="5"/>
                </a:cubicBezTo>
                <a:cubicBezTo>
                  <a:pt x="3" y="5"/>
                  <a:pt x="1" y="4"/>
                  <a:pt x="1" y="3"/>
                </a:cubicBezTo>
                <a:cubicBezTo>
                  <a:pt x="0" y="3"/>
                  <a:pt x="1" y="1"/>
                  <a:pt x="2" y="0"/>
                </a:cubicBezTo>
                <a:cubicBezTo>
                  <a:pt x="2" y="0"/>
                  <a:pt x="4" y="0"/>
                  <a:pt x="5" y="0"/>
                </a:cubicBezTo>
                <a:cubicBezTo>
                  <a:pt x="6" y="0"/>
                  <a:pt x="9" y="0"/>
                  <a:pt x="9" y="1"/>
                </a:cubicBezTo>
                <a:cubicBezTo>
                  <a:pt x="10" y="1"/>
                  <a:pt x="12" y="3"/>
                  <a:pt x="12" y="4"/>
                </a:cubicBezTo>
                <a:cubicBezTo>
                  <a:pt x="12" y="5"/>
                  <a:pt x="10" y="7"/>
                  <a:pt x="10" y="8"/>
                </a:cubicBezTo>
                <a:cubicBezTo>
                  <a:pt x="9" y="8"/>
                  <a:pt x="8" y="8"/>
                  <a:pt x="7" y="8"/>
                </a:cubicBezTo>
                <a:cubicBezTo>
                  <a:pt x="6" y="8"/>
                  <a:pt x="5" y="9"/>
                  <a:pt x="4"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54">
            <a:extLst>
              <a:ext uri="{FF2B5EF4-FFF2-40B4-BE49-F238E27FC236}">
                <a16:creationId xmlns:a16="http://schemas.microsoft.com/office/drawing/2014/main" id="{F0B39ABF-AEED-4064-97E8-303CBCB83F1D}"/>
              </a:ext>
            </a:extLst>
          </p:cNvPr>
          <p:cNvSpPr>
            <a:spLocks/>
          </p:cNvSpPr>
          <p:nvPr/>
        </p:nvSpPr>
        <p:spPr bwMode="auto">
          <a:xfrm>
            <a:off x="9500544" y="5903373"/>
            <a:ext cx="23439" cy="26371"/>
          </a:xfrm>
          <a:custGeom>
            <a:avLst/>
            <a:gdLst/>
            <a:ahLst/>
            <a:cxnLst>
              <a:cxn ang="0">
                <a:pos x="5" y="8"/>
              </a:cxn>
              <a:cxn ang="0">
                <a:pos x="2" y="8"/>
              </a:cxn>
              <a:cxn ang="0">
                <a:pos x="0" y="4"/>
              </a:cxn>
              <a:cxn ang="0">
                <a:pos x="3" y="1"/>
              </a:cxn>
              <a:cxn ang="0">
                <a:pos x="7" y="0"/>
              </a:cxn>
              <a:cxn ang="0">
                <a:pos x="8" y="2"/>
              </a:cxn>
              <a:cxn ang="0">
                <a:pos x="8" y="6"/>
              </a:cxn>
              <a:cxn ang="0">
                <a:pos x="5" y="8"/>
              </a:cxn>
            </a:cxnLst>
            <a:rect l="0" t="0" r="r" b="b"/>
            <a:pathLst>
              <a:path w="8" h="9">
                <a:moveTo>
                  <a:pt x="5" y="8"/>
                </a:moveTo>
                <a:cubicBezTo>
                  <a:pt x="5" y="8"/>
                  <a:pt x="3" y="9"/>
                  <a:pt x="2" y="8"/>
                </a:cubicBezTo>
                <a:cubicBezTo>
                  <a:pt x="1" y="7"/>
                  <a:pt x="0" y="5"/>
                  <a:pt x="0" y="4"/>
                </a:cubicBezTo>
                <a:cubicBezTo>
                  <a:pt x="1" y="3"/>
                  <a:pt x="2" y="1"/>
                  <a:pt x="3" y="1"/>
                </a:cubicBezTo>
                <a:cubicBezTo>
                  <a:pt x="4" y="0"/>
                  <a:pt x="6" y="0"/>
                  <a:pt x="7" y="0"/>
                </a:cubicBezTo>
                <a:cubicBezTo>
                  <a:pt x="7" y="1"/>
                  <a:pt x="8" y="2"/>
                  <a:pt x="8" y="2"/>
                </a:cubicBezTo>
                <a:cubicBezTo>
                  <a:pt x="8" y="3"/>
                  <a:pt x="8" y="5"/>
                  <a:pt x="8" y="6"/>
                </a:cubicBezTo>
                <a:cubicBezTo>
                  <a:pt x="8" y="6"/>
                  <a:pt x="6" y="8"/>
                  <a:pt x="5"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55">
            <a:extLst>
              <a:ext uri="{FF2B5EF4-FFF2-40B4-BE49-F238E27FC236}">
                <a16:creationId xmlns:a16="http://schemas.microsoft.com/office/drawing/2014/main" id="{3089336B-4AC1-440C-9063-992593A9A877}"/>
              </a:ext>
            </a:extLst>
          </p:cNvPr>
          <p:cNvSpPr>
            <a:spLocks/>
          </p:cNvSpPr>
          <p:nvPr/>
        </p:nvSpPr>
        <p:spPr bwMode="auto">
          <a:xfrm>
            <a:off x="9500544" y="5759804"/>
            <a:ext cx="41020" cy="41020"/>
          </a:xfrm>
          <a:custGeom>
            <a:avLst/>
            <a:gdLst/>
            <a:ahLst/>
            <a:cxnLst>
              <a:cxn ang="0">
                <a:pos x="8" y="11"/>
              </a:cxn>
              <a:cxn ang="0">
                <a:pos x="3" y="14"/>
              </a:cxn>
              <a:cxn ang="0">
                <a:pos x="0" y="11"/>
              </a:cxn>
              <a:cxn ang="0">
                <a:pos x="2" y="5"/>
              </a:cxn>
              <a:cxn ang="0">
                <a:pos x="7" y="0"/>
              </a:cxn>
              <a:cxn ang="0">
                <a:pos x="10" y="1"/>
              </a:cxn>
              <a:cxn ang="0">
                <a:pos x="14" y="3"/>
              </a:cxn>
              <a:cxn ang="0">
                <a:pos x="12" y="7"/>
              </a:cxn>
              <a:cxn ang="0">
                <a:pos x="8" y="11"/>
              </a:cxn>
            </a:cxnLst>
            <a:rect l="0" t="0" r="r" b="b"/>
            <a:pathLst>
              <a:path w="14" h="14">
                <a:moveTo>
                  <a:pt x="8" y="11"/>
                </a:moveTo>
                <a:cubicBezTo>
                  <a:pt x="7" y="12"/>
                  <a:pt x="5" y="14"/>
                  <a:pt x="3" y="14"/>
                </a:cubicBezTo>
                <a:cubicBezTo>
                  <a:pt x="2" y="13"/>
                  <a:pt x="1" y="12"/>
                  <a:pt x="0" y="11"/>
                </a:cubicBezTo>
                <a:cubicBezTo>
                  <a:pt x="0" y="9"/>
                  <a:pt x="2" y="6"/>
                  <a:pt x="2" y="5"/>
                </a:cubicBezTo>
                <a:cubicBezTo>
                  <a:pt x="3" y="3"/>
                  <a:pt x="5" y="0"/>
                  <a:pt x="7" y="0"/>
                </a:cubicBezTo>
                <a:cubicBezTo>
                  <a:pt x="7" y="0"/>
                  <a:pt x="9" y="1"/>
                  <a:pt x="10" y="1"/>
                </a:cubicBezTo>
                <a:cubicBezTo>
                  <a:pt x="11" y="1"/>
                  <a:pt x="13" y="2"/>
                  <a:pt x="14" y="3"/>
                </a:cubicBezTo>
                <a:cubicBezTo>
                  <a:pt x="14" y="4"/>
                  <a:pt x="13" y="6"/>
                  <a:pt x="12" y="7"/>
                </a:cubicBezTo>
                <a:cubicBezTo>
                  <a:pt x="11" y="8"/>
                  <a:pt x="9" y="10"/>
                  <a:pt x="8" y="1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56">
            <a:extLst>
              <a:ext uri="{FF2B5EF4-FFF2-40B4-BE49-F238E27FC236}">
                <a16:creationId xmlns:a16="http://schemas.microsoft.com/office/drawing/2014/main" id="{EBD39AE2-90B3-4527-8214-F605B6D9BB06}"/>
              </a:ext>
            </a:extLst>
          </p:cNvPr>
          <p:cNvSpPr>
            <a:spLocks/>
          </p:cNvSpPr>
          <p:nvPr/>
        </p:nvSpPr>
        <p:spPr bwMode="auto">
          <a:xfrm>
            <a:off x="9664622" y="5859424"/>
            <a:ext cx="102550" cy="79110"/>
          </a:xfrm>
          <a:custGeom>
            <a:avLst/>
            <a:gdLst/>
            <a:ahLst/>
            <a:cxnLst>
              <a:cxn ang="0">
                <a:pos x="16" y="27"/>
              </a:cxn>
              <a:cxn ang="0">
                <a:pos x="10" y="23"/>
              </a:cxn>
              <a:cxn ang="0">
                <a:pos x="9" y="17"/>
              </a:cxn>
              <a:cxn ang="0">
                <a:pos x="5" y="13"/>
              </a:cxn>
              <a:cxn ang="0">
                <a:pos x="1" y="11"/>
              </a:cxn>
              <a:cxn ang="0">
                <a:pos x="1" y="7"/>
              </a:cxn>
              <a:cxn ang="0">
                <a:pos x="4" y="3"/>
              </a:cxn>
              <a:cxn ang="0">
                <a:pos x="14" y="1"/>
              </a:cxn>
              <a:cxn ang="0">
                <a:pos x="23" y="1"/>
              </a:cxn>
              <a:cxn ang="0">
                <a:pos x="29" y="4"/>
              </a:cxn>
              <a:cxn ang="0">
                <a:pos x="31" y="9"/>
              </a:cxn>
              <a:cxn ang="0">
                <a:pos x="35" y="12"/>
              </a:cxn>
              <a:cxn ang="0">
                <a:pos x="32" y="15"/>
              </a:cxn>
              <a:cxn ang="0">
                <a:pos x="28" y="18"/>
              </a:cxn>
              <a:cxn ang="0">
                <a:pos x="23" y="22"/>
              </a:cxn>
              <a:cxn ang="0">
                <a:pos x="21" y="26"/>
              </a:cxn>
              <a:cxn ang="0">
                <a:pos x="19" y="27"/>
              </a:cxn>
              <a:cxn ang="0">
                <a:pos x="16" y="27"/>
              </a:cxn>
            </a:cxnLst>
            <a:rect l="0" t="0" r="r" b="b"/>
            <a:pathLst>
              <a:path w="35" h="27">
                <a:moveTo>
                  <a:pt x="16" y="27"/>
                </a:moveTo>
                <a:cubicBezTo>
                  <a:pt x="14" y="27"/>
                  <a:pt x="11" y="24"/>
                  <a:pt x="10" y="23"/>
                </a:cubicBezTo>
                <a:cubicBezTo>
                  <a:pt x="9" y="22"/>
                  <a:pt x="9" y="18"/>
                  <a:pt x="9" y="17"/>
                </a:cubicBezTo>
                <a:cubicBezTo>
                  <a:pt x="8" y="16"/>
                  <a:pt x="6" y="14"/>
                  <a:pt x="5" y="13"/>
                </a:cubicBezTo>
                <a:cubicBezTo>
                  <a:pt x="4" y="13"/>
                  <a:pt x="1" y="12"/>
                  <a:pt x="1" y="11"/>
                </a:cubicBezTo>
                <a:cubicBezTo>
                  <a:pt x="0" y="10"/>
                  <a:pt x="1" y="8"/>
                  <a:pt x="1" y="7"/>
                </a:cubicBezTo>
                <a:cubicBezTo>
                  <a:pt x="1" y="6"/>
                  <a:pt x="3" y="4"/>
                  <a:pt x="4" y="3"/>
                </a:cubicBezTo>
                <a:cubicBezTo>
                  <a:pt x="6" y="2"/>
                  <a:pt x="11" y="1"/>
                  <a:pt x="14" y="1"/>
                </a:cubicBezTo>
                <a:cubicBezTo>
                  <a:pt x="16" y="1"/>
                  <a:pt x="21" y="0"/>
                  <a:pt x="23" y="1"/>
                </a:cubicBezTo>
                <a:cubicBezTo>
                  <a:pt x="25" y="1"/>
                  <a:pt x="28" y="3"/>
                  <a:pt x="29" y="4"/>
                </a:cubicBezTo>
                <a:cubicBezTo>
                  <a:pt x="30" y="5"/>
                  <a:pt x="30" y="8"/>
                  <a:pt x="31" y="9"/>
                </a:cubicBezTo>
                <a:cubicBezTo>
                  <a:pt x="32" y="10"/>
                  <a:pt x="35" y="11"/>
                  <a:pt x="35" y="12"/>
                </a:cubicBezTo>
                <a:cubicBezTo>
                  <a:pt x="35" y="13"/>
                  <a:pt x="33" y="14"/>
                  <a:pt x="32" y="15"/>
                </a:cubicBezTo>
                <a:cubicBezTo>
                  <a:pt x="31" y="16"/>
                  <a:pt x="29" y="17"/>
                  <a:pt x="28" y="18"/>
                </a:cubicBezTo>
                <a:cubicBezTo>
                  <a:pt x="27" y="19"/>
                  <a:pt x="24" y="21"/>
                  <a:pt x="23" y="22"/>
                </a:cubicBezTo>
                <a:cubicBezTo>
                  <a:pt x="22" y="23"/>
                  <a:pt x="22" y="25"/>
                  <a:pt x="21" y="26"/>
                </a:cubicBezTo>
                <a:cubicBezTo>
                  <a:pt x="21" y="27"/>
                  <a:pt x="20" y="27"/>
                  <a:pt x="19" y="27"/>
                </a:cubicBezTo>
                <a:cubicBezTo>
                  <a:pt x="18" y="27"/>
                  <a:pt x="17" y="27"/>
                  <a:pt x="16" y="2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 name="Freeform 57">
            <a:extLst>
              <a:ext uri="{FF2B5EF4-FFF2-40B4-BE49-F238E27FC236}">
                <a16:creationId xmlns:a16="http://schemas.microsoft.com/office/drawing/2014/main" id="{F55897A6-71B7-48DC-8C39-539CD9A491DA}"/>
              </a:ext>
            </a:extLst>
          </p:cNvPr>
          <p:cNvSpPr>
            <a:spLocks/>
          </p:cNvSpPr>
          <p:nvPr/>
        </p:nvSpPr>
        <p:spPr bwMode="auto">
          <a:xfrm>
            <a:off x="9020026" y="5915093"/>
            <a:ext cx="1078235" cy="723708"/>
          </a:xfrm>
          <a:custGeom>
            <a:avLst/>
            <a:gdLst/>
            <a:ahLst/>
            <a:cxnLst>
              <a:cxn ang="0">
                <a:pos x="190" y="234"/>
              </a:cxn>
              <a:cxn ang="0">
                <a:pos x="157" y="213"/>
              </a:cxn>
              <a:cxn ang="0">
                <a:pos x="133" y="186"/>
              </a:cxn>
              <a:cxn ang="0">
                <a:pos x="100" y="175"/>
              </a:cxn>
              <a:cxn ang="0">
                <a:pos x="53" y="155"/>
              </a:cxn>
              <a:cxn ang="0">
                <a:pos x="3" y="110"/>
              </a:cxn>
              <a:cxn ang="0">
                <a:pos x="14" y="86"/>
              </a:cxn>
              <a:cxn ang="0">
                <a:pos x="10" y="95"/>
              </a:cxn>
              <a:cxn ang="0">
                <a:pos x="7" y="108"/>
              </a:cxn>
              <a:cxn ang="0">
                <a:pos x="26" y="129"/>
              </a:cxn>
              <a:cxn ang="0">
                <a:pos x="21" y="106"/>
              </a:cxn>
              <a:cxn ang="0">
                <a:pos x="42" y="120"/>
              </a:cxn>
              <a:cxn ang="0">
                <a:pos x="58" y="115"/>
              </a:cxn>
              <a:cxn ang="0">
                <a:pos x="63" y="106"/>
              </a:cxn>
              <a:cxn ang="0">
                <a:pos x="84" y="107"/>
              </a:cxn>
              <a:cxn ang="0">
                <a:pos x="53" y="87"/>
              </a:cxn>
              <a:cxn ang="0">
                <a:pos x="37" y="67"/>
              </a:cxn>
              <a:cxn ang="0">
                <a:pos x="33" y="37"/>
              </a:cxn>
              <a:cxn ang="0">
                <a:pos x="54" y="17"/>
              </a:cxn>
              <a:cxn ang="0">
                <a:pos x="66" y="10"/>
              </a:cxn>
              <a:cxn ang="0">
                <a:pos x="91" y="6"/>
              </a:cxn>
              <a:cxn ang="0">
                <a:pos x="116" y="1"/>
              </a:cxn>
              <a:cxn ang="0">
                <a:pos x="166" y="30"/>
              </a:cxn>
              <a:cxn ang="0">
                <a:pos x="184" y="56"/>
              </a:cxn>
              <a:cxn ang="0">
                <a:pos x="190" y="63"/>
              </a:cxn>
              <a:cxn ang="0">
                <a:pos x="198" y="71"/>
              </a:cxn>
              <a:cxn ang="0">
                <a:pos x="214" y="81"/>
              </a:cxn>
              <a:cxn ang="0">
                <a:pos x="245" y="91"/>
              </a:cxn>
              <a:cxn ang="0">
                <a:pos x="267" y="106"/>
              </a:cxn>
              <a:cxn ang="0">
                <a:pos x="255" y="86"/>
              </a:cxn>
              <a:cxn ang="0">
                <a:pos x="264" y="72"/>
              </a:cxn>
              <a:cxn ang="0">
                <a:pos x="279" y="80"/>
              </a:cxn>
              <a:cxn ang="0">
                <a:pos x="287" y="67"/>
              </a:cxn>
              <a:cxn ang="0">
                <a:pos x="279" y="45"/>
              </a:cxn>
              <a:cxn ang="0">
                <a:pos x="300" y="49"/>
              </a:cxn>
              <a:cxn ang="0">
                <a:pos x="318" y="60"/>
              </a:cxn>
              <a:cxn ang="0">
                <a:pos x="327" y="88"/>
              </a:cxn>
              <a:cxn ang="0">
                <a:pos x="339" y="103"/>
              </a:cxn>
              <a:cxn ang="0">
                <a:pos x="359" y="123"/>
              </a:cxn>
              <a:cxn ang="0">
                <a:pos x="367" y="146"/>
              </a:cxn>
              <a:cxn ang="0">
                <a:pos x="360" y="164"/>
              </a:cxn>
              <a:cxn ang="0">
                <a:pos x="363" y="176"/>
              </a:cxn>
              <a:cxn ang="0">
                <a:pos x="356" y="191"/>
              </a:cxn>
              <a:cxn ang="0">
                <a:pos x="362" y="209"/>
              </a:cxn>
              <a:cxn ang="0">
                <a:pos x="352" y="215"/>
              </a:cxn>
              <a:cxn ang="0">
                <a:pos x="351" y="221"/>
              </a:cxn>
              <a:cxn ang="0">
                <a:pos x="336" y="221"/>
              </a:cxn>
              <a:cxn ang="0">
                <a:pos x="319" y="214"/>
              </a:cxn>
              <a:cxn ang="0">
                <a:pos x="305" y="210"/>
              </a:cxn>
              <a:cxn ang="0">
                <a:pos x="292" y="213"/>
              </a:cxn>
              <a:cxn ang="0">
                <a:pos x="259" y="214"/>
              </a:cxn>
              <a:cxn ang="0">
                <a:pos x="247" y="227"/>
              </a:cxn>
              <a:cxn ang="0">
                <a:pos x="224" y="225"/>
              </a:cxn>
              <a:cxn ang="0">
                <a:pos x="203" y="216"/>
              </a:cxn>
              <a:cxn ang="0">
                <a:pos x="193" y="221"/>
              </a:cxn>
              <a:cxn ang="0">
                <a:pos x="201" y="229"/>
              </a:cxn>
              <a:cxn ang="0">
                <a:pos x="202" y="236"/>
              </a:cxn>
              <a:cxn ang="0">
                <a:pos x="213" y="250"/>
              </a:cxn>
            </a:cxnLst>
            <a:rect l="0" t="0" r="r" b="b"/>
            <a:pathLst>
              <a:path w="371" h="250">
                <a:moveTo>
                  <a:pt x="211" y="250"/>
                </a:moveTo>
                <a:cubicBezTo>
                  <a:pt x="210" y="249"/>
                  <a:pt x="208" y="247"/>
                  <a:pt x="208" y="246"/>
                </a:cubicBezTo>
                <a:cubicBezTo>
                  <a:pt x="206" y="245"/>
                  <a:pt x="203" y="243"/>
                  <a:pt x="202" y="241"/>
                </a:cubicBezTo>
                <a:cubicBezTo>
                  <a:pt x="200" y="240"/>
                  <a:pt x="197" y="238"/>
                  <a:pt x="196" y="238"/>
                </a:cubicBezTo>
                <a:cubicBezTo>
                  <a:pt x="194" y="237"/>
                  <a:pt x="191" y="235"/>
                  <a:pt x="190" y="234"/>
                </a:cubicBezTo>
                <a:cubicBezTo>
                  <a:pt x="188" y="233"/>
                  <a:pt x="186" y="232"/>
                  <a:pt x="184" y="231"/>
                </a:cubicBezTo>
                <a:cubicBezTo>
                  <a:pt x="183" y="231"/>
                  <a:pt x="179" y="230"/>
                  <a:pt x="178" y="229"/>
                </a:cubicBezTo>
                <a:cubicBezTo>
                  <a:pt x="177" y="228"/>
                  <a:pt x="174" y="226"/>
                  <a:pt x="173" y="225"/>
                </a:cubicBezTo>
                <a:cubicBezTo>
                  <a:pt x="170" y="223"/>
                  <a:pt x="166" y="220"/>
                  <a:pt x="164" y="218"/>
                </a:cubicBezTo>
                <a:cubicBezTo>
                  <a:pt x="162" y="217"/>
                  <a:pt x="158" y="214"/>
                  <a:pt x="157" y="213"/>
                </a:cubicBezTo>
                <a:cubicBezTo>
                  <a:pt x="155" y="211"/>
                  <a:pt x="153" y="208"/>
                  <a:pt x="152" y="206"/>
                </a:cubicBezTo>
                <a:cubicBezTo>
                  <a:pt x="151" y="204"/>
                  <a:pt x="149" y="201"/>
                  <a:pt x="148" y="200"/>
                </a:cubicBezTo>
                <a:cubicBezTo>
                  <a:pt x="147" y="199"/>
                  <a:pt x="145" y="197"/>
                  <a:pt x="144" y="197"/>
                </a:cubicBezTo>
                <a:cubicBezTo>
                  <a:pt x="142" y="195"/>
                  <a:pt x="137" y="193"/>
                  <a:pt x="135" y="190"/>
                </a:cubicBezTo>
                <a:cubicBezTo>
                  <a:pt x="134" y="189"/>
                  <a:pt x="134" y="187"/>
                  <a:pt x="133" y="186"/>
                </a:cubicBezTo>
                <a:cubicBezTo>
                  <a:pt x="132" y="185"/>
                  <a:pt x="129" y="183"/>
                  <a:pt x="127" y="183"/>
                </a:cubicBezTo>
                <a:cubicBezTo>
                  <a:pt x="125" y="182"/>
                  <a:pt x="121" y="182"/>
                  <a:pt x="119" y="181"/>
                </a:cubicBezTo>
                <a:cubicBezTo>
                  <a:pt x="118" y="181"/>
                  <a:pt x="115" y="180"/>
                  <a:pt x="114" y="179"/>
                </a:cubicBezTo>
                <a:cubicBezTo>
                  <a:pt x="112" y="179"/>
                  <a:pt x="107" y="178"/>
                  <a:pt x="105" y="177"/>
                </a:cubicBezTo>
                <a:cubicBezTo>
                  <a:pt x="104" y="176"/>
                  <a:pt x="101" y="175"/>
                  <a:pt x="100" y="175"/>
                </a:cubicBezTo>
                <a:cubicBezTo>
                  <a:pt x="98" y="174"/>
                  <a:pt x="94" y="171"/>
                  <a:pt x="91" y="170"/>
                </a:cubicBezTo>
                <a:cubicBezTo>
                  <a:pt x="90" y="169"/>
                  <a:pt x="86" y="168"/>
                  <a:pt x="84" y="167"/>
                </a:cubicBezTo>
                <a:cubicBezTo>
                  <a:pt x="82" y="166"/>
                  <a:pt x="79" y="164"/>
                  <a:pt x="77" y="164"/>
                </a:cubicBezTo>
                <a:cubicBezTo>
                  <a:pt x="75" y="163"/>
                  <a:pt x="70" y="161"/>
                  <a:pt x="67" y="160"/>
                </a:cubicBezTo>
                <a:cubicBezTo>
                  <a:pt x="64" y="159"/>
                  <a:pt x="56" y="156"/>
                  <a:pt x="53" y="155"/>
                </a:cubicBezTo>
                <a:cubicBezTo>
                  <a:pt x="48" y="154"/>
                  <a:pt x="39" y="152"/>
                  <a:pt x="35" y="150"/>
                </a:cubicBezTo>
                <a:cubicBezTo>
                  <a:pt x="32" y="148"/>
                  <a:pt x="25" y="144"/>
                  <a:pt x="22" y="141"/>
                </a:cubicBezTo>
                <a:cubicBezTo>
                  <a:pt x="20" y="139"/>
                  <a:pt x="15" y="133"/>
                  <a:pt x="13" y="130"/>
                </a:cubicBezTo>
                <a:cubicBezTo>
                  <a:pt x="11" y="128"/>
                  <a:pt x="8" y="123"/>
                  <a:pt x="7" y="120"/>
                </a:cubicBezTo>
                <a:cubicBezTo>
                  <a:pt x="6" y="118"/>
                  <a:pt x="3" y="113"/>
                  <a:pt x="3" y="110"/>
                </a:cubicBezTo>
                <a:cubicBezTo>
                  <a:pt x="2" y="108"/>
                  <a:pt x="0" y="104"/>
                  <a:pt x="0" y="102"/>
                </a:cubicBezTo>
                <a:cubicBezTo>
                  <a:pt x="0" y="100"/>
                  <a:pt x="2" y="96"/>
                  <a:pt x="2" y="94"/>
                </a:cubicBezTo>
                <a:cubicBezTo>
                  <a:pt x="2" y="93"/>
                  <a:pt x="3" y="90"/>
                  <a:pt x="3" y="89"/>
                </a:cubicBezTo>
                <a:cubicBezTo>
                  <a:pt x="4" y="89"/>
                  <a:pt x="5" y="87"/>
                  <a:pt x="6" y="87"/>
                </a:cubicBezTo>
                <a:cubicBezTo>
                  <a:pt x="7" y="86"/>
                  <a:pt x="12" y="85"/>
                  <a:pt x="14" y="86"/>
                </a:cubicBezTo>
                <a:cubicBezTo>
                  <a:pt x="15" y="86"/>
                  <a:pt x="17" y="89"/>
                  <a:pt x="17" y="91"/>
                </a:cubicBezTo>
                <a:cubicBezTo>
                  <a:pt x="18" y="92"/>
                  <a:pt x="19" y="94"/>
                  <a:pt x="18" y="95"/>
                </a:cubicBezTo>
                <a:cubicBezTo>
                  <a:pt x="18" y="96"/>
                  <a:pt x="16" y="98"/>
                  <a:pt x="15" y="98"/>
                </a:cubicBezTo>
                <a:cubicBezTo>
                  <a:pt x="14" y="98"/>
                  <a:pt x="13" y="95"/>
                  <a:pt x="12" y="94"/>
                </a:cubicBezTo>
                <a:cubicBezTo>
                  <a:pt x="12" y="94"/>
                  <a:pt x="10" y="94"/>
                  <a:pt x="10" y="95"/>
                </a:cubicBezTo>
                <a:cubicBezTo>
                  <a:pt x="9" y="95"/>
                  <a:pt x="9" y="97"/>
                  <a:pt x="10" y="97"/>
                </a:cubicBezTo>
                <a:cubicBezTo>
                  <a:pt x="10" y="98"/>
                  <a:pt x="12" y="99"/>
                  <a:pt x="12" y="100"/>
                </a:cubicBezTo>
                <a:cubicBezTo>
                  <a:pt x="13" y="101"/>
                  <a:pt x="13" y="102"/>
                  <a:pt x="12" y="102"/>
                </a:cubicBezTo>
                <a:cubicBezTo>
                  <a:pt x="12" y="103"/>
                  <a:pt x="10" y="102"/>
                  <a:pt x="9" y="102"/>
                </a:cubicBezTo>
                <a:cubicBezTo>
                  <a:pt x="8" y="103"/>
                  <a:pt x="8" y="106"/>
                  <a:pt x="7" y="108"/>
                </a:cubicBezTo>
                <a:cubicBezTo>
                  <a:pt x="7" y="109"/>
                  <a:pt x="8" y="113"/>
                  <a:pt x="8" y="114"/>
                </a:cubicBezTo>
                <a:cubicBezTo>
                  <a:pt x="9" y="117"/>
                  <a:pt x="12" y="121"/>
                  <a:pt x="13" y="123"/>
                </a:cubicBezTo>
                <a:cubicBezTo>
                  <a:pt x="14" y="125"/>
                  <a:pt x="17" y="128"/>
                  <a:pt x="18" y="130"/>
                </a:cubicBezTo>
                <a:cubicBezTo>
                  <a:pt x="19" y="130"/>
                  <a:pt x="22" y="132"/>
                  <a:pt x="23" y="132"/>
                </a:cubicBezTo>
                <a:cubicBezTo>
                  <a:pt x="24" y="132"/>
                  <a:pt x="26" y="130"/>
                  <a:pt x="26" y="129"/>
                </a:cubicBezTo>
                <a:cubicBezTo>
                  <a:pt x="27" y="128"/>
                  <a:pt x="30" y="127"/>
                  <a:pt x="31" y="125"/>
                </a:cubicBezTo>
                <a:cubicBezTo>
                  <a:pt x="31" y="124"/>
                  <a:pt x="31" y="121"/>
                  <a:pt x="31" y="119"/>
                </a:cubicBezTo>
                <a:cubicBezTo>
                  <a:pt x="30" y="118"/>
                  <a:pt x="29" y="115"/>
                  <a:pt x="28" y="114"/>
                </a:cubicBezTo>
                <a:cubicBezTo>
                  <a:pt x="26" y="113"/>
                  <a:pt x="23" y="111"/>
                  <a:pt x="23" y="109"/>
                </a:cubicBezTo>
                <a:cubicBezTo>
                  <a:pt x="22" y="109"/>
                  <a:pt x="21" y="107"/>
                  <a:pt x="21" y="106"/>
                </a:cubicBezTo>
                <a:cubicBezTo>
                  <a:pt x="21" y="106"/>
                  <a:pt x="22" y="105"/>
                  <a:pt x="23" y="105"/>
                </a:cubicBezTo>
                <a:cubicBezTo>
                  <a:pt x="25" y="104"/>
                  <a:pt x="29" y="104"/>
                  <a:pt x="31" y="105"/>
                </a:cubicBezTo>
                <a:cubicBezTo>
                  <a:pt x="33" y="106"/>
                  <a:pt x="35" y="108"/>
                  <a:pt x="36" y="109"/>
                </a:cubicBezTo>
                <a:cubicBezTo>
                  <a:pt x="37" y="110"/>
                  <a:pt x="39" y="113"/>
                  <a:pt x="40" y="115"/>
                </a:cubicBezTo>
                <a:cubicBezTo>
                  <a:pt x="41" y="116"/>
                  <a:pt x="42" y="119"/>
                  <a:pt x="42" y="120"/>
                </a:cubicBezTo>
                <a:cubicBezTo>
                  <a:pt x="43" y="122"/>
                  <a:pt x="41" y="127"/>
                  <a:pt x="42" y="128"/>
                </a:cubicBezTo>
                <a:cubicBezTo>
                  <a:pt x="43" y="130"/>
                  <a:pt x="48" y="131"/>
                  <a:pt x="50" y="131"/>
                </a:cubicBezTo>
                <a:cubicBezTo>
                  <a:pt x="52" y="131"/>
                  <a:pt x="57" y="132"/>
                  <a:pt x="59" y="130"/>
                </a:cubicBezTo>
                <a:cubicBezTo>
                  <a:pt x="61" y="129"/>
                  <a:pt x="63" y="125"/>
                  <a:pt x="63" y="123"/>
                </a:cubicBezTo>
                <a:cubicBezTo>
                  <a:pt x="63" y="120"/>
                  <a:pt x="59" y="117"/>
                  <a:pt x="58" y="115"/>
                </a:cubicBezTo>
                <a:cubicBezTo>
                  <a:pt x="57" y="114"/>
                  <a:pt x="55" y="112"/>
                  <a:pt x="54" y="110"/>
                </a:cubicBezTo>
                <a:cubicBezTo>
                  <a:pt x="53" y="109"/>
                  <a:pt x="49" y="107"/>
                  <a:pt x="50" y="105"/>
                </a:cubicBezTo>
                <a:cubicBezTo>
                  <a:pt x="50" y="104"/>
                  <a:pt x="52" y="103"/>
                  <a:pt x="53" y="103"/>
                </a:cubicBezTo>
                <a:cubicBezTo>
                  <a:pt x="55" y="103"/>
                  <a:pt x="57" y="104"/>
                  <a:pt x="59" y="104"/>
                </a:cubicBezTo>
                <a:cubicBezTo>
                  <a:pt x="60" y="105"/>
                  <a:pt x="62" y="105"/>
                  <a:pt x="63" y="106"/>
                </a:cubicBezTo>
                <a:cubicBezTo>
                  <a:pt x="64" y="106"/>
                  <a:pt x="65" y="110"/>
                  <a:pt x="66" y="110"/>
                </a:cubicBezTo>
                <a:cubicBezTo>
                  <a:pt x="67" y="111"/>
                  <a:pt x="70" y="111"/>
                  <a:pt x="71" y="111"/>
                </a:cubicBezTo>
                <a:cubicBezTo>
                  <a:pt x="72" y="112"/>
                  <a:pt x="74" y="114"/>
                  <a:pt x="76" y="114"/>
                </a:cubicBezTo>
                <a:cubicBezTo>
                  <a:pt x="78" y="114"/>
                  <a:pt x="82" y="115"/>
                  <a:pt x="83" y="113"/>
                </a:cubicBezTo>
                <a:cubicBezTo>
                  <a:pt x="84" y="112"/>
                  <a:pt x="84" y="109"/>
                  <a:pt x="84" y="107"/>
                </a:cubicBezTo>
                <a:cubicBezTo>
                  <a:pt x="84" y="105"/>
                  <a:pt x="85" y="102"/>
                  <a:pt x="85" y="100"/>
                </a:cubicBezTo>
                <a:cubicBezTo>
                  <a:pt x="83" y="97"/>
                  <a:pt x="79" y="94"/>
                  <a:pt x="76" y="93"/>
                </a:cubicBezTo>
                <a:cubicBezTo>
                  <a:pt x="75" y="93"/>
                  <a:pt x="72" y="94"/>
                  <a:pt x="71" y="94"/>
                </a:cubicBezTo>
                <a:cubicBezTo>
                  <a:pt x="67" y="93"/>
                  <a:pt x="61" y="93"/>
                  <a:pt x="58" y="91"/>
                </a:cubicBezTo>
                <a:cubicBezTo>
                  <a:pt x="56" y="91"/>
                  <a:pt x="54" y="89"/>
                  <a:pt x="53" y="87"/>
                </a:cubicBezTo>
                <a:cubicBezTo>
                  <a:pt x="53" y="86"/>
                  <a:pt x="54" y="85"/>
                  <a:pt x="54" y="84"/>
                </a:cubicBezTo>
                <a:cubicBezTo>
                  <a:pt x="54" y="83"/>
                  <a:pt x="51" y="81"/>
                  <a:pt x="50" y="80"/>
                </a:cubicBezTo>
                <a:cubicBezTo>
                  <a:pt x="49" y="79"/>
                  <a:pt x="47" y="78"/>
                  <a:pt x="46" y="76"/>
                </a:cubicBezTo>
                <a:cubicBezTo>
                  <a:pt x="45" y="75"/>
                  <a:pt x="45" y="72"/>
                  <a:pt x="44" y="71"/>
                </a:cubicBezTo>
                <a:cubicBezTo>
                  <a:pt x="43" y="69"/>
                  <a:pt x="38" y="69"/>
                  <a:pt x="37" y="67"/>
                </a:cubicBezTo>
                <a:cubicBezTo>
                  <a:pt x="36" y="66"/>
                  <a:pt x="36" y="63"/>
                  <a:pt x="35" y="62"/>
                </a:cubicBezTo>
                <a:cubicBezTo>
                  <a:pt x="35" y="60"/>
                  <a:pt x="35" y="57"/>
                  <a:pt x="35" y="55"/>
                </a:cubicBezTo>
                <a:cubicBezTo>
                  <a:pt x="34" y="54"/>
                  <a:pt x="31" y="52"/>
                  <a:pt x="30" y="51"/>
                </a:cubicBezTo>
                <a:cubicBezTo>
                  <a:pt x="29" y="49"/>
                  <a:pt x="29" y="45"/>
                  <a:pt x="29" y="43"/>
                </a:cubicBezTo>
                <a:cubicBezTo>
                  <a:pt x="30" y="41"/>
                  <a:pt x="32" y="38"/>
                  <a:pt x="33" y="37"/>
                </a:cubicBezTo>
                <a:cubicBezTo>
                  <a:pt x="34" y="36"/>
                  <a:pt x="35" y="35"/>
                  <a:pt x="36" y="35"/>
                </a:cubicBezTo>
                <a:cubicBezTo>
                  <a:pt x="37" y="34"/>
                  <a:pt x="39" y="35"/>
                  <a:pt x="40" y="34"/>
                </a:cubicBezTo>
                <a:cubicBezTo>
                  <a:pt x="42" y="33"/>
                  <a:pt x="46" y="30"/>
                  <a:pt x="47" y="29"/>
                </a:cubicBezTo>
                <a:cubicBezTo>
                  <a:pt x="48" y="27"/>
                  <a:pt x="48" y="24"/>
                  <a:pt x="49" y="23"/>
                </a:cubicBezTo>
                <a:cubicBezTo>
                  <a:pt x="50" y="21"/>
                  <a:pt x="53" y="18"/>
                  <a:pt x="54" y="17"/>
                </a:cubicBezTo>
                <a:cubicBezTo>
                  <a:pt x="56" y="16"/>
                  <a:pt x="60" y="17"/>
                  <a:pt x="61" y="18"/>
                </a:cubicBezTo>
                <a:cubicBezTo>
                  <a:pt x="63" y="18"/>
                  <a:pt x="66" y="24"/>
                  <a:pt x="68" y="23"/>
                </a:cubicBezTo>
                <a:cubicBezTo>
                  <a:pt x="69" y="23"/>
                  <a:pt x="68" y="20"/>
                  <a:pt x="67" y="19"/>
                </a:cubicBezTo>
                <a:cubicBezTo>
                  <a:pt x="67" y="18"/>
                  <a:pt x="65" y="16"/>
                  <a:pt x="65" y="14"/>
                </a:cubicBezTo>
                <a:cubicBezTo>
                  <a:pt x="64" y="13"/>
                  <a:pt x="65" y="11"/>
                  <a:pt x="66" y="10"/>
                </a:cubicBezTo>
                <a:cubicBezTo>
                  <a:pt x="67" y="9"/>
                  <a:pt x="72" y="11"/>
                  <a:pt x="73" y="10"/>
                </a:cubicBezTo>
                <a:cubicBezTo>
                  <a:pt x="74" y="10"/>
                  <a:pt x="75" y="8"/>
                  <a:pt x="76" y="8"/>
                </a:cubicBezTo>
                <a:cubicBezTo>
                  <a:pt x="77" y="7"/>
                  <a:pt x="81" y="7"/>
                  <a:pt x="83" y="7"/>
                </a:cubicBezTo>
                <a:cubicBezTo>
                  <a:pt x="84" y="6"/>
                  <a:pt x="86" y="4"/>
                  <a:pt x="87" y="5"/>
                </a:cubicBezTo>
                <a:cubicBezTo>
                  <a:pt x="88" y="5"/>
                  <a:pt x="90" y="7"/>
                  <a:pt x="91" y="6"/>
                </a:cubicBezTo>
                <a:cubicBezTo>
                  <a:pt x="92" y="6"/>
                  <a:pt x="92" y="4"/>
                  <a:pt x="93" y="4"/>
                </a:cubicBezTo>
                <a:cubicBezTo>
                  <a:pt x="94" y="4"/>
                  <a:pt x="96" y="5"/>
                  <a:pt x="97" y="5"/>
                </a:cubicBezTo>
                <a:cubicBezTo>
                  <a:pt x="99" y="6"/>
                  <a:pt x="102" y="5"/>
                  <a:pt x="103" y="5"/>
                </a:cubicBezTo>
                <a:cubicBezTo>
                  <a:pt x="105" y="4"/>
                  <a:pt x="106" y="1"/>
                  <a:pt x="108" y="1"/>
                </a:cubicBezTo>
                <a:cubicBezTo>
                  <a:pt x="109" y="0"/>
                  <a:pt x="114" y="1"/>
                  <a:pt x="116" y="1"/>
                </a:cubicBezTo>
                <a:cubicBezTo>
                  <a:pt x="118" y="1"/>
                  <a:pt x="123" y="1"/>
                  <a:pt x="125" y="2"/>
                </a:cubicBezTo>
                <a:cubicBezTo>
                  <a:pt x="129" y="3"/>
                  <a:pt x="139" y="7"/>
                  <a:pt x="142" y="10"/>
                </a:cubicBezTo>
                <a:cubicBezTo>
                  <a:pt x="145" y="12"/>
                  <a:pt x="149" y="18"/>
                  <a:pt x="152" y="20"/>
                </a:cubicBezTo>
                <a:cubicBezTo>
                  <a:pt x="154" y="22"/>
                  <a:pt x="158" y="24"/>
                  <a:pt x="160" y="26"/>
                </a:cubicBezTo>
                <a:cubicBezTo>
                  <a:pt x="162" y="27"/>
                  <a:pt x="165" y="29"/>
                  <a:pt x="166" y="30"/>
                </a:cubicBezTo>
                <a:cubicBezTo>
                  <a:pt x="167" y="32"/>
                  <a:pt x="170" y="34"/>
                  <a:pt x="171" y="35"/>
                </a:cubicBezTo>
                <a:cubicBezTo>
                  <a:pt x="171" y="37"/>
                  <a:pt x="170" y="40"/>
                  <a:pt x="171" y="42"/>
                </a:cubicBezTo>
                <a:cubicBezTo>
                  <a:pt x="171" y="44"/>
                  <a:pt x="172" y="49"/>
                  <a:pt x="173" y="51"/>
                </a:cubicBezTo>
                <a:cubicBezTo>
                  <a:pt x="174" y="52"/>
                  <a:pt x="177" y="54"/>
                  <a:pt x="179" y="55"/>
                </a:cubicBezTo>
                <a:cubicBezTo>
                  <a:pt x="180" y="56"/>
                  <a:pt x="183" y="56"/>
                  <a:pt x="184" y="56"/>
                </a:cubicBezTo>
                <a:cubicBezTo>
                  <a:pt x="185" y="57"/>
                  <a:pt x="188" y="59"/>
                  <a:pt x="189" y="59"/>
                </a:cubicBezTo>
                <a:cubicBezTo>
                  <a:pt x="190" y="60"/>
                  <a:pt x="192" y="59"/>
                  <a:pt x="193" y="60"/>
                </a:cubicBezTo>
                <a:cubicBezTo>
                  <a:pt x="194" y="60"/>
                  <a:pt x="194" y="61"/>
                  <a:pt x="194" y="62"/>
                </a:cubicBezTo>
                <a:cubicBezTo>
                  <a:pt x="194" y="62"/>
                  <a:pt x="194" y="63"/>
                  <a:pt x="193" y="63"/>
                </a:cubicBezTo>
                <a:cubicBezTo>
                  <a:pt x="193" y="64"/>
                  <a:pt x="191" y="63"/>
                  <a:pt x="190" y="63"/>
                </a:cubicBezTo>
                <a:cubicBezTo>
                  <a:pt x="189" y="64"/>
                  <a:pt x="188" y="65"/>
                  <a:pt x="188" y="66"/>
                </a:cubicBezTo>
                <a:cubicBezTo>
                  <a:pt x="188" y="68"/>
                  <a:pt x="188" y="71"/>
                  <a:pt x="189" y="71"/>
                </a:cubicBezTo>
                <a:cubicBezTo>
                  <a:pt x="189" y="72"/>
                  <a:pt x="191" y="72"/>
                  <a:pt x="192" y="72"/>
                </a:cubicBezTo>
                <a:cubicBezTo>
                  <a:pt x="192" y="71"/>
                  <a:pt x="193" y="70"/>
                  <a:pt x="194" y="70"/>
                </a:cubicBezTo>
                <a:cubicBezTo>
                  <a:pt x="195" y="70"/>
                  <a:pt x="197" y="71"/>
                  <a:pt x="198" y="71"/>
                </a:cubicBezTo>
                <a:cubicBezTo>
                  <a:pt x="198" y="72"/>
                  <a:pt x="198" y="73"/>
                  <a:pt x="199" y="73"/>
                </a:cubicBezTo>
                <a:cubicBezTo>
                  <a:pt x="200" y="74"/>
                  <a:pt x="202" y="73"/>
                  <a:pt x="203" y="72"/>
                </a:cubicBezTo>
                <a:cubicBezTo>
                  <a:pt x="205" y="72"/>
                  <a:pt x="208" y="70"/>
                  <a:pt x="210" y="71"/>
                </a:cubicBezTo>
                <a:cubicBezTo>
                  <a:pt x="211" y="71"/>
                  <a:pt x="212" y="73"/>
                  <a:pt x="213" y="74"/>
                </a:cubicBezTo>
                <a:cubicBezTo>
                  <a:pt x="214" y="76"/>
                  <a:pt x="214" y="79"/>
                  <a:pt x="214" y="81"/>
                </a:cubicBezTo>
                <a:cubicBezTo>
                  <a:pt x="215" y="82"/>
                  <a:pt x="217" y="85"/>
                  <a:pt x="219" y="86"/>
                </a:cubicBezTo>
                <a:cubicBezTo>
                  <a:pt x="220" y="87"/>
                  <a:pt x="223" y="88"/>
                  <a:pt x="224" y="89"/>
                </a:cubicBezTo>
                <a:cubicBezTo>
                  <a:pt x="225" y="89"/>
                  <a:pt x="226" y="91"/>
                  <a:pt x="227" y="91"/>
                </a:cubicBezTo>
                <a:cubicBezTo>
                  <a:pt x="229" y="92"/>
                  <a:pt x="233" y="91"/>
                  <a:pt x="235" y="91"/>
                </a:cubicBezTo>
                <a:cubicBezTo>
                  <a:pt x="238" y="91"/>
                  <a:pt x="243" y="91"/>
                  <a:pt x="245" y="91"/>
                </a:cubicBezTo>
                <a:cubicBezTo>
                  <a:pt x="246" y="91"/>
                  <a:pt x="248" y="91"/>
                  <a:pt x="248" y="92"/>
                </a:cubicBezTo>
                <a:cubicBezTo>
                  <a:pt x="249" y="93"/>
                  <a:pt x="249" y="96"/>
                  <a:pt x="250" y="97"/>
                </a:cubicBezTo>
                <a:cubicBezTo>
                  <a:pt x="251" y="98"/>
                  <a:pt x="255" y="97"/>
                  <a:pt x="257" y="98"/>
                </a:cubicBezTo>
                <a:cubicBezTo>
                  <a:pt x="259" y="98"/>
                  <a:pt x="263" y="99"/>
                  <a:pt x="264" y="101"/>
                </a:cubicBezTo>
                <a:cubicBezTo>
                  <a:pt x="265" y="102"/>
                  <a:pt x="266" y="105"/>
                  <a:pt x="267" y="106"/>
                </a:cubicBezTo>
                <a:cubicBezTo>
                  <a:pt x="268" y="106"/>
                  <a:pt x="270" y="106"/>
                  <a:pt x="271" y="106"/>
                </a:cubicBezTo>
                <a:cubicBezTo>
                  <a:pt x="272" y="105"/>
                  <a:pt x="272" y="101"/>
                  <a:pt x="272" y="99"/>
                </a:cubicBezTo>
                <a:cubicBezTo>
                  <a:pt x="271" y="98"/>
                  <a:pt x="268" y="95"/>
                  <a:pt x="267" y="94"/>
                </a:cubicBezTo>
                <a:cubicBezTo>
                  <a:pt x="266" y="93"/>
                  <a:pt x="262" y="90"/>
                  <a:pt x="261" y="89"/>
                </a:cubicBezTo>
                <a:cubicBezTo>
                  <a:pt x="259" y="88"/>
                  <a:pt x="256" y="87"/>
                  <a:pt x="255" y="86"/>
                </a:cubicBezTo>
                <a:cubicBezTo>
                  <a:pt x="255" y="85"/>
                  <a:pt x="254" y="84"/>
                  <a:pt x="254" y="83"/>
                </a:cubicBezTo>
                <a:cubicBezTo>
                  <a:pt x="254" y="82"/>
                  <a:pt x="254" y="80"/>
                  <a:pt x="254" y="79"/>
                </a:cubicBezTo>
                <a:cubicBezTo>
                  <a:pt x="255" y="79"/>
                  <a:pt x="256" y="79"/>
                  <a:pt x="257" y="78"/>
                </a:cubicBezTo>
                <a:cubicBezTo>
                  <a:pt x="258" y="78"/>
                  <a:pt x="260" y="76"/>
                  <a:pt x="261" y="75"/>
                </a:cubicBezTo>
                <a:cubicBezTo>
                  <a:pt x="262" y="74"/>
                  <a:pt x="263" y="73"/>
                  <a:pt x="264" y="72"/>
                </a:cubicBezTo>
                <a:cubicBezTo>
                  <a:pt x="265" y="72"/>
                  <a:pt x="267" y="71"/>
                  <a:pt x="268" y="72"/>
                </a:cubicBezTo>
                <a:cubicBezTo>
                  <a:pt x="269" y="72"/>
                  <a:pt x="270" y="74"/>
                  <a:pt x="271" y="75"/>
                </a:cubicBezTo>
                <a:cubicBezTo>
                  <a:pt x="271" y="76"/>
                  <a:pt x="271" y="79"/>
                  <a:pt x="272" y="80"/>
                </a:cubicBezTo>
                <a:cubicBezTo>
                  <a:pt x="273" y="81"/>
                  <a:pt x="275" y="82"/>
                  <a:pt x="276" y="82"/>
                </a:cubicBezTo>
                <a:cubicBezTo>
                  <a:pt x="277" y="82"/>
                  <a:pt x="279" y="81"/>
                  <a:pt x="279" y="80"/>
                </a:cubicBezTo>
                <a:cubicBezTo>
                  <a:pt x="280" y="79"/>
                  <a:pt x="281" y="76"/>
                  <a:pt x="282" y="76"/>
                </a:cubicBezTo>
                <a:cubicBezTo>
                  <a:pt x="283" y="75"/>
                  <a:pt x="286" y="76"/>
                  <a:pt x="287" y="76"/>
                </a:cubicBezTo>
                <a:cubicBezTo>
                  <a:pt x="288" y="75"/>
                  <a:pt x="290" y="74"/>
                  <a:pt x="290" y="73"/>
                </a:cubicBezTo>
                <a:cubicBezTo>
                  <a:pt x="291" y="72"/>
                  <a:pt x="291" y="70"/>
                  <a:pt x="291" y="69"/>
                </a:cubicBezTo>
                <a:cubicBezTo>
                  <a:pt x="290" y="68"/>
                  <a:pt x="288" y="68"/>
                  <a:pt x="287" y="67"/>
                </a:cubicBezTo>
                <a:cubicBezTo>
                  <a:pt x="286" y="66"/>
                  <a:pt x="285" y="63"/>
                  <a:pt x="285" y="62"/>
                </a:cubicBezTo>
                <a:cubicBezTo>
                  <a:pt x="285" y="61"/>
                  <a:pt x="286" y="57"/>
                  <a:pt x="286" y="56"/>
                </a:cubicBezTo>
                <a:cubicBezTo>
                  <a:pt x="286" y="55"/>
                  <a:pt x="286" y="52"/>
                  <a:pt x="285" y="51"/>
                </a:cubicBezTo>
                <a:cubicBezTo>
                  <a:pt x="284" y="50"/>
                  <a:pt x="282" y="49"/>
                  <a:pt x="281" y="49"/>
                </a:cubicBezTo>
                <a:cubicBezTo>
                  <a:pt x="280" y="48"/>
                  <a:pt x="279" y="46"/>
                  <a:pt x="279" y="45"/>
                </a:cubicBezTo>
                <a:cubicBezTo>
                  <a:pt x="279" y="44"/>
                  <a:pt x="279" y="43"/>
                  <a:pt x="280" y="42"/>
                </a:cubicBezTo>
                <a:cubicBezTo>
                  <a:pt x="280" y="41"/>
                  <a:pt x="282" y="41"/>
                  <a:pt x="283" y="41"/>
                </a:cubicBezTo>
                <a:cubicBezTo>
                  <a:pt x="285" y="41"/>
                  <a:pt x="289" y="41"/>
                  <a:pt x="291" y="42"/>
                </a:cubicBezTo>
                <a:cubicBezTo>
                  <a:pt x="292" y="42"/>
                  <a:pt x="294" y="45"/>
                  <a:pt x="295" y="46"/>
                </a:cubicBezTo>
                <a:cubicBezTo>
                  <a:pt x="296" y="47"/>
                  <a:pt x="299" y="48"/>
                  <a:pt x="300" y="49"/>
                </a:cubicBezTo>
                <a:cubicBezTo>
                  <a:pt x="301" y="49"/>
                  <a:pt x="303" y="50"/>
                  <a:pt x="304" y="50"/>
                </a:cubicBezTo>
                <a:cubicBezTo>
                  <a:pt x="305" y="51"/>
                  <a:pt x="306" y="52"/>
                  <a:pt x="306" y="52"/>
                </a:cubicBezTo>
                <a:cubicBezTo>
                  <a:pt x="307" y="53"/>
                  <a:pt x="308" y="55"/>
                  <a:pt x="309" y="55"/>
                </a:cubicBezTo>
                <a:cubicBezTo>
                  <a:pt x="310" y="56"/>
                  <a:pt x="313" y="56"/>
                  <a:pt x="314" y="57"/>
                </a:cubicBezTo>
                <a:cubicBezTo>
                  <a:pt x="315" y="58"/>
                  <a:pt x="317" y="59"/>
                  <a:pt x="318" y="60"/>
                </a:cubicBezTo>
                <a:cubicBezTo>
                  <a:pt x="319" y="61"/>
                  <a:pt x="321" y="61"/>
                  <a:pt x="322" y="62"/>
                </a:cubicBezTo>
                <a:cubicBezTo>
                  <a:pt x="323" y="63"/>
                  <a:pt x="323" y="66"/>
                  <a:pt x="323" y="68"/>
                </a:cubicBezTo>
                <a:cubicBezTo>
                  <a:pt x="323" y="70"/>
                  <a:pt x="324" y="74"/>
                  <a:pt x="324" y="76"/>
                </a:cubicBezTo>
                <a:cubicBezTo>
                  <a:pt x="324" y="78"/>
                  <a:pt x="324" y="81"/>
                  <a:pt x="324" y="83"/>
                </a:cubicBezTo>
                <a:cubicBezTo>
                  <a:pt x="325" y="84"/>
                  <a:pt x="326" y="87"/>
                  <a:pt x="327" y="88"/>
                </a:cubicBezTo>
                <a:cubicBezTo>
                  <a:pt x="328" y="89"/>
                  <a:pt x="329" y="91"/>
                  <a:pt x="330" y="92"/>
                </a:cubicBezTo>
                <a:cubicBezTo>
                  <a:pt x="331" y="93"/>
                  <a:pt x="333" y="94"/>
                  <a:pt x="334" y="94"/>
                </a:cubicBezTo>
                <a:cubicBezTo>
                  <a:pt x="335" y="94"/>
                  <a:pt x="338" y="93"/>
                  <a:pt x="339" y="93"/>
                </a:cubicBezTo>
                <a:cubicBezTo>
                  <a:pt x="340" y="94"/>
                  <a:pt x="341" y="96"/>
                  <a:pt x="341" y="97"/>
                </a:cubicBezTo>
                <a:cubicBezTo>
                  <a:pt x="341" y="98"/>
                  <a:pt x="339" y="102"/>
                  <a:pt x="339" y="103"/>
                </a:cubicBezTo>
                <a:cubicBezTo>
                  <a:pt x="339" y="105"/>
                  <a:pt x="340" y="108"/>
                  <a:pt x="341" y="110"/>
                </a:cubicBezTo>
                <a:cubicBezTo>
                  <a:pt x="341" y="112"/>
                  <a:pt x="343" y="115"/>
                  <a:pt x="344" y="116"/>
                </a:cubicBezTo>
                <a:cubicBezTo>
                  <a:pt x="345" y="117"/>
                  <a:pt x="347" y="119"/>
                  <a:pt x="349" y="119"/>
                </a:cubicBezTo>
                <a:cubicBezTo>
                  <a:pt x="350" y="120"/>
                  <a:pt x="353" y="121"/>
                  <a:pt x="354" y="121"/>
                </a:cubicBezTo>
                <a:cubicBezTo>
                  <a:pt x="355" y="122"/>
                  <a:pt x="358" y="122"/>
                  <a:pt x="359" y="123"/>
                </a:cubicBezTo>
                <a:cubicBezTo>
                  <a:pt x="359" y="123"/>
                  <a:pt x="360" y="125"/>
                  <a:pt x="361" y="126"/>
                </a:cubicBezTo>
                <a:cubicBezTo>
                  <a:pt x="362" y="127"/>
                  <a:pt x="364" y="130"/>
                  <a:pt x="365" y="131"/>
                </a:cubicBezTo>
                <a:cubicBezTo>
                  <a:pt x="366" y="132"/>
                  <a:pt x="366" y="134"/>
                  <a:pt x="366" y="135"/>
                </a:cubicBezTo>
                <a:cubicBezTo>
                  <a:pt x="367" y="137"/>
                  <a:pt x="366" y="140"/>
                  <a:pt x="366" y="141"/>
                </a:cubicBezTo>
                <a:cubicBezTo>
                  <a:pt x="366" y="142"/>
                  <a:pt x="367" y="145"/>
                  <a:pt x="367" y="146"/>
                </a:cubicBezTo>
                <a:cubicBezTo>
                  <a:pt x="368" y="147"/>
                  <a:pt x="368" y="149"/>
                  <a:pt x="368" y="150"/>
                </a:cubicBezTo>
                <a:cubicBezTo>
                  <a:pt x="369" y="152"/>
                  <a:pt x="371" y="156"/>
                  <a:pt x="370" y="158"/>
                </a:cubicBezTo>
                <a:cubicBezTo>
                  <a:pt x="370" y="159"/>
                  <a:pt x="368" y="162"/>
                  <a:pt x="367" y="163"/>
                </a:cubicBezTo>
                <a:cubicBezTo>
                  <a:pt x="367" y="163"/>
                  <a:pt x="365" y="165"/>
                  <a:pt x="363" y="165"/>
                </a:cubicBezTo>
                <a:cubicBezTo>
                  <a:pt x="363" y="165"/>
                  <a:pt x="361" y="165"/>
                  <a:pt x="360" y="164"/>
                </a:cubicBezTo>
                <a:cubicBezTo>
                  <a:pt x="359" y="164"/>
                  <a:pt x="357" y="162"/>
                  <a:pt x="356" y="162"/>
                </a:cubicBezTo>
                <a:cubicBezTo>
                  <a:pt x="355" y="162"/>
                  <a:pt x="354" y="163"/>
                  <a:pt x="354" y="164"/>
                </a:cubicBezTo>
                <a:cubicBezTo>
                  <a:pt x="354" y="165"/>
                  <a:pt x="354" y="167"/>
                  <a:pt x="355" y="168"/>
                </a:cubicBezTo>
                <a:cubicBezTo>
                  <a:pt x="355" y="170"/>
                  <a:pt x="358" y="171"/>
                  <a:pt x="359" y="172"/>
                </a:cubicBezTo>
                <a:cubicBezTo>
                  <a:pt x="360" y="173"/>
                  <a:pt x="362" y="174"/>
                  <a:pt x="363" y="176"/>
                </a:cubicBezTo>
                <a:cubicBezTo>
                  <a:pt x="364" y="176"/>
                  <a:pt x="365" y="179"/>
                  <a:pt x="365" y="180"/>
                </a:cubicBezTo>
                <a:cubicBezTo>
                  <a:pt x="366" y="181"/>
                  <a:pt x="365" y="184"/>
                  <a:pt x="365" y="185"/>
                </a:cubicBezTo>
                <a:cubicBezTo>
                  <a:pt x="365" y="186"/>
                  <a:pt x="366" y="189"/>
                  <a:pt x="365" y="190"/>
                </a:cubicBezTo>
                <a:cubicBezTo>
                  <a:pt x="364" y="191"/>
                  <a:pt x="362" y="191"/>
                  <a:pt x="361" y="191"/>
                </a:cubicBezTo>
                <a:cubicBezTo>
                  <a:pt x="360" y="191"/>
                  <a:pt x="357" y="190"/>
                  <a:pt x="356" y="191"/>
                </a:cubicBezTo>
                <a:cubicBezTo>
                  <a:pt x="356" y="192"/>
                  <a:pt x="355" y="194"/>
                  <a:pt x="355" y="195"/>
                </a:cubicBezTo>
                <a:cubicBezTo>
                  <a:pt x="356" y="196"/>
                  <a:pt x="359" y="198"/>
                  <a:pt x="360" y="199"/>
                </a:cubicBezTo>
                <a:cubicBezTo>
                  <a:pt x="361" y="199"/>
                  <a:pt x="364" y="200"/>
                  <a:pt x="364" y="201"/>
                </a:cubicBezTo>
                <a:cubicBezTo>
                  <a:pt x="365" y="202"/>
                  <a:pt x="365" y="205"/>
                  <a:pt x="365" y="206"/>
                </a:cubicBezTo>
                <a:cubicBezTo>
                  <a:pt x="365" y="207"/>
                  <a:pt x="363" y="209"/>
                  <a:pt x="362" y="209"/>
                </a:cubicBezTo>
                <a:cubicBezTo>
                  <a:pt x="361" y="210"/>
                  <a:pt x="360" y="210"/>
                  <a:pt x="359" y="210"/>
                </a:cubicBezTo>
                <a:cubicBezTo>
                  <a:pt x="358" y="210"/>
                  <a:pt x="356" y="210"/>
                  <a:pt x="355" y="209"/>
                </a:cubicBezTo>
                <a:cubicBezTo>
                  <a:pt x="354" y="209"/>
                  <a:pt x="352" y="209"/>
                  <a:pt x="351" y="210"/>
                </a:cubicBezTo>
                <a:cubicBezTo>
                  <a:pt x="350" y="210"/>
                  <a:pt x="348" y="212"/>
                  <a:pt x="349" y="213"/>
                </a:cubicBezTo>
                <a:cubicBezTo>
                  <a:pt x="349" y="214"/>
                  <a:pt x="351" y="215"/>
                  <a:pt x="352" y="215"/>
                </a:cubicBezTo>
                <a:cubicBezTo>
                  <a:pt x="353" y="215"/>
                  <a:pt x="355" y="214"/>
                  <a:pt x="356" y="214"/>
                </a:cubicBezTo>
                <a:cubicBezTo>
                  <a:pt x="356" y="215"/>
                  <a:pt x="358" y="215"/>
                  <a:pt x="358" y="216"/>
                </a:cubicBezTo>
                <a:cubicBezTo>
                  <a:pt x="359" y="217"/>
                  <a:pt x="359" y="219"/>
                  <a:pt x="358" y="220"/>
                </a:cubicBezTo>
                <a:cubicBezTo>
                  <a:pt x="358" y="221"/>
                  <a:pt x="356" y="220"/>
                  <a:pt x="356" y="221"/>
                </a:cubicBezTo>
                <a:cubicBezTo>
                  <a:pt x="354" y="221"/>
                  <a:pt x="352" y="220"/>
                  <a:pt x="351" y="221"/>
                </a:cubicBezTo>
                <a:cubicBezTo>
                  <a:pt x="351" y="221"/>
                  <a:pt x="352" y="224"/>
                  <a:pt x="351" y="225"/>
                </a:cubicBezTo>
                <a:cubicBezTo>
                  <a:pt x="351" y="225"/>
                  <a:pt x="350" y="227"/>
                  <a:pt x="349" y="227"/>
                </a:cubicBezTo>
                <a:cubicBezTo>
                  <a:pt x="348" y="228"/>
                  <a:pt x="346" y="227"/>
                  <a:pt x="345" y="226"/>
                </a:cubicBezTo>
                <a:cubicBezTo>
                  <a:pt x="344" y="226"/>
                  <a:pt x="343" y="223"/>
                  <a:pt x="343" y="222"/>
                </a:cubicBezTo>
                <a:cubicBezTo>
                  <a:pt x="341" y="221"/>
                  <a:pt x="338" y="221"/>
                  <a:pt x="336" y="221"/>
                </a:cubicBezTo>
                <a:cubicBezTo>
                  <a:pt x="335" y="220"/>
                  <a:pt x="332" y="220"/>
                  <a:pt x="331" y="220"/>
                </a:cubicBezTo>
                <a:cubicBezTo>
                  <a:pt x="330" y="219"/>
                  <a:pt x="328" y="218"/>
                  <a:pt x="327" y="218"/>
                </a:cubicBezTo>
                <a:cubicBezTo>
                  <a:pt x="326" y="218"/>
                  <a:pt x="324" y="217"/>
                  <a:pt x="324" y="217"/>
                </a:cubicBezTo>
                <a:cubicBezTo>
                  <a:pt x="323" y="217"/>
                  <a:pt x="321" y="217"/>
                  <a:pt x="321" y="217"/>
                </a:cubicBezTo>
                <a:cubicBezTo>
                  <a:pt x="320" y="216"/>
                  <a:pt x="320" y="215"/>
                  <a:pt x="319" y="214"/>
                </a:cubicBezTo>
                <a:cubicBezTo>
                  <a:pt x="318" y="214"/>
                  <a:pt x="317" y="213"/>
                  <a:pt x="316" y="213"/>
                </a:cubicBezTo>
                <a:cubicBezTo>
                  <a:pt x="315" y="214"/>
                  <a:pt x="316" y="216"/>
                  <a:pt x="315" y="216"/>
                </a:cubicBezTo>
                <a:cubicBezTo>
                  <a:pt x="315" y="216"/>
                  <a:pt x="314" y="216"/>
                  <a:pt x="313" y="215"/>
                </a:cubicBezTo>
                <a:cubicBezTo>
                  <a:pt x="312" y="215"/>
                  <a:pt x="310" y="213"/>
                  <a:pt x="309" y="212"/>
                </a:cubicBezTo>
                <a:cubicBezTo>
                  <a:pt x="308" y="212"/>
                  <a:pt x="306" y="210"/>
                  <a:pt x="305" y="210"/>
                </a:cubicBezTo>
                <a:cubicBezTo>
                  <a:pt x="304" y="210"/>
                  <a:pt x="302" y="210"/>
                  <a:pt x="300" y="210"/>
                </a:cubicBezTo>
                <a:cubicBezTo>
                  <a:pt x="300" y="210"/>
                  <a:pt x="298" y="209"/>
                  <a:pt x="297" y="209"/>
                </a:cubicBezTo>
                <a:cubicBezTo>
                  <a:pt x="297" y="209"/>
                  <a:pt x="295" y="208"/>
                  <a:pt x="295" y="208"/>
                </a:cubicBezTo>
                <a:cubicBezTo>
                  <a:pt x="294" y="208"/>
                  <a:pt x="293" y="209"/>
                  <a:pt x="293" y="210"/>
                </a:cubicBezTo>
                <a:cubicBezTo>
                  <a:pt x="292" y="211"/>
                  <a:pt x="292" y="213"/>
                  <a:pt x="292" y="213"/>
                </a:cubicBezTo>
                <a:cubicBezTo>
                  <a:pt x="290" y="215"/>
                  <a:pt x="286" y="214"/>
                  <a:pt x="284" y="214"/>
                </a:cubicBezTo>
                <a:cubicBezTo>
                  <a:pt x="282" y="213"/>
                  <a:pt x="279" y="212"/>
                  <a:pt x="277" y="212"/>
                </a:cubicBezTo>
                <a:cubicBezTo>
                  <a:pt x="275" y="212"/>
                  <a:pt x="271" y="212"/>
                  <a:pt x="269" y="213"/>
                </a:cubicBezTo>
                <a:cubicBezTo>
                  <a:pt x="267" y="213"/>
                  <a:pt x="265" y="215"/>
                  <a:pt x="263" y="215"/>
                </a:cubicBezTo>
                <a:cubicBezTo>
                  <a:pt x="262" y="215"/>
                  <a:pt x="260" y="214"/>
                  <a:pt x="259" y="214"/>
                </a:cubicBezTo>
                <a:cubicBezTo>
                  <a:pt x="258" y="213"/>
                  <a:pt x="256" y="213"/>
                  <a:pt x="255" y="213"/>
                </a:cubicBezTo>
                <a:cubicBezTo>
                  <a:pt x="254" y="214"/>
                  <a:pt x="253" y="216"/>
                  <a:pt x="253" y="216"/>
                </a:cubicBezTo>
                <a:cubicBezTo>
                  <a:pt x="252" y="217"/>
                  <a:pt x="250" y="217"/>
                  <a:pt x="250" y="217"/>
                </a:cubicBezTo>
                <a:cubicBezTo>
                  <a:pt x="249" y="218"/>
                  <a:pt x="250" y="221"/>
                  <a:pt x="249" y="222"/>
                </a:cubicBezTo>
                <a:cubicBezTo>
                  <a:pt x="249" y="223"/>
                  <a:pt x="248" y="226"/>
                  <a:pt x="247" y="227"/>
                </a:cubicBezTo>
                <a:cubicBezTo>
                  <a:pt x="246" y="228"/>
                  <a:pt x="244" y="227"/>
                  <a:pt x="243" y="227"/>
                </a:cubicBezTo>
                <a:cubicBezTo>
                  <a:pt x="241" y="227"/>
                  <a:pt x="238" y="224"/>
                  <a:pt x="237" y="224"/>
                </a:cubicBezTo>
                <a:cubicBezTo>
                  <a:pt x="235" y="223"/>
                  <a:pt x="232" y="222"/>
                  <a:pt x="230" y="222"/>
                </a:cubicBezTo>
                <a:cubicBezTo>
                  <a:pt x="229" y="222"/>
                  <a:pt x="228" y="224"/>
                  <a:pt x="227" y="224"/>
                </a:cubicBezTo>
                <a:cubicBezTo>
                  <a:pt x="226" y="225"/>
                  <a:pt x="225" y="225"/>
                  <a:pt x="224" y="225"/>
                </a:cubicBezTo>
                <a:cubicBezTo>
                  <a:pt x="223" y="225"/>
                  <a:pt x="221" y="224"/>
                  <a:pt x="220" y="224"/>
                </a:cubicBezTo>
                <a:cubicBezTo>
                  <a:pt x="219" y="223"/>
                  <a:pt x="217" y="225"/>
                  <a:pt x="215" y="225"/>
                </a:cubicBezTo>
                <a:cubicBezTo>
                  <a:pt x="214" y="225"/>
                  <a:pt x="212" y="225"/>
                  <a:pt x="211" y="224"/>
                </a:cubicBezTo>
                <a:cubicBezTo>
                  <a:pt x="210" y="224"/>
                  <a:pt x="209" y="222"/>
                  <a:pt x="209" y="221"/>
                </a:cubicBezTo>
                <a:cubicBezTo>
                  <a:pt x="207" y="220"/>
                  <a:pt x="204" y="217"/>
                  <a:pt x="203" y="216"/>
                </a:cubicBezTo>
                <a:cubicBezTo>
                  <a:pt x="201" y="215"/>
                  <a:pt x="198" y="214"/>
                  <a:pt x="196" y="214"/>
                </a:cubicBezTo>
                <a:cubicBezTo>
                  <a:pt x="195" y="213"/>
                  <a:pt x="192" y="212"/>
                  <a:pt x="191" y="213"/>
                </a:cubicBezTo>
                <a:cubicBezTo>
                  <a:pt x="190" y="213"/>
                  <a:pt x="189" y="214"/>
                  <a:pt x="189" y="215"/>
                </a:cubicBezTo>
                <a:cubicBezTo>
                  <a:pt x="188" y="216"/>
                  <a:pt x="189" y="219"/>
                  <a:pt x="189" y="220"/>
                </a:cubicBezTo>
                <a:cubicBezTo>
                  <a:pt x="190" y="220"/>
                  <a:pt x="192" y="221"/>
                  <a:pt x="193" y="221"/>
                </a:cubicBezTo>
                <a:cubicBezTo>
                  <a:pt x="194" y="222"/>
                  <a:pt x="196" y="221"/>
                  <a:pt x="197" y="222"/>
                </a:cubicBezTo>
                <a:cubicBezTo>
                  <a:pt x="199" y="222"/>
                  <a:pt x="201" y="224"/>
                  <a:pt x="203" y="225"/>
                </a:cubicBezTo>
                <a:cubicBezTo>
                  <a:pt x="203" y="225"/>
                  <a:pt x="205" y="226"/>
                  <a:pt x="205" y="226"/>
                </a:cubicBezTo>
                <a:cubicBezTo>
                  <a:pt x="205" y="227"/>
                  <a:pt x="205" y="229"/>
                  <a:pt x="204" y="229"/>
                </a:cubicBezTo>
                <a:cubicBezTo>
                  <a:pt x="203" y="229"/>
                  <a:pt x="202" y="229"/>
                  <a:pt x="201" y="229"/>
                </a:cubicBezTo>
                <a:cubicBezTo>
                  <a:pt x="200" y="229"/>
                  <a:pt x="199" y="227"/>
                  <a:pt x="199" y="227"/>
                </a:cubicBezTo>
                <a:cubicBezTo>
                  <a:pt x="198" y="227"/>
                  <a:pt x="197" y="226"/>
                  <a:pt x="196" y="227"/>
                </a:cubicBezTo>
                <a:cubicBezTo>
                  <a:pt x="196" y="227"/>
                  <a:pt x="196" y="229"/>
                  <a:pt x="196" y="230"/>
                </a:cubicBezTo>
                <a:cubicBezTo>
                  <a:pt x="196" y="231"/>
                  <a:pt x="198" y="233"/>
                  <a:pt x="198" y="234"/>
                </a:cubicBezTo>
                <a:cubicBezTo>
                  <a:pt x="199" y="235"/>
                  <a:pt x="201" y="236"/>
                  <a:pt x="202" y="236"/>
                </a:cubicBezTo>
                <a:cubicBezTo>
                  <a:pt x="202" y="237"/>
                  <a:pt x="204" y="239"/>
                  <a:pt x="205" y="240"/>
                </a:cubicBezTo>
                <a:cubicBezTo>
                  <a:pt x="206" y="240"/>
                  <a:pt x="208" y="242"/>
                  <a:pt x="209" y="242"/>
                </a:cubicBezTo>
                <a:cubicBezTo>
                  <a:pt x="210" y="243"/>
                  <a:pt x="212" y="244"/>
                  <a:pt x="213" y="245"/>
                </a:cubicBezTo>
                <a:cubicBezTo>
                  <a:pt x="213" y="245"/>
                  <a:pt x="214" y="247"/>
                  <a:pt x="214" y="248"/>
                </a:cubicBezTo>
                <a:cubicBezTo>
                  <a:pt x="214" y="248"/>
                  <a:pt x="213" y="250"/>
                  <a:pt x="213" y="250"/>
                </a:cubicBezTo>
                <a:cubicBezTo>
                  <a:pt x="213" y="250"/>
                  <a:pt x="211" y="250"/>
                  <a:pt x="211" y="25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3" name="Freeform 58">
            <a:extLst>
              <a:ext uri="{FF2B5EF4-FFF2-40B4-BE49-F238E27FC236}">
                <a16:creationId xmlns:a16="http://schemas.microsoft.com/office/drawing/2014/main" id="{89BCB472-FB48-4E46-BACE-4383BCEAF783}"/>
              </a:ext>
            </a:extLst>
          </p:cNvPr>
          <p:cNvSpPr>
            <a:spLocks/>
          </p:cNvSpPr>
          <p:nvPr/>
        </p:nvSpPr>
        <p:spPr bwMode="auto">
          <a:xfrm>
            <a:off x="9652903" y="6583130"/>
            <a:ext cx="23439" cy="20511"/>
          </a:xfrm>
          <a:custGeom>
            <a:avLst/>
            <a:gdLst/>
            <a:ahLst/>
            <a:cxnLst>
              <a:cxn ang="0">
                <a:pos x="8" y="3"/>
              </a:cxn>
              <a:cxn ang="0">
                <a:pos x="3" y="1"/>
              </a:cxn>
              <a:cxn ang="0">
                <a:pos x="0" y="3"/>
              </a:cxn>
              <a:cxn ang="0">
                <a:pos x="0" y="6"/>
              </a:cxn>
              <a:cxn ang="0">
                <a:pos x="2" y="6"/>
              </a:cxn>
              <a:cxn ang="0">
                <a:pos x="6" y="6"/>
              </a:cxn>
              <a:cxn ang="0">
                <a:pos x="8" y="3"/>
              </a:cxn>
            </a:cxnLst>
            <a:rect l="0" t="0" r="r" b="b"/>
            <a:pathLst>
              <a:path w="8" h="7">
                <a:moveTo>
                  <a:pt x="8" y="3"/>
                </a:moveTo>
                <a:cubicBezTo>
                  <a:pt x="7" y="2"/>
                  <a:pt x="5" y="0"/>
                  <a:pt x="3" y="1"/>
                </a:cubicBezTo>
                <a:cubicBezTo>
                  <a:pt x="2" y="1"/>
                  <a:pt x="0" y="2"/>
                  <a:pt x="0" y="3"/>
                </a:cubicBezTo>
                <a:cubicBezTo>
                  <a:pt x="0" y="4"/>
                  <a:pt x="0" y="6"/>
                  <a:pt x="0" y="6"/>
                </a:cubicBezTo>
                <a:cubicBezTo>
                  <a:pt x="1" y="7"/>
                  <a:pt x="2" y="6"/>
                  <a:pt x="2" y="6"/>
                </a:cubicBezTo>
                <a:cubicBezTo>
                  <a:pt x="3" y="6"/>
                  <a:pt x="5" y="6"/>
                  <a:pt x="6" y="6"/>
                </a:cubicBezTo>
                <a:cubicBezTo>
                  <a:pt x="7" y="5"/>
                  <a:pt x="8" y="4"/>
                  <a:pt x="8" y="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59">
            <a:extLst>
              <a:ext uri="{FF2B5EF4-FFF2-40B4-BE49-F238E27FC236}">
                <a16:creationId xmlns:a16="http://schemas.microsoft.com/office/drawing/2014/main" id="{07BF4FCA-3B4C-451C-9313-6376D9580579}"/>
              </a:ext>
            </a:extLst>
          </p:cNvPr>
          <p:cNvSpPr>
            <a:spLocks/>
          </p:cNvSpPr>
          <p:nvPr/>
        </p:nvSpPr>
        <p:spPr bwMode="auto">
          <a:xfrm>
            <a:off x="9685133" y="5024378"/>
            <a:ext cx="1087026" cy="896576"/>
          </a:xfrm>
          <a:custGeom>
            <a:avLst/>
            <a:gdLst/>
            <a:ahLst/>
            <a:cxnLst>
              <a:cxn ang="0">
                <a:pos x="273" y="57"/>
              </a:cxn>
              <a:cxn ang="0">
                <a:pos x="321" y="0"/>
              </a:cxn>
              <a:cxn ang="0">
                <a:pos x="369" y="56"/>
              </a:cxn>
              <a:cxn ang="0">
                <a:pos x="334" y="109"/>
              </a:cxn>
              <a:cxn ang="0">
                <a:pos x="286" y="119"/>
              </a:cxn>
              <a:cxn ang="0">
                <a:pos x="241" y="154"/>
              </a:cxn>
              <a:cxn ang="0">
                <a:pos x="231" y="185"/>
              </a:cxn>
              <a:cxn ang="0">
                <a:pos x="227" y="167"/>
              </a:cxn>
              <a:cxn ang="0">
                <a:pos x="230" y="153"/>
              </a:cxn>
              <a:cxn ang="0">
                <a:pos x="205" y="170"/>
              </a:cxn>
              <a:cxn ang="0">
                <a:pos x="213" y="194"/>
              </a:cxn>
              <a:cxn ang="0">
                <a:pos x="225" y="193"/>
              </a:cxn>
              <a:cxn ang="0">
                <a:pos x="246" y="191"/>
              </a:cxn>
              <a:cxn ang="0">
                <a:pos x="264" y="201"/>
              </a:cxn>
              <a:cxn ang="0">
                <a:pos x="257" y="225"/>
              </a:cxn>
              <a:cxn ang="0">
                <a:pos x="237" y="215"/>
              </a:cxn>
              <a:cxn ang="0">
                <a:pos x="240" y="227"/>
              </a:cxn>
              <a:cxn ang="0">
                <a:pos x="249" y="249"/>
              </a:cxn>
              <a:cxn ang="0">
                <a:pos x="259" y="275"/>
              </a:cxn>
              <a:cxn ang="0">
                <a:pos x="245" y="285"/>
              </a:cxn>
              <a:cxn ang="0">
                <a:pos x="221" y="304"/>
              </a:cxn>
              <a:cxn ang="0">
                <a:pos x="184" y="294"/>
              </a:cxn>
              <a:cxn ang="0">
                <a:pos x="163" y="283"/>
              </a:cxn>
              <a:cxn ang="0">
                <a:pos x="138" y="270"/>
              </a:cxn>
              <a:cxn ang="0">
                <a:pos x="92" y="246"/>
              </a:cxn>
              <a:cxn ang="0">
                <a:pos x="50" y="228"/>
              </a:cxn>
              <a:cxn ang="0">
                <a:pos x="54" y="224"/>
              </a:cxn>
              <a:cxn ang="0">
                <a:pos x="88" y="237"/>
              </a:cxn>
              <a:cxn ang="0">
                <a:pos x="114" y="248"/>
              </a:cxn>
              <a:cxn ang="0">
                <a:pos x="121" y="243"/>
              </a:cxn>
              <a:cxn ang="0">
                <a:pos x="105" y="224"/>
              </a:cxn>
              <a:cxn ang="0">
                <a:pos x="104" y="232"/>
              </a:cxn>
              <a:cxn ang="0">
                <a:pos x="95" y="222"/>
              </a:cxn>
              <a:cxn ang="0">
                <a:pos x="86" y="198"/>
              </a:cxn>
              <a:cxn ang="0">
                <a:pos x="103" y="192"/>
              </a:cxn>
              <a:cxn ang="0">
                <a:pos x="117" y="193"/>
              </a:cxn>
              <a:cxn ang="0">
                <a:pos x="116" y="176"/>
              </a:cxn>
              <a:cxn ang="0">
                <a:pos x="105" y="172"/>
              </a:cxn>
              <a:cxn ang="0">
                <a:pos x="85" y="164"/>
              </a:cxn>
              <a:cxn ang="0">
                <a:pos x="89" y="147"/>
              </a:cxn>
              <a:cxn ang="0">
                <a:pos x="77" y="138"/>
              </a:cxn>
              <a:cxn ang="0">
                <a:pos x="61" y="140"/>
              </a:cxn>
              <a:cxn ang="0">
                <a:pos x="60" y="157"/>
              </a:cxn>
              <a:cxn ang="0">
                <a:pos x="45" y="156"/>
              </a:cxn>
              <a:cxn ang="0">
                <a:pos x="13" y="147"/>
              </a:cxn>
              <a:cxn ang="0">
                <a:pos x="10" y="132"/>
              </a:cxn>
              <a:cxn ang="0">
                <a:pos x="11" y="85"/>
              </a:cxn>
              <a:cxn ang="0">
                <a:pos x="55" y="88"/>
              </a:cxn>
              <a:cxn ang="0">
                <a:pos x="27" y="32"/>
              </a:cxn>
              <a:cxn ang="0">
                <a:pos x="93" y="11"/>
              </a:cxn>
              <a:cxn ang="0">
                <a:pos x="150" y="50"/>
              </a:cxn>
              <a:cxn ang="0">
                <a:pos x="138" y="82"/>
              </a:cxn>
              <a:cxn ang="0">
                <a:pos x="215" y="76"/>
              </a:cxn>
            </a:cxnLst>
            <a:rect l="0" t="0" r="r" b="b"/>
            <a:pathLst>
              <a:path w="375" h="309">
                <a:moveTo>
                  <a:pt x="217" y="75"/>
                </a:moveTo>
                <a:cubicBezTo>
                  <a:pt x="222" y="71"/>
                  <a:pt x="231" y="65"/>
                  <a:pt x="236" y="62"/>
                </a:cubicBezTo>
                <a:cubicBezTo>
                  <a:pt x="239" y="60"/>
                  <a:pt x="245" y="55"/>
                  <a:pt x="249" y="54"/>
                </a:cubicBezTo>
                <a:cubicBezTo>
                  <a:pt x="252" y="53"/>
                  <a:pt x="259" y="53"/>
                  <a:pt x="262" y="54"/>
                </a:cubicBezTo>
                <a:cubicBezTo>
                  <a:pt x="265" y="54"/>
                  <a:pt x="271" y="57"/>
                  <a:pt x="273" y="57"/>
                </a:cubicBezTo>
                <a:cubicBezTo>
                  <a:pt x="277" y="57"/>
                  <a:pt x="284" y="56"/>
                  <a:pt x="287" y="54"/>
                </a:cubicBezTo>
                <a:cubicBezTo>
                  <a:pt x="291" y="52"/>
                  <a:pt x="297" y="44"/>
                  <a:pt x="300" y="40"/>
                </a:cubicBezTo>
                <a:cubicBezTo>
                  <a:pt x="302" y="35"/>
                  <a:pt x="303" y="23"/>
                  <a:pt x="305" y="18"/>
                </a:cubicBezTo>
                <a:cubicBezTo>
                  <a:pt x="307" y="15"/>
                  <a:pt x="311" y="8"/>
                  <a:pt x="314" y="5"/>
                </a:cubicBezTo>
                <a:cubicBezTo>
                  <a:pt x="315" y="4"/>
                  <a:pt x="318" y="2"/>
                  <a:pt x="321" y="0"/>
                </a:cubicBezTo>
                <a:cubicBezTo>
                  <a:pt x="324" y="0"/>
                  <a:pt x="327" y="0"/>
                  <a:pt x="329" y="1"/>
                </a:cubicBezTo>
                <a:cubicBezTo>
                  <a:pt x="334" y="3"/>
                  <a:pt x="343" y="9"/>
                  <a:pt x="347" y="13"/>
                </a:cubicBezTo>
                <a:cubicBezTo>
                  <a:pt x="350" y="16"/>
                  <a:pt x="356" y="23"/>
                  <a:pt x="359" y="26"/>
                </a:cubicBezTo>
                <a:cubicBezTo>
                  <a:pt x="362" y="30"/>
                  <a:pt x="373" y="35"/>
                  <a:pt x="374" y="40"/>
                </a:cubicBezTo>
                <a:cubicBezTo>
                  <a:pt x="375" y="44"/>
                  <a:pt x="370" y="52"/>
                  <a:pt x="369" y="56"/>
                </a:cubicBezTo>
                <a:cubicBezTo>
                  <a:pt x="369" y="59"/>
                  <a:pt x="370" y="65"/>
                  <a:pt x="370" y="68"/>
                </a:cubicBezTo>
                <a:cubicBezTo>
                  <a:pt x="370" y="72"/>
                  <a:pt x="369" y="81"/>
                  <a:pt x="367" y="85"/>
                </a:cubicBezTo>
                <a:cubicBezTo>
                  <a:pt x="365" y="89"/>
                  <a:pt x="359" y="96"/>
                  <a:pt x="356" y="99"/>
                </a:cubicBezTo>
                <a:cubicBezTo>
                  <a:pt x="353" y="101"/>
                  <a:pt x="347" y="103"/>
                  <a:pt x="344" y="105"/>
                </a:cubicBezTo>
                <a:cubicBezTo>
                  <a:pt x="341" y="106"/>
                  <a:pt x="336" y="108"/>
                  <a:pt x="334" y="109"/>
                </a:cubicBezTo>
                <a:cubicBezTo>
                  <a:pt x="333" y="110"/>
                  <a:pt x="330" y="112"/>
                  <a:pt x="329" y="113"/>
                </a:cubicBezTo>
                <a:cubicBezTo>
                  <a:pt x="326" y="114"/>
                  <a:pt x="320" y="113"/>
                  <a:pt x="318" y="113"/>
                </a:cubicBezTo>
                <a:cubicBezTo>
                  <a:pt x="315" y="114"/>
                  <a:pt x="311" y="115"/>
                  <a:pt x="308" y="115"/>
                </a:cubicBezTo>
                <a:cubicBezTo>
                  <a:pt x="306" y="115"/>
                  <a:pt x="300" y="115"/>
                  <a:pt x="298" y="115"/>
                </a:cubicBezTo>
                <a:cubicBezTo>
                  <a:pt x="295" y="116"/>
                  <a:pt x="289" y="117"/>
                  <a:pt x="286" y="119"/>
                </a:cubicBezTo>
                <a:cubicBezTo>
                  <a:pt x="283" y="120"/>
                  <a:pt x="277" y="124"/>
                  <a:pt x="274" y="126"/>
                </a:cubicBezTo>
                <a:cubicBezTo>
                  <a:pt x="271" y="128"/>
                  <a:pt x="266" y="131"/>
                  <a:pt x="263" y="133"/>
                </a:cubicBezTo>
                <a:cubicBezTo>
                  <a:pt x="261" y="134"/>
                  <a:pt x="256" y="136"/>
                  <a:pt x="255" y="137"/>
                </a:cubicBezTo>
                <a:cubicBezTo>
                  <a:pt x="252" y="140"/>
                  <a:pt x="249" y="145"/>
                  <a:pt x="247" y="148"/>
                </a:cubicBezTo>
                <a:cubicBezTo>
                  <a:pt x="245" y="150"/>
                  <a:pt x="242" y="152"/>
                  <a:pt x="241" y="154"/>
                </a:cubicBezTo>
                <a:cubicBezTo>
                  <a:pt x="239" y="156"/>
                  <a:pt x="237" y="160"/>
                  <a:pt x="237" y="162"/>
                </a:cubicBezTo>
                <a:cubicBezTo>
                  <a:pt x="236" y="164"/>
                  <a:pt x="237" y="169"/>
                  <a:pt x="236" y="172"/>
                </a:cubicBezTo>
                <a:cubicBezTo>
                  <a:pt x="236" y="174"/>
                  <a:pt x="236" y="177"/>
                  <a:pt x="235" y="179"/>
                </a:cubicBezTo>
                <a:cubicBezTo>
                  <a:pt x="235" y="181"/>
                  <a:pt x="236" y="184"/>
                  <a:pt x="235" y="185"/>
                </a:cubicBezTo>
                <a:cubicBezTo>
                  <a:pt x="234" y="186"/>
                  <a:pt x="232" y="185"/>
                  <a:pt x="231" y="185"/>
                </a:cubicBezTo>
                <a:cubicBezTo>
                  <a:pt x="230" y="185"/>
                  <a:pt x="229" y="187"/>
                  <a:pt x="228" y="187"/>
                </a:cubicBezTo>
                <a:cubicBezTo>
                  <a:pt x="227" y="187"/>
                  <a:pt x="226" y="186"/>
                  <a:pt x="226" y="186"/>
                </a:cubicBezTo>
                <a:cubicBezTo>
                  <a:pt x="224" y="184"/>
                  <a:pt x="224" y="180"/>
                  <a:pt x="225" y="179"/>
                </a:cubicBezTo>
                <a:cubicBezTo>
                  <a:pt x="225" y="177"/>
                  <a:pt x="226" y="174"/>
                  <a:pt x="226" y="173"/>
                </a:cubicBezTo>
                <a:cubicBezTo>
                  <a:pt x="227" y="171"/>
                  <a:pt x="227" y="168"/>
                  <a:pt x="227" y="167"/>
                </a:cubicBezTo>
                <a:cubicBezTo>
                  <a:pt x="228" y="166"/>
                  <a:pt x="230" y="164"/>
                  <a:pt x="230" y="163"/>
                </a:cubicBezTo>
                <a:cubicBezTo>
                  <a:pt x="231" y="162"/>
                  <a:pt x="231" y="159"/>
                  <a:pt x="232" y="158"/>
                </a:cubicBezTo>
                <a:cubicBezTo>
                  <a:pt x="232" y="157"/>
                  <a:pt x="234" y="156"/>
                  <a:pt x="235" y="155"/>
                </a:cubicBezTo>
                <a:cubicBezTo>
                  <a:pt x="235" y="155"/>
                  <a:pt x="234" y="153"/>
                  <a:pt x="234" y="153"/>
                </a:cubicBezTo>
                <a:cubicBezTo>
                  <a:pt x="233" y="152"/>
                  <a:pt x="231" y="153"/>
                  <a:pt x="230" y="153"/>
                </a:cubicBezTo>
                <a:cubicBezTo>
                  <a:pt x="230" y="153"/>
                  <a:pt x="229" y="155"/>
                  <a:pt x="228" y="155"/>
                </a:cubicBezTo>
                <a:cubicBezTo>
                  <a:pt x="227" y="156"/>
                  <a:pt x="224" y="158"/>
                  <a:pt x="223" y="158"/>
                </a:cubicBezTo>
                <a:cubicBezTo>
                  <a:pt x="221" y="159"/>
                  <a:pt x="217" y="159"/>
                  <a:pt x="215" y="160"/>
                </a:cubicBezTo>
                <a:cubicBezTo>
                  <a:pt x="213" y="160"/>
                  <a:pt x="211" y="162"/>
                  <a:pt x="210" y="163"/>
                </a:cubicBezTo>
                <a:cubicBezTo>
                  <a:pt x="208" y="164"/>
                  <a:pt x="205" y="168"/>
                  <a:pt x="205" y="170"/>
                </a:cubicBezTo>
                <a:cubicBezTo>
                  <a:pt x="204" y="172"/>
                  <a:pt x="203" y="175"/>
                  <a:pt x="203" y="177"/>
                </a:cubicBezTo>
                <a:cubicBezTo>
                  <a:pt x="204" y="179"/>
                  <a:pt x="207" y="181"/>
                  <a:pt x="208" y="182"/>
                </a:cubicBezTo>
                <a:cubicBezTo>
                  <a:pt x="208" y="183"/>
                  <a:pt x="210" y="186"/>
                  <a:pt x="210" y="187"/>
                </a:cubicBezTo>
                <a:cubicBezTo>
                  <a:pt x="210" y="188"/>
                  <a:pt x="209" y="190"/>
                  <a:pt x="210" y="191"/>
                </a:cubicBezTo>
                <a:cubicBezTo>
                  <a:pt x="210" y="192"/>
                  <a:pt x="212" y="194"/>
                  <a:pt x="213" y="194"/>
                </a:cubicBezTo>
                <a:cubicBezTo>
                  <a:pt x="214" y="194"/>
                  <a:pt x="215" y="193"/>
                  <a:pt x="216" y="192"/>
                </a:cubicBezTo>
                <a:cubicBezTo>
                  <a:pt x="216" y="192"/>
                  <a:pt x="215" y="191"/>
                  <a:pt x="216" y="191"/>
                </a:cubicBezTo>
                <a:cubicBezTo>
                  <a:pt x="217" y="190"/>
                  <a:pt x="219" y="190"/>
                  <a:pt x="220" y="190"/>
                </a:cubicBezTo>
                <a:cubicBezTo>
                  <a:pt x="221" y="190"/>
                  <a:pt x="222" y="191"/>
                  <a:pt x="223" y="191"/>
                </a:cubicBezTo>
                <a:cubicBezTo>
                  <a:pt x="223" y="191"/>
                  <a:pt x="224" y="193"/>
                  <a:pt x="225" y="193"/>
                </a:cubicBezTo>
                <a:cubicBezTo>
                  <a:pt x="226" y="194"/>
                  <a:pt x="229" y="194"/>
                  <a:pt x="231" y="193"/>
                </a:cubicBezTo>
                <a:cubicBezTo>
                  <a:pt x="232" y="193"/>
                  <a:pt x="233" y="191"/>
                  <a:pt x="234" y="191"/>
                </a:cubicBezTo>
                <a:cubicBezTo>
                  <a:pt x="235" y="190"/>
                  <a:pt x="237" y="190"/>
                  <a:pt x="238" y="190"/>
                </a:cubicBezTo>
                <a:cubicBezTo>
                  <a:pt x="239" y="190"/>
                  <a:pt x="240" y="190"/>
                  <a:pt x="241" y="191"/>
                </a:cubicBezTo>
                <a:cubicBezTo>
                  <a:pt x="242" y="191"/>
                  <a:pt x="245" y="191"/>
                  <a:pt x="246" y="191"/>
                </a:cubicBezTo>
                <a:cubicBezTo>
                  <a:pt x="247" y="191"/>
                  <a:pt x="250" y="191"/>
                  <a:pt x="251" y="191"/>
                </a:cubicBezTo>
                <a:cubicBezTo>
                  <a:pt x="252" y="192"/>
                  <a:pt x="253" y="193"/>
                  <a:pt x="254" y="194"/>
                </a:cubicBezTo>
                <a:cubicBezTo>
                  <a:pt x="255" y="194"/>
                  <a:pt x="257" y="194"/>
                  <a:pt x="258" y="194"/>
                </a:cubicBezTo>
                <a:cubicBezTo>
                  <a:pt x="259" y="195"/>
                  <a:pt x="263" y="195"/>
                  <a:pt x="264" y="196"/>
                </a:cubicBezTo>
                <a:cubicBezTo>
                  <a:pt x="265" y="197"/>
                  <a:pt x="264" y="200"/>
                  <a:pt x="264" y="201"/>
                </a:cubicBezTo>
                <a:cubicBezTo>
                  <a:pt x="263" y="202"/>
                  <a:pt x="264" y="205"/>
                  <a:pt x="264" y="206"/>
                </a:cubicBezTo>
                <a:cubicBezTo>
                  <a:pt x="264" y="207"/>
                  <a:pt x="263" y="210"/>
                  <a:pt x="263" y="211"/>
                </a:cubicBezTo>
                <a:cubicBezTo>
                  <a:pt x="263" y="212"/>
                  <a:pt x="261" y="213"/>
                  <a:pt x="261" y="214"/>
                </a:cubicBezTo>
                <a:cubicBezTo>
                  <a:pt x="260" y="216"/>
                  <a:pt x="259" y="218"/>
                  <a:pt x="259" y="220"/>
                </a:cubicBezTo>
                <a:cubicBezTo>
                  <a:pt x="258" y="221"/>
                  <a:pt x="258" y="224"/>
                  <a:pt x="257" y="225"/>
                </a:cubicBezTo>
                <a:cubicBezTo>
                  <a:pt x="257" y="226"/>
                  <a:pt x="255" y="226"/>
                  <a:pt x="254" y="226"/>
                </a:cubicBezTo>
                <a:cubicBezTo>
                  <a:pt x="253" y="226"/>
                  <a:pt x="250" y="226"/>
                  <a:pt x="249" y="226"/>
                </a:cubicBezTo>
                <a:cubicBezTo>
                  <a:pt x="247" y="225"/>
                  <a:pt x="245" y="225"/>
                  <a:pt x="244" y="225"/>
                </a:cubicBezTo>
                <a:cubicBezTo>
                  <a:pt x="243" y="224"/>
                  <a:pt x="241" y="221"/>
                  <a:pt x="240" y="220"/>
                </a:cubicBezTo>
                <a:cubicBezTo>
                  <a:pt x="239" y="218"/>
                  <a:pt x="238" y="216"/>
                  <a:pt x="237" y="215"/>
                </a:cubicBezTo>
                <a:cubicBezTo>
                  <a:pt x="236" y="214"/>
                  <a:pt x="234" y="213"/>
                  <a:pt x="233" y="213"/>
                </a:cubicBezTo>
                <a:cubicBezTo>
                  <a:pt x="232" y="213"/>
                  <a:pt x="232" y="216"/>
                  <a:pt x="232" y="217"/>
                </a:cubicBezTo>
                <a:cubicBezTo>
                  <a:pt x="232" y="218"/>
                  <a:pt x="233" y="220"/>
                  <a:pt x="234" y="221"/>
                </a:cubicBezTo>
                <a:cubicBezTo>
                  <a:pt x="234" y="222"/>
                  <a:pt x="236" y="224"/>
                  <a:pt x="237" y="225"/>
                </a:cubicBezTo>
                <a:cubicBezTo>
                  <a:pt x="238" y="226"/>
                  <a:pt x="240" y="226"/>
                  <a:pt x="240" y="227"/>
                </a:cubicBezTo>
                <a:cubicBezTo>
                  <a:pt x="241" y="228"/>
                  <a:pt x="241" y="231"/>
                  <a:pt x="241" y="232"/>
                </a:cubicBezTo>
                <a:cubicBezTo>
                  <a:pt x="240" y="234"/>
                  <a:pt x="239" y="235"/>
                  <a:pt x="239" y="236"/>
                </a:cubicBezTo>
                <a:cubicBezTo>
                  <a:pt x="239" y="237"/>
                  <a:pt x="240" y="239"/>
                  <a:pt x="241" y="240"/>
                </a:cubicBezTo>
                <a:cubicBezTo>
                  <a:pt x="242" y="241"/>
                  <a:pt x="244" y="243"/>
                  <a:pt x="245" y="244"/>
                </a:cubicBezTo>
                <a:cubicBezTo>
                  <a:pt x="246" y="245"/>
                  <a:pt x="248" y="247"/>
                  <a:pt x="249" y="249"/>
                </a:cubicBezTo>
                <a:cubicBezTo>
                  <a:pt x="250" y="250"/>
                  <a:pt x="249" y="254"/>
                  <a:pt x="250" y="256"/>
                </a:cubicBezTo>
                <a:cubicBezTo>
                  <a:pt x="250" y="257"/>
                  <a:pt x="252" y="259"/>
                  <a:pt x="253" y="260"/>
                </a:cubicBezTo>
                <a:cubicBezTo>
                  <a:pt x="253" y="261"/>
                  <a:pt x="255" y="263"/>
                  <a:pt x="256" y="264"/>
                </a:cubicBezTo>
                <a:cubicBezTo>
                  <a:pt x="256" y="265"/>
                  <a:pt x="257" y="268"/>
                  <a:pt x="257" y="270"/>
                </a:cubicBezTo>
                <a:cubicBezTo>
                  <a:pt x="258" y="271"/>
                  <a:pt x="259" y="274"/>
                  <a:pt x="259" y="275"/>
                </a:cubicBezTo>
                <a:cubicBezTo>
                  <a:pt x="260" y="276"/>
                  <a:pt x="261" y="278"/>
                  <a:pt x="262" y="279"/>
                </a:cubicBezTo>
                <a:cubicBezTo>
                  <a:pt x="262" y="280"/>
                  <a:pt x="261" y="283"/>
                  <a:pt x="260" y="283"/>
                </a:cubicBezTo>
                <a:cubicBezTo>
                  <a:pt x="260" y="284"/>
                  <a:pt x="258" y="285"/>
                  <a:pt x="257" y="285"/>
                </a:cubicBezTo>
                <a:cubicBezTo>
                  <a:pt x="256" y="286"/>
                  <a:pt x="252" y="286"/>
                  <a:pt x="250" y="286"/>
                </a:cubicBezTo>
                <a:cubicBezTo>
                  <a:pt x="249" y="286"/>
                  <a:pt x="246" y="285"/>
                  <a:pt x="245" y="285"/>
                </a:cubicBezTo>
                <a:cubicBezTo>
                  <a:pt x="243" y="285"/>
                  <a:pt x="241" y="285"/>
                  <a:pt x="240" y="286"/>
                </a:cubicBezTo>
                <a:cubicBezTo>
                  <a:pt x="239" y="286"/>
                  <a:pt x="237" y="288"/>
                  <a:pt x="236" y="289"/>
                </a:cubicBezTo>
                <a:cubicBezTo>
                  <a:pt x="235" y="290"/>
                  <a:pt x="235" y="292"/>
                  <a:pt x="234" y="293"/>
                </a:cubicBezTo>
                <a:cubicBezTo>
                  <a:pt x="233" y="295"/>
                  <a:pt x="229" y="297"/>
                  <a:pt x="228" y="299"/>
                </a:cubicBezTo>
                <a:cubicBezTo>
                  <a:pt x="226" y="300"/>
                  <a:pt x="223" y="303"/>
                  <a:pt x="221" y="304"/>
                </a:cubicBezTo>
                <a:cubicBezTo>
                  <a:pt x="219" y="306"/>
                  <a:pt x="214" y="308"/>
                  <a:pt x="212" y="309"/>
                </a:cubicBezTo>
                <a:cubicBezTo>
                  <a:pt x="210" y="309"/>
                  <a:pt x="207" y="309"/>
                  <a:pt x="205" y="309"/>
                </a:cubicBezTo>
                <a:cubicBezTo>
                  <a:pt x="204" y="308"/>
                  <a:pt x="201" y="305"/>
                  <a:pt x="200" y="304"/>
                </a:cubicBezTo>
                <a:cubicBezTo>
                  <a:pt x="198" y="303"/>
                  <a:pt x="194" y="302"/>
                  <a:pt x="192" y="301"/>
                </a:cubicBezTo>
                <a:cubicBezTo>
                  <a:pt x="190" y="299"/>
                  <a:pt x="186" y="296"/>
                  <a:pt x="184" y="294"/>
                </a:cubicBezTo>
                <a:cubicBezTo>
                  <a:pt x="183" y="293"/>
                  <a:pt x="181" y="289"/>
                  <a:pt x="179" y="288"/>
                </a:cubicBezTo>
                <a:cubicBezTo>
                  <a:pt x="178" y="287"/>
                  <a:pt x="176" y="285"/>
                  <a:pt x="175" y="284"/>
                </a:cubicBezTo>
                <a:cubicBezTo>
                  <a:pt x="173" y="283"/>
                  <a:pt x="170" y="281"/>
                  <a:pt x="168" y="281"/>
                </a:cubicBezTo>
                <a:cubicBezTo>
                  <a:pt x="167" y="280"/>
                  <a:pt x="165" y="279"/>
                  <a:pt x="164" y="279"/>
                </a:cubicBezTo>
                <a:cubicBezTo>
                  <a:pt x="163" y="280"/>
                  <a:pt x="163" y="283"/>
                  <a:pt x="163" y="283"/>
                </a:cubicBezTo>
                <a:cubicBezTo>
                  <a:pt x="162" y="284"/>
                  <a:pt x="160" y="285"/>
                  <a:pt x="159" y="285"/>
                </a:cubicBezTo>
                <a:cubicBezTo>
                  <a:pt x="158" y="286"/>
                  <a:pt x="155" y="286"/>
                  <a:pt x="153" y="286"/>
                </a:cubicBezTo>
                <a:cubicBezTo>
                  <a:pt x="152" y="285"/>
                  <a:pt x="150" y="281"/>
                  <a:pt x="149" y="280"/>
                </a:cubicBezTo>
                <a:cubicBezTo>
                  <a:pt x="147" y="279"/>
                  <a:pt x="144" y="277"/>
                  <a:pt x="143" y="276"/>
                </a:cubicBezTo>
                <a:cubicBezTo>
                  <a:pt x="141" y="275"/>
                  <a:pt x="139" y="272"/>
                  <a:pt x="138" y="270"/>
                </a:cubicBezTo>
                <a:cubicBezTo>
                  <a:pt x="136" y="269"/>
                  <a:pt x="133" y="266"/>
                  <a:pt x="131" y="264"/>
                </a:cubicBezTo>
                <a:cubicBezTo>
                  <a:pt x="127" y="262"/>
                  <a:pt x="120" y="259"/>
                  <a:pt x="116" y="258"/>
                </a:cubicBezTo>
                <a:cubicBezTo>
                  <a:pt x="113" y="257"/>
                  <a:pt x="108" y="255"/>
                  <a:pt x="106" y="253"/>
                </a:cubicBezTo>
                <a:cubicBezTo>
                  <a:pt x="104" y="252"/>
                  <a:pt x="102" y="249"/>
                  <a:pt x="100" y="248"/>
                </a:cubicBezTo>
                <a:cubicBezTo>
                  <a:pt x="98" y="247"/>
                  <a:pt x="94" y="246"/>
                  <a:pt x="92" y="246"/>
                </a:cubicBezTo>
                <a:cubicBezTo>
                  <a:pt x="90" y="245"/>
                  <a:pt x="87" y="244"/>
                  <a:pt x="86" y="243"/>
                </a:cubicBezTo>
                <a:cubicBezTo>
                  <a:pt x="85" y="242"/>
                  <a:pt x="82" y="240"/>
                  <a:pt x="81" y="239"/>
                </a:cubicBezTo>
                <a:cubicBezTo>
                  <a:pt x="78" y="238"/>
                  <a:pt x="71" y="236"/>
                  <a:pt x="68" y="235"/>
                </a:cubicBezTo>
                <a:cubicBezTo>
                  <a:pt x="65" y="234"/>
                  <a:pt x="59" y="230"/>
                  <a:pt x="56" y="229"/>
                </a:cubicBezTo>
                <a:cubicBezTo>
                  <a:pt x="55" y="229"/>
                  <a:pt x="52" y="229"/>
                  <a:pt x="50" y="228"/>
                </a:cubicBezTo>
                <a:cubicBezTo>
                  <a:pt x="49" y="228"/>
                  <a:pt x="47" y="227"/>
                  <a:pt x="46" y="227"/>
                </a:cubicBezTo>
                <a:cubicBezTo>
                  <a:pt x="45" y="226"/>
                  <a:pt x="43" y="226"/>
                  <a:pt x="43" y="225"/>
                </a:cubicBezTo>
                <a:cubicBezTo>
                  <a:pt x="42" y="224"/>
                  <a:pt x="42" y="222"/>
                  <a:pt x="43" y="222"/>
                </a:cubicBezTo>
                <a:cubicBezTo>
                  <a:pt x="44" y="221"/>
                  <a:pt x="46" y="221"/>
                  <a:pt x="47" y="221"/>
                </a:cubicBezTo>
                <a:cubicBezTo>
                  <a:pt x="49" y="222"/>
                  <a:pt x="52" y="223"/>
                  <a:pt x="54" y="224"/>
                </a:cubicBezTo>
                <a:cubicBezTo>
                  <a:pt x="56" y="224"/>
                  <a:pt x="59" y="225"/>
                  <a:pt x="61" y="225"/>
                </a:cubicBezTo>
                <a:cubicBezTo>
                  <a:pt x="62" y="225"/>
                  <a:pt x="65" y="226"/>
                  <a:pt x="67" y="227"/>
                </a:cubicBezTo>
                <a:cubicBezTo>
                  <a:pt x="68" y="227"/>
                  <a:pt x="72" y="230"/>
                  <a:pt x="74" y="231"/>
                </a:cubicBezTo>
                <a:cubicBezTo>
                  <a:pt x="76" y="232"/>
                  <a:pt x="80" y="233"/>
                  <a:pt x="82" y="234"/>
                </a:cubicBezTo>
                <a:cubicBezTo>
                  <a:pt x="83" y="235"/>
                  <a:pt x="87" y="236"/>
                  <a:pt x="88" y="237"/>
                </a:cubicBezTo>
                <a:cubicBezTo>
                  <a:pt x="89" y="237"/>
                  <a:pt x="91" y="239"/>
                  <a:pt x="92" y="239"/>
                </a:cubicBezTo>
                <a:cubicBezTo>
                  <a:pt x="94" y="240"/>
                  <a:pt x="98" y="239"/>
                  <a:pt x="100" y="240"/>
                </a:cubicBezTo>
                <a:cubicBezTo>
                  <a:pt x="102" y="240"/>
                  <a:pt x="105" y="241"/>
                  <a:pt x="107" y="242"/>
                </a:cubicBezTo>
                <a:cubicBezTo>
                  <a:pt x="108" y="243"/>
                  <a:pt x="109" y="244"/>
                  <a:pt x="110" y="245"/>
                </a:cubicBezTo>
                <a:cubicBezTo>
                  <a:pt x="111" y="246"/>
                  <a:pt x="113" y="247"/>
                  <a:pt x="114" y="248"/>
                </a:cubicBezTo>
                <a:cubicBezTo>
                  <a:pt x="116" y="249"/>
                  <a:pt x="119" y="252"/>
                  <a:pt x="120" y="252"/>
                </a:cubicBezTo>
                <a:cubicBezTo>
                  <a:pt x="121" y="253"/>
                  <a:pt x="124" y="254"/>
                  <a:pt x="126" y="253"/>
                </a:cubicBezTo>
                <a:cubicBezTo>
                  <a:pt x="126" y="253"/>
                  <a:pt x="126" y="251"/>
                  <a:pt x="126" y="250"/>
                </a:cubicBezTo>
                <a:cubicBezTo>
                  <a:pt x="126" y="249"/>
                  <a:pt x="125" y="247"/>
                  <a:pt x="125" y="246"/>
                </a:cubicBezTo>
                <a:cubicBezTo>
                  <a:pt x="124" y="245"/>
                  <a:pt x="121" y="244"/>
                  <a:pt x="121" y="243"/>
                </a:cubicBezTo>
                <a:cubicBezTo>
                  <a:pt x="120" y="242"/>
                  <a:pt x="119" y="239"/>
                  <a:pt x="118" y="238"/>
                </a:cubicBezTo>
                <a:cubicBezTo>
                  <a:pt x="118" y="236"/>
                  <a:pt x="117" y="233"/>
                  <a:pt x="115" y="232"/>
                </a:cubicBezTo>
                <a:cubicBezTo>
                  <a:pt x="114" y="231"/>
                  <a:pt x="110" y="231"/>
                  <a:pt x="109" y="230"/>
                </a:cubicBezTo>
                <a:cubicBezTo>
                  <a:pt x="108" y="229"/>
                  <a:pt x="108" y="227"/>
                  <a:pt x="107" y="227"/>
                </a:cubicBezTo>
                <a:cubicBezTo>
                  <a:pt x="107" y="226"/>
                  <a:pt x="106" y="224"/>
                  <a:pt x="105" y="224"/>
                </a:cubicBezTo>
                <a:cubicBezTo>
                  <a:pt x="104" y="223"/>
                  <a:pt x="103" y="222"/>
                  <a:pt x="102" y="223"/>
                </a:cubicBezTo>
                <a:cubicBezTo>
                  <a:pt x="101" y="223"/>
                  <a:pt x="100" y="225"/>
                  <a:pt x="100" y="226"/>
                </a:cubicBezTo>
                <a:cubicBezTo>
                  <a:pt x="100" y="226"/>
                  <a:pt x="101" y="228"/>
                  <a:pt x="102" y="228"/>
                </a:cubicBezTo>
                <a:cubicBezTo>
                  <a:pt x="102" y="229"/>
                  <a:pt x="103" y="229"/>
                  <a:pt x="104" y="229"/>
                </a:cubicBezTo>
                <a:cubicBezTo>
                  <a:pt x="104" y="230"/>
                  <a:pt x="105" y="231"/>
                  <a:pt x="104" y="232"/>
                </a:cubicBezTo>
                <a:cubicBezTo>
                  <a:pt x="104" y="232"/>
                  <a:pt x="101" y="232"/>
                  <a:pt x="100" y="232"/>
                </a:cubicBezTo>
                <a:cubicBezTo>
                  <a:pt x="100" y="231"/>
                  <a:pt x="99" y="230"/>
                  <a:pt x="98" y="229"/>
                </a:cubicBezTo>
                <a:cubicBezTo>
                  <a:pt x="98" y="229"/>
                  <a:pt x="96" y="229"/>
                  <a:pt x="95" y="228"/>
                </a:cubicBezTo>
                <a:cubicBezTo>
                  <a:pt x="95" y="227"/>
                  <a:pt x="94" y="225"/>
                  <a:pt x="94" y="224"/>
                </a:cubicBezTo>
                <a:cubicBezTo>
                  <a:pt x="94" y="224"/>
                  <a:pt x="95" y="222"/>
                  <a:pt x="95" y="222"/>
                </a:cubicBezTo>
                <a:cubicBezTo>
                  <a:pt x="95" y="220"/>
                  <a:pt x="95" y="217"/>
                  <a:pt x="94" y="216"/>
                </a:cubicBezTo>
                <a:cubicBezTo>
                  <a:pt x="94" y="215"/>
                  <a:pt x="92" y="213"/>
                  <a:pt x="92" y="212"/>
                </a:cubicBezTo>
                <a:cubicBezTo>
                  <a:pt x="91" y="211"/>
                  <a:pt x="89" y="208"/>
                  <a:pt x="89" y="207"/>
                </a:cubicBezTo>
                <a:cubicBezTo>
                  <a:pt x="88" y="205"/>
                  <a:pt x="86" y="203"/>
                  <a:pt x="86" y="202"/>
                </a:cubicBezTo>
                <a:cubicBezTo>
                  <a:pt x="86" y="201"/>
                  <a:pt x="86" y="199"/>
                  <a:pt x="86" y="198"/>
                </a:cubicBezTo>
                <a:cubicBezTo>
                  <a:pt x="86" y="197"/>
                  <a:pt x="86" y="195"/>
                  <a:pt x="87" y="194"/>
                </a:cubicBezTo>
                <a:cubicBezTo>
                  <a:pt x="87" y="194"/>
                  <a:pt x="89" y="194"/>
                  <a:pt x="89" y="194"/>
                </a:cubicBezTo>
                <a:cubicBezTo>
                  <a:pt x="90" y="194"/>
                  <a:pt x="92" y="196"/>
                  <a:pt x="92" y="196"/>
                </a:cubicBezTo>
                <a:cubicBezTo>
                  <a:pt x="94" y="196"/>
                  <a:pt x="98" y="195"/>
                  <a:pt x="99" y="195"/>
                </a:cubicBezTo>
                <a:cubicBezTo>
                  <a:pt x="100" y="194"/>
                  <a:pt x="102" y="193"/>
                  <a:pt x="103" y="192"/>
                </a:cubicBezTo>
                <a:cubicBezTo>
                  <a:pt x="104" y="191"/>
                  <a:pt x="106" y="189"/>
                  <a:pt x="107" y="189"/>
                </a:cubicBezTo>
                <a:cubicBezTo>
                  <a:pt x="108" y="189"/>
                  <a:pt x="109" y="189"/>
                  <a:pt x="110" y="189"/>
                </a:cubicBezTo>
                <a:cubicBezTo>
                  <a:pt x="111" y="189"/>
                  <a:pt x="113" y="189"/>
                  <a:pt x="113" y="189"/>
                </a:cubicBezTo>
                <a:cubicBezTo>
                  <a:pt x="114" y="190"/>
                  <a:pt x="114" y="191"/>
                  <a:pt x="114" y="191"/>
                </a:cubicBezTo>
                <a:cubicBezTo>
                  <a:pt x="115" y="192"/>
                  <a:pt x="116" y="193"/>
                  <a:pt x="117" y="193"/>
                </a:cubicBezTo>
                <a:cubicBezTo>
                  <a:pt x="118" y="193"/>
                  <a:pt x="120" y="192"/>
                  <a:pt x="120" y="191"/>
                </a:cubicBezTo>
                <a:cubicBezTo>
                  <a:pt x="120" y="190"/>
                  <a:pt x="118" y="188"/>
                  <a:pt x="118" y="187"/>
                </a:cubicBezTo>
                <a:cubicBezTo>
                  <a:pt x="118" y="186"/>
                  <a:pt x="120" y="184"/>
                  <a:pt x="120" y="183"/>
                </a:cubicBezTo>
                <a:cubicBezTo>
                  <a:pt x="120" y="182"/>
                  <a:pt x="120" y="179"/>
                  <a:pt x="119" y="178"/>
                </a:cubicBezTo>
                <a:cubicBezTo>
                  <a:pt x="119" y="177"/>
                  <a:pt x="117" y="176"/>
                  <a:pt x="116" y="176"/>
                </a:cubicBezTo>
                <a:cubicBezTo>
                  <a:pt x="115" y="175"/>
                  <a:pt x="114" y="173"/>
                  <a:pt x="113" y="173"/>
                </a:cubicBezTo>
                <a:cubicBezTo>
                  <a:pt x="113" y="172"/>
                  <a:pt x="112" y="173"/>
                  <a:pt x="111" y="174"/>
                </a:cubicBezTo>
                <a:cubicBezTo>
                  <a:pt x="111" y="174"/>
                  <a:pt x="110" y="176"/>
                  <a:pt x="110" y="176"/>
                </a:cubicBezTo>
                <a:cubicBezTo>
                  <a:pt x="109" y="176"/>
                  <a:pt x="108" y="176"/>
                  <a:pt x="107" y="175"/>
                </a:cubicBezTo>
                <a:cubicBezTo>
                  <a:pt x="106" y="175"/>
                  <a:pt x="105" y="173"/>
                  <a:pt x="105" y="172"/>
                </a:cubicBezTo>
                <a:cubicBezTo>
                  <a:pt x="103" y="171"/>
                  <a:pt x="100" y="171"/>
                  <a:pt x="99" y="170"/>
                </a:cubicBezTo>
                <a:cubicBezTo>
                  <a:pt x="97" y="170"/>
                  <a:pt x="93" y="172"/>
                  <a:pt x="92" y="172"/>
                </a:cubicBezTo>
                <a:cubicBezTo>
                  <a:pt x="91" y="172"/>
                  <a:pt x="89" y="171"/>
                  <a:pt x="88" y="170"/>
                </a:cubicBezTo>
                <a:cubicBezTo>
                  <a:pt x="88" y="170"/>
                  <a:pt x="86" y="170"/>
                  <a:pt x="86" y="169"/>
                </a:cubicBezTo>
                <a:cubicBezTo>
                  <a:pt x="85" y="168"/>
                  <a:pt x="85" y="165"/>
                  <a:pt x="85" y="164"/>
                </a:cubicBezTo>
                <a:cubicBezTo>
                  <a:pt x="86" y="163"/>
                  <a:pt x="87" y="160"/>
                  <a:pt x="88" y="159"/>
                </a:cubicBezTo>
                <a:cubicBezTo>
                  <a:pt x="89" y="159"/>
                  <a:pt x="92" y="159"/>
                  <a:pt x="92" y="158"/>
                </a:cubicBezTo>
                <a:cubicBezTo>
                  <a:pt x="93" y="157"/>
                  <a:pt x="93" y="155"/>
                  <a:pt x="93" y="154"/>
                </a:cubicBezTo>
                <a:cubicBezTo>
                  <a:pt x="92" y="153"/>
                  <a:pt x="90" y="154"/>
                  <a:pt x="90" y="153"/>
                </a:cubicBezTo>
                <a:cubicBezTo>
                  <a:pt x="89" y="152"/>
                  <a:pt x="89" y="149"/>
                  <a:pt x="89" y="147"/>
                </a:cubicBezTo>
                <a:cubicBezTo>
                  <a:pt x="89" y="147"/>
                  <a:pt x="89" y="145"/>
                  <a:pt x="89" y="144"/>
                </a:cubicBezTo>
                <a:cubicBezTo>
                  <a:pt x="89" y="143"/>
                  <a:pt x="87" y="141"/>
                  <a:pt x="87" y="140"/>
                </a:cubicBezTo>
                <a:cubicBezTo>
                  <a:pt x="86" y="139"/>
                  <a:pt x="85" y="137"/>
                  <a:pt x="83" y="137"/>
                </a:cubicBezTo>
                <a:cubicBezTo>
                  <a:pt x="83" y="137"/>
                  <a:pt x="81" y="138"/>
                  <a:pt x="80" y="138"/>
                </a:cubicBezTo>
                <a:cubicBezTo>
                  <a:pt x="79" y="138"/>
                  <a:pt x="78" y="138"/>
                  <a:pt x="77" y="138"/>
                </a:cubicBezTo>
                <a:cubicBezTo>
                  <a:pt x="76" y="138"/>
                  <a:pt x="74" y="138"/>
                  <a:pt x="73" y="139"/>
                </a:cubicBezTo>
                <a:cubicBezTo>
                  <a:pt x="72" y="139"/>
                  <a:pt x="71" y="140"/>
                  <a:pt x="71" y="140"/>
                </a:cubicBezTo>
                <a:cubicBezTo>
                  <a:pt x="70" y="141"/>
                  <a:pt x="68" y="140"/>
                  <a:pt x="66" y="140"/>
                </a:cubicBezTo>
                <a:cubicBezTo>
                  <a:pt x="66" y="140"/>
                  <a:pt x="65" y="139"/>
                  <a:pt x="64" y="139"/>
                </a:cubicBezTo>
                <a:cubicBezTo>
                  <a:pt x="63" y="139"/>
                  <a:pt x="62" y="140"/>
                  <a:pt x="61" y="140"/>
                </a:cubicBezTo>
                <a:cubicBezTo>
                  <a:pt x="61" y="140"/>
                  <a:pt x="61" y="142"/>
                  <a:pt x="61" y="142"/>
                </a:cubicBezTo>
                <a:cubicBezTo>
                  <a:pt x="60" y="144"/>
                  <a:pt x="59" y="146"/>
                  <a:pt x="58" y="147"/>
                </a:cubicBezTo>
                <a:cubicBezTo>
                  <a:pt x="58" y="148"/>
                  <a:pt x="59" y="149"/>
                  <a:pt x="59" y="150"/>
                </a:cubicBezTo>
                <a:cubicBezTo>
                  <a:pt x="59" y="151"/>
                  <a:pt x="59" y="153"/>
                  <a:pt x="59" y="154"/>
                </a:cubicBezTo>
                <a:cubicBezTo>
                  <a:pt x="59" y="155"/>
                  <a:pt x="60" y="156"/>
                  <a:pt x="60" y="157"/>
                </a:cubicBezTo>
                <a:cubicBezTo>
                  <a:pt x="60" y="157"/>
                  <a:pt x="59" y="159"/>
                  <a:pt x="59" y="159"/>
                </a:cubicBezTo>
                <a:cubicBezTo>
                  <a:pt x="58" y="159"/>
                  <a:pt x="57" y="159"/>
                  <a:pt x="56" y="159"/>
                </a:cubicBezTo>
                <a:cubicBezTo>
                  <a:pt x="55" y="159"/>
                  <a:pt x="54" y="157"/>
                  <a:pt x="53" y="157"/>
                </a:cubicBezTo>
                <a:cubicBezTo>
                  <a:pt x="52" y="156"/>
                  <a:pt x="50" y="156"/>
                  <a:pt x="49" y="156"/>
                </a:cubicBezTo>
                <a:cubicBezTo>
                  <a:pt x="48" y="156"/>
                  <a:pt x="46" y="156"/>
                  <a:pt x="45" y="156"/>
                </a:cubicBezTo>
                <a:cubicBezTo>
                  <a:pt x="44" y="156"/>
                  <a:pt x="42" y="154"/>
                  <a:pt x="41" y="154"/>
                </a:cubicBezTo>
                <a:cubicBezTo>
                  <a:pt x="39" y="153"/>
                  <a:pt x="35" y="151"/>
                  <a:pt x="32" y="151"/>
                </a:cubicBezTo>
                <a:cubicBezTo>
                  <a:pt x="31" y="150"/>
                  <a:pt x="27" y="149"/>
                  <a:pt x="25" y="149"/>
                </a:cubicBezTo>
                <a:cubicBezTo>
                  <a:pt x="24" y="149"/>
                  <a:pt x="20" y="147"/>
                  <a:pt x="19" y="147"/>
                </a:cubicBezTo>
                <a:cubicBezTo>
                  <a:pt x="17" y="147"/>
                  <a:pt x="15" y="148"/>
                  <a:pt x="13" y="147"/>
                </a:cubicBezTo>
                <a:cubicBezTo>
                  <a:pt x="12" y="147"/>
                  <a:pt x="9" y="146"/>
                  <a:pt x="8" y="145"/>
                </a:cubicBezTo>
                <a:cubicBezTo>
                  <a:pt x="7" y="145"/>
                  <a:pt x="5" y="143"/>
                  <a:pt x="4" y="143"/>
                </a:cubicBezTo>
                <a:cubicBezTo>
                  <a:pt x="3" y="143"/>
                  <a:pt x="1" y="143"/>
                  <a:pt x="0" y="143"/>
                </a:cubicBezTo>
                <a:cubicBezTo>
                  <a:pt x="1" y="141"/>
                  <a:pt x="3" y="139"/>
                  <a:pt x="4" y="137"/>
                </a:cubicBezTo>
                <a:cubicBezTo>
                  <a:pt x="5" y="136"/>
                  <a:pt x="9" y="134"/>
                  <a:pt x="10" y="132"/>
                </a:cubicBezTo>
                <a:cubicBezTo>
                  <a:pt x="11" y="130"/>
                  <a:pt x="14" y="124"/>
                  <a:pt x="14" y="121"/>
                </a:cubicBezTo>
                <a:cubicBezTo>
                  <a:pt x="14" y="118"/>
                  <a:pt x="14" y="111"/>
                  <a:pt x="12" y="108"/>
                </a:cubicBezTo>
                <a:cubicBezTo>
                  <a:pt x="11" y="106"/>
                  <a:pt x="7" y="103"/>
                  <a:pt x="6" y="100"/>
                </a:cubicBezTo>
                <a:cubicBezTo>
                  <a:pt x="5" y="98"/>
                  <a:pt x="4" y="94"/>
                  <a:pt x="5" y="92"/>
                </a:cubicBezTo>
                <a:cubicBezTo>
                  <a:pt x="6" y="89"/>
                  <a:pt x="9" y="86"/>
                  <a:pt x="11" y="85"/>
                </a:cubicBezTo>
                <a:cubicBezTo>
                  <a:pt x="13" y="83"/>
                  <a:pt x="17" y="83"/>
                  <a:pt x="20" y="83"/>
                </a:cubicBezTo>
                <a:cubicBezTo>
                  <a:pt x="23" y="83"/>
                  <a:pt x="29" y="84"/>
                  <a:pt x="32" y="85"/>
                </a:cubicBezTo>
                <a:cubicBezTo>
                  <a:pt x="34" y="87"/>
                  <a:pt x="38" y="91"/>
                  <a:pt x="41" y="92"/>
                </a:cubicBezTo>
                <a:cubicBezTo>
                  <a:pt x="43" y="93"/>
                  <a:pt x="48" y="95"/>
                  <a:pt x="50" y="94"/>
                </a:cubicBezTo>
                <a:cubicBezTo>
                  <a:pt x="52" y="93"/>
                  <a:pt x="54" y="90"/>
                  <a:pt x="55" y="88"/>
                </a:cubicBezTo>
                <a:cubicBezTo>
                  <a:pt x="57" y="85"/>
                  <a:pt x="59" y="78"/>
                  <a:pt x="59" y="74"/>
                </a:cubicBezTo>
                <a:cubicBezTo>
                  <a:pt x="58" y="69"/>
                  <a:pt x="53" y="61"/>
                  <a:pt x="50" y="58"/>
                </a:cubicBezTo>
                <a:cubicBezTo>
                  <a:pt x="48" y="55"/>
                  <a:pt x="42" y="53"/>
                  <a:pt x="40" y="51"/>
                </a:cubicBezTo>
                <a:cubicBezTo>
                  <a:pt x="37" y="49"/>
                  <a:pt x="32" y="45"/>
                  <a:pt x="30" y="42"/>
                </a:cubicBezTo>
                <a:cubicBezTo>
                  <a:pt x="29" y="40"/>
                  <a:pt x="27" y="35"/>
                  <a:pt x="27" y="32"/>
                </a:cubicBezTo>
                <a:cubicBezTo>
                  <a:pt x="26" y="29"/>
                  <a:pt x="26" y="23"/>
                  <a:pt x="28" y="20"/>
                </a:cubicBezTo>
                <a:cubicBezTo>
                  <a:pt x="29" y="17"/>
                  <a:pt x="36" y="14"/>
                  <a:pt x="39" y="12"/>
                </a:cubicBezTo>
                <a:cubicBezTo>
                  <a:pt x="43" y="10"/>
                  <a:pt x="51" y="9"/>
                  <a:pt x="55" y="9"/>
                </a:cubicBezTo>
                <a:cubicBezTo>
                  <a:pt x="60" y="8"/>
                  <a:pt x="71" y="4"/>
                  <a:pt x="76" y="5"/>
                </a:cubicBezTo>
                <a:cubicBezTo>
                  <a:pt x="81" y="5"/>
                  <a:pt x="89" y="9"/>
                  <a:pt x="93" y="11"/>
                </a:cubicBezTo>
                <a:cubicBezTo>
                  <a:pt x="96" y="12"/>
                  <a:pt x="100" y="17"/>
                  <a:pt x="103" y="19"/>
                </a:cubicBezTo>
                <a:cubicBezTo>
                  <a:pt x="109" y="23"/>
                  <a:pt x="120" y="28"/>
                  <a:pt x="126" y="31"/>
                </a:cubicBezTo>
                <a:cubicBezTo>
                  <a:pt x="130" y="32"/>
                  <a:pt x="137" y="35"/>
                  <a:pt x="141" y="36"/>
                </a:cubicBezTo>
                <a:cubicBezTo>
                  <a:pt x="143" y="37"/>
                  <a:pt x="148" y="38"/>
                  <a:pt x="150" y="40"/>
                </a:cubicBezTo>
                <a:cubicBezTo>
                  <a:pt x="151" y="42"/>
                  <a:pt x="152" y="48"/>
                  <a:pt x="150" y="50"/>
                </a:cubicBezTo>
                <a:cubicBezTo>
                  <a:pt x="149" y="52"/>
                  <a:pt x="143" y="54"/>
                  <a:pt x="140" y="54"/>
                </a:cubicBezTo>
                <a:cubicBezTo>
                  <a:pt x="137" y="54"/>
                  <a:pt x="131" y="51"/>
                  <a:pt x="128" y="52"/>
                </a:cubicBezTo>
                <a:cubicBezTo>
                  <a:pt x="127" y="53"/>
                  <a:pt x="125" y="57"/>
                  <a:pt x="125" y="59"/>
                </a:cubicBezTo>
                <a:cubicBezTo>
                  <a:pt x="124" y="63"/>
                  <a:pt x="125" y="69"/>
                  <a:pt x="127" y="72"/>
                </a:cubicBezTo>
                <a:cubicBezTo>
                  <a:pt x="129" y="76"/>
                  <a:pt x="135" y="80"/>
                  <a:pt x="138" y="82"/>
                </a:cubicBezTo>
                <a:cubicBezTo>
                  <a:pt x="140" y="84"/>
                  <a:pt x="145" y="88"/>
                  <a:pt x="148" y="90"/>
                </a:cubicBezTo>
                <a:cubicBezTo>
                  <a:pt x="151" y="93"/>
                  <a:pt x="157" y="99"/>
                  <a:pt x="161" y="101"/>
                </a:cubicBezTo>
                <a:cubicBezTo>
                  <a:pt x="164" y="102"/>
                  <a:pt x="170" y="102"/>
                  <a:pt x="173" y="102"/>
                </a:cubicBezTo>
                <a:cubicBezTo>
                  <a:pt x="180" y="100"/>
                  <a:pt x="191" y="93"/>
                  <a:pt x="197" y="89"/>
                </a:cubicBezTo>
                <a:cubicBezTo>
                  <a:pt x="202" y="86"/>
                  <a:pt x="210" y="79"/>
                  <a:pt x="215" y="76"/>
                </a:cubicBezTo>
                <a:cubicBezTo>
                  <a:pt x="215" y="75"/>
                  <a:pt x="216" y="75"/>
                  <a:pt x="217" y="7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5" name="Freeform 60">
            <a:extLst>
              <a:ext uri="{FF2B5EF4-FFF2-40B4-BE49-F238E27FC236}">
                <a16:creationId xmlns:a16="http://schemas.microsoft.com/office/drawing/2014/main" id="{48A64192-ABD6-41DB-A30A-3E3042BB833F}"/>
              </a:ext>
            </a:extLst>
          </p:cNvPr>
          <p:cNvSpPr>
            <a:spLocks/>
          </p:cNvSpPr>
          <p:nvPr/>
        </p:nvSpPr>
        <p:spPr bwMode="auto">
          <a:xfrm>
            <a:off x="9184104" y="3995953"/>
            <a:ext cx="158220" cy="131850"/>
          </a:xfrm>
          <a:custGeom>
            <a:avLst/>
            <a:gdLst/>
            <a:ahLst/>
            <a:cxnLst>
              <a:cxn ang="0">
                <a:pos x="53" y="45"/>
              </a:cxn>
              <a:cxn ang="0">
                <a:pos x="39" y="40"/>
              </a:cxn>
              <a:cxn ang="0">
                <a:pos x="24" y="28"/>
              </a:cxn>
              <a:cxn ang="0">
                <a:pos x="15" y="19"/>
              </a:cxn>
              <a:cxn ang="0">
                <a:pos x="8" y="14"/>
              </a:cxn>
              <a:cxn ang="0">
                <a:pos x="2" y="9"/>
              </a:cxn>
              <a:cxn ang="0">
                <a:pos x="0" y="3"/>
              </a:cxn>
              <a:cxn ang="0">
                <a:pos x="2" y="0"/>
              </a:cxn>
              <a:cxn ang="0">
                <a:pos x="4" y="2"/>
              </a:cxn>
              <a:cxn ang="0">
                <a:pos x="13" y="4"/>
              </a:cxn>
              <a:cxn ang="0">
                <a:pos x="20" y="11"/>
              </a:cxn>
              <a:cxn ang="0">
                <a:pos x="27" y="17"/>
              </a:cxn>
              <a:cxn ang="0">
                <a:pos x="35" y="23"/>
              </a:cxn>
              <a:cxn ang="0">
                <a:pos x="38" y="28"/>
              </a:cxn>
              <a:cxn ang="0">
                <a:pos x="45" y="35"/>
              </a:cxn>
              <a:cxn ang="0">
                <a:pos x="51" y="37"/>
              </a:cxn>
              <a:cxn ang="0">
                <a:pos x="55" y="41"/>
              </a:cxn>
              <a:cxn ang="0">
                <a:pos x="53" y="45"/>
              </a:cxn>
            </a:cxnLst>
            <a:rect l="0" t="0" r="r" b="b"/>
            <a:pathLst>
              <a:path w="55" h="46">
                <a:moveTo>
                  <a:pt x="53" y="45"/>
                </a:moveTo>
                <a:cubicBezTo>
                  <a:pt x="50" y="46"/>
                  <a:pt x="42" y="42"/>
                  <a:pt x="39" y="40"/>
                </a:cubicBezTo>
                <a:cubicBezTo>
                  <a:pt x="35" y="38"/>
                  <a:pt x="28" y="31"/>
                  <a:pt x="24" y="28"/>
                </a:cubicBezTo>
                <a:cubicBezTo>
                  <a:pt x="22" y="26"/>
                  <a:pt x="17" y="21"/>
                  <a:pt x="15" y="19"/>
                </a:cubicBezTo>
                <a:cubicBezTo>
                  <a:pt x="13" y="18"/>
                  <a:pt x="10" y="16"/>
                  <a:pt x="8" y="14"/>
                </a:cubicBezTo>
                <a:cubicBezTo>
                  <a:pt x="7" y="13"/>
                  <a:pt x="4" y="11"/>
                  <a:pt x="2" y="9"/>
                </a:cubicBezTo>
                <a:cubicBezTo>
                  <a:pt x="2" y="8"/>
                  <a:pt x="0" y="5"/>
                  <a:pt x="0" y="3"/>
                </a:cubicBezTo>
                <a:cubicBezTo>
                  <a:pt x="0" y="2"/>
                  <a:pt x="1" y="1"/>
                  <a:pt x="2" y="0"/>
                </a:cubicBezTo>
                <a:cubicBezTo>
                  <a:pt x="2" y="0"/>
                  <a:pt x="3" y="2"/>
                  <a:pt x="4" y="2"/>
                </a:cubicBezTo>
                <a:cubicBezTo>
                  <a:pt x="6" y="3"/>
                  <a:pt x="11" y="3"/>
                  <a:pt x="13" y="4"/>
                </a:cubicBezTo>
                <a:cubicBezTo>
                  <a:pt x="15" y="5"/>
                  <a:pt x="18" y="9"/>
                  <a:pt x="20" y="11"/>
                </a:cubicBezTo>
                <a:cubicBezTo>
                  <a:pt x="22" y="12"/>
                  <a:pt x="26" y="16"/>
                  <a:pt x="27" y="17"/>
                </a:cubicBezTo>
                <a:cubicBezTo>
                  <a:pt x="29" y="19"/>
                  <a:pt x="34" y="21"/>
                  <a:pt x="35" y="23"/>
                </a:cubicBezTo>
                <a:cubicBezTo>
                  <a:pt x="36" y="24"/>
                  <a:pt x="37" y="27"/>
                  <a:pt x="38" y="28"/>
                </a:cubicBezTo>
                <a:cubicBezTo>
                  <a:pt x="40" y="30"/>
                  <a:pt x="43" y="33"/>
                  <a:pt x="45" y="35"/>
                </a:cubicBezTo>
                <a:cubicBezTo>
                  <a:pt x="47" y="36"/>
                  <a:pt x="50" y="37"/>
                  <a:pt x="51" y="37"/>
                </a:cubicBezTo>
                <a:cubicBezTo>
                  <a:pt x="52" y="38"/>
                  <a:pt x="54" y="40"/>
                  <a:pt x="55" y="41"/>
                </a:cubicBezTo>
                <a:cubicBezTo>
                  <a:pt x="55" y="42"/>
                  <a:pt x="54" y="44"/>
                  <a:pt x="53" y="4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6" name="Freeform 61">
            <a:extLst>
              <a:ext uri="{FF2B5EF4-FFF2-40B4-BE49-F238E27FC236}">
                <a16:creationId xmlns:a16="http://schemas.microsoft.com/office/drawing/2014/main" id="{79BDA6A3-7E25-4A11-9648-FACEAB52F46D}"/>
              </a:ext>
            </a:extLst>
          </p:cNvPr>
          <p:cNvSpPr>
            <a:spLocks/>
          </p:cNvSpPr>
          <p:nvPr/>
        </p:nvSpPr>
        <p:spPr bwMode="auto">
          <a:xfrm>
            <a:off x="9409715" y="4230351"/>
            <a:ext cx="41020" cy="61531"/>
          </a:xfrm>
          <a:custGeom>
            <a:avLst/>
            <a:gdLst/>
            <a:ahLst/>
            <a:cxnLst>
              <a:cxn ang="0">
                <a:pos x="13" y="21"/>
              </a:cxn>
              <a:cxn ang="0">
                <a:pos x="7" y="20"/>
              </a:cxn>
              <a:cxn ang="0">
                <a:pos x="3" y="13"/>
              </a:cxn>
              <a:cxn ang="0">
                <a:pos x="1" y="8"/>
              </a:cxn>
              <a:cxn ang="0">
                <a:pos x="1" y="1"/>
              </a:cxn>
              <a:cxn ang="0">
                <a:pos x="4" y="0"/>
              </a:cxn>
              <a:cxn ang="0">
                <a:pos x="8" y="3"/>
              </a:cxn>
              <a:cxn ang="0">
                <a:pos x="9" y="8"/>
              </a:cxn>
              <a:cxn ang="0">
                <a:pos x="12" y="12"/>
              </a:cxn>
              <a:cxn ang="0">
                <a:pos x="13" y="15"/>
              </a:cxn>
              <a:cxn ang="0">
                <a:pos x="13" y="21"/>
              </a:cxn>
            </a:cxnLst>
            <a:rect l="0" t="0" r="r" b="b"/>
            <a:pathLst>
              <a:path w="14" h="22">
                <a:moveTo>
                  <a:pt x="13" y="21"/>
                </a:moveTo>
                <a:cubicBezTo>
                  <a:pt x="12" y="22"/>
                  <a:pt x="8" y="21"/>
                  <a:pt x="7" y="20"/>
                </a:cubicBezTo>
                <a:cubicBezTo>
                  <a:pt x="5" y="19"/>
                  <a:pt x="4" y="15"/>
                  <a:pt x="3" y="13"/>
                </a:cubicBezTo>
                <a:cubicBezTo>
                  <a:pt x="3" y="12"/>
                  <a:pt x="1" y="10"/>
                  <a:pt x="1" y="8"/>
                </a:cubicBezTo>
                <a:cubicBezTo>
                  <a:pt x="0" y="7"/>
                  <a:pt x="0" y="3"/>
                  <a:pt x="1" y="1"/>
                </a:cubicBezTo>
                <a:cubicBezTo>
                  <a:pt x="1" y="0"/>
                  <a:pt x="3" y="0"/>
                  <a:pt x="4" y="0"/>
                </a:cubicBezTo>
                <a:cubicBezTo>
                  <a:pt x="5" y="0"/>
                  <a:pt x="7" y="2"/>
                  <a:pt x="8" y="3"/>
                </a:cubicBezTo>
                <a:cubicBezTo>
                  <a:pt x="8" y="4"/>
                  <a:pt x="8" y="7"/>
                  <a:pt x="9" y="8"/>
                </a:cubicBezTo>
                <a:cubicBezTo>
                  <a:pt x="10" y="9"/>
                  <a:pt x="12" y="10"/>
                  <a:pt x="12" y="12"/>
                </a:cubicBezTo>
                <a:cubicBezTo>
                  <a:pt x="12" y="12"/>
                  <a:pt x="13" y="14"/>
                  <a:pt x="13" y="15"/>
                </a:cubicBezTo>
                <a:cubicBezTo>
                  <a:pt x="13" y="16"/>
                  <a:pt x="14" y="20"/>
                  <a:pt x="13"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62">
            <a:extLst>
              <a:ext uri="{FF2B5EF4-FFF2-40B4-BE49-F238E27FC236}">
                <a16:creationId xmlns:a16="http://schemas.microsoft.com/office/drawing/2014/main" id="{DC696695-14F6-47A4-BA8C-02353E90EEA2}"/>
              </a:ext>
            </a:extLst>
          </p:cNvPr>
          <p:cNvSpPr>
            <a:spLocks/>
          </p:cNvSpPr>
          <p:nvPr/>
        </p:nvSpPr>
        <p:spPr bwMode="auto">
          <a:xfrm>
            <a:off x="9184104" y="4851509"/>
            <a:ext cx="29299" cy="43950"/>
          </a:xfrm>
          <a:custGeom>
            <a:avLst/>
            <a:gdLst/>
            <a:ahLst/>
            <a:cxnLst>
              <a:cxn ang="0">
                <a:pos x="9" y="5"/>
              </a:cxn>
              <a:cxn ang="0">
                <a:pos x="6" y="9"/>
              </a:cxn>
              <a:cxn ang="0">
                <a:pos x="5" y="13"/>
              </a:cxn>
              <a:cxn ang="0">
                <a:pos x="3" y="16"/>
              </a:cxn>
              <a:cxn ang="0">
                <a:pos x="1" y="14"/>
              </a:cxn>
              <a:cxn ang="0">
                <a:pos x="0" y="10"/>
              </a:cxn>
              <a:cxn ang="0">
                <a:pos x="2" y="7"/>
              </a:cxn>
              <a:cxn ang="0">
                <a:pos x="3" y="3"/>
              </a:cxn>
              <a:cxn ang="0">
                <a:pos x="7" y="0"/>
              </a:cxn>
              <a:cxn ang="0">
                <a:pos x="10" y="2"/>
              </a:cxn>
              <a:cxn ang="0">
                <a:pos x="9" y="5"/>
              </a:cxn>
            </a:cxnLst>
            <a:rect l="0" t="0" r="r" b="b"/>
            <a:pathLst>
              <a:path w="10" h="16">
                <a:moveTo>
                  <a:pt x="9" y="5"/>
                </a:moveTo>
                <a:cubicBezTo>
                  <a:pt x="8" y="6"/>
                  <a:pt x="7" y="8"/>
                  <a:pt x="6" y="9"/>
                </a:cubicBezTo>
                <a:cubicBezTo>
                  <a:pt x="6" y="10"/>
                  <a:pt x="5" y="12"/>
                  <a:pt x="5" y="13"/>
                </a:cubicBezTo>
                <a:cubicBezTo>
                  <a:pt x="5" y="14"/>
                  <a:pt x="4" y="16"/>
                  <a:pt x="3" y="16"/>
                </a:cubicBezTo>
                <a:cubicBezTo>
                  <a:pt x="3" y="16"/>
                  <a:pt x="1" y="15"/>
                  <a:pt x="1" y="14"/>
                </a:cubicBezTo>
                <a:cubicBezTo>
                  <a:pt x="0" y="13"/>
                  <a:pt x="0" y="11"/>
                  <a:pt x="0" y="10"/>
                </a:cubicBezTo>
                <a:cubicBezTo>
                  <a:pt x="0" y="9"/>
                  <a:pt x="1" y="8"/>
                  <a:pt x="2" y="7"/>
                </a:cubicBezTo>
                <a:cubicBezTo>
                  <a:pt x="2" y="6"/>
                  <a:pt x="3" y="4"/>
                  <a:pt x="3" y="3"/>
                </a:cubicBezTo>
                <a:cubicBezTo>
                  <a:pt x="4" y="2"/>
                  <a:pt x="5" y="0"/>
                  <a:pt x="7" y="0"/>
                </a:cubicBezTo>
                <a:cubicBezTo>
                  <a:pt x="7" y="0"/>
                  <a:pt x="9" y="1"/>
                  <a:pt x="10" y="2"/>
                </a:cubicBezTo>
                <a:cubicBezTo>
                  <a:pt x="10" y="2"/>
                  <a:pt x="9" y="4"/>
                  <a:pt x="9"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63">
            <a:extLst>
              <a:ext uri="{FF2B5EF4-FFF2-40B4-BE49-F238E27FC236}">
                <a16:creationId xmlns:a16="http://schemas.microsoft.com/office/drawing/2014/main" id="{6896D240-0457-49E1-870C-ED78D7589D0F}"/>
              </a:ext>
            </a:extLst>
          </p:cNvPr>
          <p:cNvSpPr>
            <a:spLocks/>
          </p:cNvSpPr>
          <p:nvPr/>
        </p:nvSpPr>
        <p:spPr bwMode="auto">
          <a:xfrm>
            <a:off x="9251495" y="5469735"/>
            <a:ext cx="55671" cy="87899"/>
          </a:xfrm>
          <a:custGeom>
            <a:avLst/>
            <a:gdLst/>
            <a:ahLst/>
            <a:cxnLst>
              <a:cxn ang="0">
                <a:pos x="15" y="15"/>
              </a:cxn>
              <a:cxn ang="0">
                <a:pos x="12" y="17"/>
              </a:cxn>
              <a:cxn ang="0">
                <a:pos x="10" y="21"/>
              </a:cxn>
              <a:cxn ang="0">
                <a:pos x="10" y="25"/>
              </a:cxn>
              <a:cxn ang="0">
                <a:pos x="9" y="29"/>
              </a:cxn>
              <a:cxn ang="0">
                <a:pos x="6" y="28"/>
              </a:cxn>
              <a:cxn ang="0">
                <a:pos x="4" y="25"/>
              </a:cxn>
              <a:cxn ang="0">
                <a:pos x="1" y="23"/>
              </a:cxn>
              <a:cxn ang="0">
                <a:pos x="1" y="19"/>
              </a:cxn>
              <a:cxn ang="0">
                <a:pos x="0" y="15"/>
              </a:cxn>
              <a:cxn ang="0">
                <a:pos x="1" y="11"/>
              </a:cxn>
              <a:cxn ang="0">
                <a:pos x="5" y="10"/>
              </a:cxn>
              <a:cxn ang="0">
                <a:pos x="11" y="7"/>
              </a:cxn>
              <a:cxn ang="0">
                <a:pos x="15" y="3"/>
              </a:cxn>
              <a:cxn ang="0">
                <a:pos x="18" y="0"/>
              </a:cxn>
              <a:cxn ang="0">
                <a:pos x="20" y="4"/>
              </a:cxn>
              <a:cxn ang="0">
                <a:pos x="20" y="9"/>
              </a:cxn>
              <a:cxn ang="0">
                <a:pos x="18" y="12"/>
              </a:cxn>
              <a:cxn ang="0">
                <a:pos x="15" y="15"/>
              </a:cxn>
            </a:cxnLst>
            <a:rect l="0" t="0" r="r" b="b"/>
            <a:pathLst>
              <a:path w="20" h="30">
                <a:moveTo>
                  <a:pt x="15" y="15"/>
                </a:moveTo>
                <a:cubicBezTo>
                  <a:pt x="14" y="16"/>
                  <a:pt x="12" y="17"/>
                  <a:pt x="12" y="17"/>
                </a:cubicBezTo>
                <a:cubicBezTo>
                  <a:pt x="11" y="18"/>
                  <a:pt x="10" y="20"/>
                  <a:pt x="10" y="21"/>
                </a:cubicBezTo>
                <a:cubicBezTo>
                  <a:pt x="9" y="22"/>
                  <a:pt x="10" y="24"/>
                  <a:pt x="10" y="25"/>
                </a:cubicBezTo>
                <a:cubicBezTo>
                  <a:pt x="10" y="26"/>
                  <a:pt x="10" y="29"/>
                  <a:pt x="9" y="29"/>
                </a:cubicBezTo>
                <a:cubicBezTo>
                  <a:pt x="9" y="30"/>
                  <a:pt x="6" y="28"/>
                  <a:pt x="6" y="28"/>
                </a:cubicBezTo>
                <a:cubicBezTo>
                  <a:pt x="5" y="27"/>
                  <a:pt x="4" y="25"/>
                  <a:pt x="4" y="25"/>
                </a:cubicBezTo>
                <a:cubicBezTo>
                  <a:pt x="3" y="24"/>
                  <a:pt x="1" y="24"/>
                  <a:pt x="1" y="23"/>
                </a:cubicBezTo>
                <a:cubicBezTo>
                  <a:pt x="0" y="22"/>
                  <a:pt x="1" y="20"/>
                  <a:pt x="1" y="19"/>
                </a:cubicBezTo>
                <a:cubicBezTo>
                  <a:pt x="1" y="18"/>
                  <a:pt x="0" y="16"/>
                  <a:pt x="0" y="15"/>
                </a:cubicBezTo>
                <a:cubicBezTo>
                  <a:pt x="0" y="14"/>
                  <a:pt x="1" y="12"/>
                  <a:pt x="1" y="11"/>
                </a:cubicBezTo>
                <a:cubicBezTo>
                  <a:pt x="2" y="10"/>
                  <a:pt x="4" y="10"/>
                  <a:pt x="5" y="10"/>
                </a:cubicBezTo>
                <a:cubicBezTo>
                  <a:pt x="7" y="9"/>
                  <a:pt x="9" y="8"/>
                  <a:pt x="11" y="7"/>
                </a:cubicBezTo>
                <a:cubicBezTo>
                  <a:pt x="12" y="6"/>
                  <a:pt x="14" y="4"/>
                  <a:pt x="15" y="3"/>
                </a:cubicBezTo>
                <a:cubicBezTo>
                  <a:pt x="16" y="3"/>
                  <a:pt x="17" y="0"/>
                  <a:pt x="18" y="0"/>
                </a:cubicBezTo>
                <a:cubicBezTo>
                  <a:pt x="20" y="0"/>
                  <a:pt x="20" y="3"/>
                  <a:pt x="20" y="4"/>
                </a:cubicBezTo>
                <a:cubicBezTo>
                  <a:pt x="20" y="5"/>
                  <a:pt x="20" y="8"/>
                  <a:pt x="20" y="9"/>
                </a:cubicBezTo>
                <a:cubicBezTo>
                  <a:pt x="20" y="10"/>
                  <a:pt x="18" y="12"/>
                  <a:pt x="18" y="12"/>
                </a:cubicBezTo>
                <a:cubicBezTo>
                  <a:pt x="17" y="13"/>
                  <a:pt x="16" y="15"/>
                  <a:pt x="15"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9" name="Freeform 64">
            <a:extLst>
              <a:ext uri="{FF2B5EF4-FFF2-40B4-BE49-F238E27FC236}">
                <a16:creationId xmlns:a16="http://schemas.microsoft.com/office/drawing/2014/main" id="{E0533133-DB56-4F66-B13A-88204C3BC1A7}"/>
              </a:ext>
            </a:extLst>
          </p:cNvPr>
          <p:cNvSpPr>
            <a:spLocks/>
          </p:cNvSpPr>
          <p:nvPr/>
        </p:nvSpPr>
        <p:spPr bwMode="auto">
          <a:xfrm>
            <a:off x="9286655" y="5367186"/>
            <a:ext cx="64460" cy="96690"/>
          </a:xfrm>
          <a:custGeom>
            <a:avLst/>
            <a:gdLst/>
            <a:ahLst/>
            <a:cxnLst>
              <a:cxn ang="0">
                <a:pos x="20" y="34"/>
              </a:cxn>
              <a:cxn ang="0">
                <a:pos x="16" y="31"/>
              </a:cxn>
              <a:cxn ang="0">
                <a:pos x="12" y="29"/>
              </a:cxn>
              <a:cxn ang="0">
                <a:pos x="7" y="25"/>
              </a:cxn>
              <a:cxn ang="0">
                <a:pos x="2" y="23"/>
              </a:cxn>
              <a:cxn ang="0">
                <a:pos x="1" y="17"/>
              </a:cxn>
              <a:cxn ang="0">
                <a:pos x="0" y="11"/>
              </a:cxn>
              <a:cxn ang="0">
                <a:pos x="1" y="5"/>
              </a:cxn>
              <a:cxn ang="0">
                <a:pos x="1" y="1"/>
              </a:cxn>
              <a:cxn ang="0">
                <a:pos x="5" y="0"/>
              </a:cxn>
              <a:cxn ang="0">
                <a:pos x="9" y="5"/>
              </a:cxn>
              <a:cxn ang="0">
                <a:pos x="11" y="8"/>
              </a:cxn>
              <a:cxn ang="0">
                <a:pos x="13" y="11"/>
              </a:cxn>
              <a:cxn ang="0">
                <a:pos x="16" y="15"/>
              </a:cxn>
              <a:cxn ang="0">
                <a:pos x="17" y="19"/>
              </a:cxn>
              <a:cxn ang="0">
                <a:pos x="15" y="21"/>
              </a:cxn>
              <a:cxn ang="0">
                <a:pos x="15" y="24"/>
              </a:cxn>
              <a:cxn ang="0">
                <a:pos x="17" y="26"/>
              </a:cxn>
              <a:cxn ang="0">
                <a:pos x="23" y="30"/>
              </a:cxn>
              <a:cxn ang="0">
                <a:pos x="20" y="34"/>
              </a:cxn>
            </a:cxnLst>
            <a:rect l="0" t="0" r="r" b="b"/>
            <a:pathLst>
              <a:path w="23" h="34">
                <a:moveTo>
                  <a:pt x="20" y="34"/>
                </a:moveTo>
                <a:cubicBezTo>
                  <a:pt x="18" y="34"/>
                  <a:pt x="17" y="32"/>
                  <a:pt x="16" y="31"/>
                </a:cubicBezTo>
                <a:cubicBezTo>
                  <a:pt x="15" y="30"/>
                  <a:pt x="13" y="30"/>
                  <a:pt x="12" y="29"/>
                </a:cubicBezTo>
                <a:cubicBezTo>
                  <a:pt x="10" y="28"/>
                  <a:pt x="8" y="26"/>
                  <a:pt x="7" y="25"/>
                </a:cubicBezTo>
                <a:cubicBezTo>
                  <a:pt x="5" y="24"/>
                  <a:pt x="3" y="24"/>
                  <a:pt x="2" y="23"/>
                </a:cubicBezTo>
                <a:cubicBezTo>
                  <a:pt x="1" y="22"/>
                  <a:pt x="1" y="18"/>
                  <a:pt x="1" y="17"/>
                </a:cubicBezTo>
                <a:cubicBezTo>
                  <a:pt x="0" y="15"/>
                  <a:pt x="0" y="12"/>
                  <a:pt x="0" y="11"/>
                </a:cubicBezTo>
                <a:cubicBezTo>
                  <a:pt x="0" y="9"/>
                  <a:pt x="0" y="6"/>
                  <a:pt x="1" y="5"/>
                </a:cubicBezTo>
                <a:cubicBezTo>
                  <a:pt x="1" y="4"/>
                  <a:pt x="1" y="2"/>
                  <a:pt x="1" y="1"/>
                </a:cubicBezTo>
                <a:cubicBezTo>
                  <a:pt x="2" y="0"/>
                  <a:pt x="4" y="0"/>
                  <a:pt x="5" y="0"/>
                </a:cubicBezTo>
                <a:cubicBezTo>
                  <a:pt x="6" y="1"/>
                  <a:pt x="8" y="4"/>
                  <a:pt x="9" y="5"/>
                </a:cubicBezTo>
                <a:cubicBezTo>
                  <a:pt x="9" y="6"/>
                  <a:pt x="10" y="7"/>
                  <a:pt x="11" y="8"/>
                </a:cubicBezTo>
                <a:cubicBezTo>
                  <a:pt x="11" y="9"/>
                  <a:pt x="13" y="10"/>
                  <a:pt x="13" y="11"/>
                </a:cubicBezTo>
                <a:cubicBezTo>
                  <a:pt x="14" y="12"/>
                  <a:pt x="16" y="14"/>
                  <a:pt x="16" y="15"/>
                </a:cubicBezTo>
                <a:cubicBezTo>
                  <a:pt x="17" y="16"/>
                  <a:pt x="17" y="18"/>
                  <a:pt x="17" y="19"/>
                </a:cubicBezTo>
                <a:cubicBezTo>
                  <a:pt x="17" y="20"/>
                  <a:pt x="15" y="21"/>
                  <a:pt x="15" y="21"/>
                </a:cubicBezTo>
                <a:cubicBezTo>
                  <a:pt x="14" y="22"/>
                  <a:pt x="14" y="24"/>
                  <a:pt x="15" y="24"/>
                </a:cubicBezTo>
                <a:cubicBezTo>
                  <a:pt x="15" y="25"/>
                  <a:pt x="17" y="26"/>
                  <a:pt x="17" y="26"/>
                </a:cubicBezTo>
                <a:cubicBezTo>
                  <a:pt x="19" y="27"/>
                  <a:pt x="22" y="29"/>
                  <a:pt x="23" y="30"/>
                </a:cubicBezTo>
                <a:cubicBezTo>
                  <a:pt x="23" y="32"/>
                  <a:pt x="21" y="34"/>
                  <a:pt x="20" y="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0" name="Freeform 65">
            <a:extLst>
              <a:ext uri="{FF2B5EF4-FFF2-40B4-BE49-F238E27FC236}">
                <a16:creationId xmlns:a16="http://schemas.microsoft.com/office/drawing/2014/main" id="{5FCD27C6-E2FE-4B0A-AF74-0D23CC0CF203}"/>
              </a:ext>
            </a:extLst>
          </p:cNvPr>
          <p:cNvSpPr>
            <a:spLocks/>
          </p:cNvSpPr>
          <p:nvPr/>
        </p:nvSpPr>
        <p:spPr bwMode="auto">
          <a:xfrm>
            <a:off x="9289584" y="5317375"/>
            <a:ext cx="35160" cy="35160"/>
          </a:xfrm>
          <a:custGeom>
            <a:avLst/>
            <a:gdLst/>
            <a:ahLst/>
            <a:cxnLst>
              <a:cxn ang="0">
                <a:pos x="10" y="10"/>
              </a:cxn>
              <a:cxn ang="0">
                <a:pos x="8" y="12"/>
              </a:cxn>
              <a:cxn ang="0">
                <a:pos x="2" y="10"/>
              </a:cxn>
              <a:cxn ang="0">
                <a:pos x="0" y="6"/>
              </a:cxn>
              <a:cxn ang="0">
                <a:pos x="3" y="1"/>
              </a:cxn>
              <a:cxn ang="0">
                <a:pos x="6" y="1"/>
              </a:cxn>
              <a:cxn ang="0">
                <a:pos x="9" y="5"/>
              </a:cxn>
              <a:cxn ang="0">
                <a:pos x="11" y="6"/>
              </a:cxn>
              <a:cxn ang="0">
                <a:pos x="10" y="10"/>
              </a:cxn>
            </a:cxnLst>
            <a:rect l="0" t="0" r="r" b="b"/>
            <a:pathLst>
              <a:path w="12" h="12">
                <a:moveTo>
                  <a:pt x="10" y="10"/>
                </a:moveTo>
                <a:cubicBezTo>
                  <a:pt x="9" y="10"/>
                  <a:pt x="9" y="12"/>
                  <a:pt x="8" y="12"/>
                </a:cubicBezTo>
                <a:cubicBezTo>
                  <a:pt x="7" y="12"/>
                  <a:pt x="3" y="11"/>
                  <a:pt x="2" y="10"/>
                </a:cubicBezTo>
                <a:cubicBezTo>
                  <a:pt x="1" y="10"/>
                  <a:pt x="0" y="7"/>
                  <a:pt x="0" y="6"/>
                </a:cubicBezTo>
                <a:cubicBezTo>
                  <a:pt x="0" y="4"/>
                  <a:pt x="2" y="2"/>
                  <a:pt x="3" y="1"/>
                </a:cubicBezTo>
                <a:cubicBezTo>
                  <a:pt x="4" y="1"/>
                  <a:pt x="6" y="0"/>
                  <a:pt x="6" y="1"/>
                </a:cubicBezTo>
                <a:cubicBezTo>
                  <a:pt x="7" y="1"/>
                  <a:pt x="8" y="4"/>
                  <a:pt x="9" y="5"/>
                </a:cubicBezTo>
                <a:cubicBezTo>
                  <a:pt x="9" y="6"/>
                  <a:pt x="11" y="6"/>
                  <a:pt x="11" y="6"/>
                </a:cubicBezTo>
                <a:cubicBezTo>
                  <a:pt x="12" y="7"/>
                  <a:pt x="10" y="9"/>
                  <a:pt x="10"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1" name="Freeform 66">
            <a:extLst>
              <a:ext uri="{FF2B5EF4-FFF2-40B4-BE49-F238E27FC236}">
                <a16:creationId xmlns:a16="http://schemas.microsoft.com/office/drawing/2014/main" id="{57905ED9-284B-4617-A499-9B1CED06D116}"/>
              </a:ext>
            </a:extLst>
          </p:cNvPr>
          <p:cNvSpPr>
            <a:spLocks/>
          </p:cNvSpPr>
          <p:nvPr/>
        </p:nvSpPr>
        <p:spPr bwMode="auto">
          <a:xfrm>
            <a:off x="9526914" y="5419926"/>
            <a:ext cx="123059" cy="49811"/>
          </a:xfrm>
          <a:custGeom>
            <a:avLst/>
            <a:gdLst/>
            <a:ahLst/>
            <a:cxnLst>
              <a:cxn ang="0">
                <a:pos x="37" y="16"/>
              </a:cxn>
              <a:cxn ang="0">
                <a:pos x="40" y="14"/>
              </a:cxn>
              <a:cxn ang="0">
                <a:pos x="43" y="11"/>
              </a:cxn>
              <a:cxn ang="0">
                <a:pos x="42" y="8"/>
              </a:cxn>
              <a:cxn ang="0">
                <a:pos x="39" y="8"/>
              </a:cxn>
              <a:cxn ang="0">
                <a:pos x="38" y="11"/>
              </a:cxn>
              <a:cxn ang="0">
                <a:pos x="34" y="11"/>
              </a:cxn>
              <a:cxn ang="0">
                <a:pos x="31" y="9"/>
              </a:cxn>
              <a:cxn ang="0">
                <a:pos x="32" y="4"/>
              </a:cxn>
              <a:cxn ang="0">
                <a:pos x="30" y="2"/>
              </a:cxn>
              <a:cxn ang="0">
                <a:pos x="24" y="1"/>
              </a:cxn>
              <a:cxn ang="0">
                <a:pos x="20" y="3"/>
              </a:cxn>
              <a:cxn ang="0">
                <a:pos x="18" y="8"/>
              </a:cxn>
              <a:cxn ang="0">
                <a:pos x="12" y="9"/>
              </a:cxn>
              <a:cxn ang="0">
                <a:pos x="9" y="8"/>
              </a:cxn>
              <a:cxn ang="0">
                <a:pos x="6" y="10"/>
              </a:cxn>
              <a:cxn ang="0">
                <a:pos x="1" y="10"/>
              </a:cxn>
              <a:cxn ang="0">
                <a:pos x="0" y="11"/>
              </a:cxn>
              <a:cxn ang="0">
                <a:pos x="3" y="16"/>
              </a:cxn>
              <a:cxn ang="0">
                <a:pos x="10" y="16"/>
              </a:cxn>
              <a:cxn ang="0">
                <a:pos x="15" y="14"/>
              </a:cxn>
              <a:cxn ang="0">
                <a:pos x="18" y="16"/>
              </a:cxn>
              <a:cxn ang="0">
                <a:pos x="24" y="18"/>
              </a:cxn>
              <a:cxn ang="0">
                <a:pos x="32" y="18"/>
              </a:cxn>
              <a:cxn ang="0">
                <a:pos x="37" y="16"/>
              </a:cxn>
            </a:cxnLst>
            <a:rect l="0" t="0" r="r" b="b"/>
            <a:pathLst>
              <a:path w="43" h="18">
                <a:moveTo>
                  <a:pt x="37" y="16"/>
                </a:moveTo>
                <a:cubicBezTo>
                  <a:pt x="38" y="16"/>
                  <a:pt x="40" y="15"/>
                  <a:pt x="40" y="14"/>
                </a:cubicBezTo>
                <a:cubicBezTo>
                  <a:pt x="41" y="13"/>
                  <a:pt x="43" y="12"/>
                  <a:pt x="43" y="11"/>
                </a:cubicBezTo>
                <a:cubicBezTo>
                  <a:pt x="43" y="10"/>
                  <a:pt x="43" y="8"/>
                  <a:pt x="42" y="8"/>
                </a:cubicBezTo>
                <a:cubicBezTo>
                  <a:pt x="42" y="7"/>
                  <a:pt x="40" y="8"/>
                  <a:pt x="39" y="8"/>
                </a:cubicBezTo>
                <a:cubicBezTo>
                  <a:pt x="39" y="9"/>
                  <a:pt x="38" y="10"/>
                  <a:pt x="38" y="11"/>
                </a:cubicBezTo>
                <a:cubicBezTo>
                  <a:pt x="37" y="11"/>
                  <a:pt x="35" y="11"/>
                  <a:pt x="34" y="11"/>
                </a:cubicBezTo>
                <a:cubicBezTo>
                  <a:pt x="33" y="11"/>
                  <a:pt x="32" y="10"/>
                  <a:pt x="31" y="9"/>
                </a:cubicBezTo>
                <a:cubicBezTo>
                  <a:pt x="31" y="8"/>
                  <a:pt x="32" y="6"/>
                  <a:pt x="32" y="4"/>
                </a:cubicBezTo>
                <a:cubicBezTo>
                  <a:pt x="32" y="4"/>
                  <a:pt x="31" y="2"/>
                  <a:pt x="30" y="2"/>
                </a:cubicBezTo>
                <a:cubicBezTo>
                  <a:pt x="29" y="1"/>
                  <a:pt x="26" y="0"/>
                  <a:pt x="24" y="1"/>
                </a:cubicBezTo>
                <a:cubicBezTo>
                  <a:pt x="23" y="1"/>
                  <a:pt x="21" y="3"/>
                  <a:pt x="20" y="3"/>
                </a:cubicBezTo>
                <a:cubicBezTo>
                  <a:pt x="20" y="4"/>
                  <a:pt x="19" y="7"/>
                  <a:pt x="18" y="8"/>
                </a:cubicBezTo>
                <a:cubicBezTo>
                  <a:pt x="17" y="9"/>
                  <a:pt x="13" y="9"/>
                  <a:pt x="12" y="9"/>
                </a:cubicBezTo>
                <a:cubicBezTo>
                  <a:pt x="11" y="9"/>
                  <a:pt x="10" y="8"/>
                  <a:pt x="9" y="8"/>
                </a:cubicBezTo>
                <a:cubicBezTo>
                  <a:pt x="8" y="8"/>
                  <a:pt x="7" y="9"/>
                  <a:pt x="6" y="10"/>
                </a:cubicBezTo>
                <a:cubicBezTo>
                  <a:pt x="5" y="10"/>
                  <a:pt x="3" y="9"/>
                  <a:pt x="1" y="10"/>
                </a:cubicBezTo>
                <a:cubicBezTo>
                  <a:pt x="1" y="10"/>
                  <a:pt x="0" y="11"/>
                  <a:pt x="0" y="11"/>
                </a:cubicBezTo>
                <a:cubicBezTo>
                  <a:pt x="0" y="13"/>
                  <a:pt x="2" y="15"/>
                  <a:pt x="3" y="16"/>
                </a:cubicBezTo>
                <a:cubicBezTo>
                  <a:pt x="5" y="17"/>
                  <a:pt x="8" y="16"/>
                  <a:pt x="10" y="16"/>
                </a:cubicBezTo>
                <a:cubicBezTo>
                  <a:pt x="11" y="16"/>
                  <a:pt x="14" y="14"/>
                  <a:pt x="15" y="14"/>
                </a:cubicBezTo>
                <a:cubicBezTo>
                  <a:pt x="16" y="14"/>
                  <a:pt x="18" y="16"/>
                  <a:pt x="18" y="16"/>
                </a:cubicBezTo>
                <a:cubicBezTo>
                  <a:pt x="20" y="17"/>
                  <a:pt x="23" y="18"/>
                  <a:pt x="24" y="18"/>
                </a:cubicBezTo>
                <a:cubicBezTo>
                  <a:pt x="26" y="18"/>
                  <a:pt x="30" y="18"/>
                  <a:pt x="32" y="18"/>
                </a:cubicBezTo>
                <a:cubicBezTo>
                  <a:pt x="33" y="18"/>
                  <a:pt x="36" y="17"/>
                  <a:pt x="37" y="1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2" name="Freeform 67">
            <a:extLst>
              <a:ext uri="{FF2B5EF4-FFF2-40B4-BE49-F238E27FC236}">
                <a16:creationId xmlns:a16="http://schemas.microsoft.com/office/drawing/2014/main" id="{377E378B-17D5-4AB5-B4C2-1BBBAA197F58}"/>
              </a:ext>
            </a:extLst>
          </p:cNvPr>
          <p:cNvSpPr>
            <a:spLocks/>
          </p:cNvSpPr>
          <p:nvPr/>
        </p:nvSpPr>
        <p:spPr bwMode="auto">
          <a:xfrm>
            <a:off x="8940917" y="3828943"/>
            <a:ext cx="1391745" cy="1614423"/>
          </a:xfrm>
          <a:custGeom>
            <a:avLst/>
            <a:gdLst/>
            <a:ahLst/>
            <a:cxnLst>
              <a:cxn ang="0">
                <a:pos x="454" y="501"/>
              </a:cxn>
              <a:cxn ang="0">
                <a:pos x="397" y="466"/>
              </a:cxn>
              <a:cxn ang="0">
                <a:pos x="312" y="421"/>
              </a:cxn>
              <a:cxn ang="0">
                <a:pos x="312" y="500"/>
              </a:cxn>
              <a:cxn ang="0">
                <a:pos x="269" y="520"/>
              </a:cxn>
              <a:cxn ang="0">
                <a:pos x="246" y="547"/>
              </a:cxn>
              <a:cxn ang="0">
                <a:pos x="221" y="547"/>
              </a:cxn>
              <a:cxn ang="0">
                <a:pos x="191" y="547"/>
              </a:cxn>
              <a:cxn ang="0">
                <a:pos x="177" y="549"/>
              </a:cxn>
              <a:cxn ang="0">
                <a:pos x="161" y="549"/>
              </a:cxn>
              <a:cxn ang="0">
                <a:pos x="153" y="535"/>
              </a:cxn>
              <a:cxn ang="0">
                <a:pos x="156" y="530"/>
              </a:cxn>
              <a:cxn ang="0">
                <a:pos x="163" y="514"/>
              </a:cxn>
              <a:cxn ang="0">
                <a:pos x="147" y="498"/>
              </a:cxn>
              <a:cxn ang="0">
                <a:pos x="110" y="471"/>
              </a:cxn>
              <a:cxn ang="0">
                <a:pos x="130" y="459"/>
              </a:cxn>
              <a:cxn ang="0">
                <a:pos x="113" y="448"/>
              </a:cxn>
              <a:cxn ang="0">
                <a:pos x="90" y="448"/>
              </a:cxn>
              <a:cxn ang="0">
                <a:pos x="128" y="426"/>
              </a:cxn>
              <a:cxn ang="0">
                <a:pos x="134" y="391"/>
              </a:cxn>
              <a:cxn ang="0">
                <a:pos x="114" y="341"/>
              </a:cxn>
              <a:cxn ang="0">
                <a:pos x="98" y="333"/>
              </a:cxn>
              <a:cxn ang="0">
                <a:pos x="99" y="316"/>
              </a:cxn>
              <a:cxn ang="0">
                <a:pos x="113" y="309"/>
              </a:cxn>
              <a:cxn ang="0">
                <a:pos x="52" y="240"/>
              </a:cxn>
              <a:cxn ang="0">
                <a:pos x="40" y="227"/>
              </a:cxn>
              <a:cxn ang="0">
                <a:pos x="90" y="238"/>
              </a:cxn>
              <a:cxn ang="0">
                <a:pos x="84" y="228"/>
              </a:cxn>
              <a:cxn ang="0">
                <a:pos x="51" y="195"/>
              </a:cxn>
              <a:cxn ang="0">
                <a:pos x="7" y="182"/>
              </a:cxn>
              <a:cxn ang="0">
                <a:pos x="61" y="180"/>
              </a:cxn>
              <a:cxn ang="0">
                <a:pos x="125" y="168"/>
              </a:cxn>
              <a:cxn ang="0">
                <a:pos x="146" y="180"/>
              </a:cxn>
              <a:cxn ang="0">
                <a:pos x="170" y="180"/>
              </a:cxn>
              <a:cxn ang="0">
                <a:pos x="206" y="142"/>
              </a:cxn>
              <a:cxn ang="0">
                <a:pos x="204" y="111"/>
              </a:cxn>
              <a:cxn ang="0">
                <a:pos x="248" y="106"/>
              </a:cxn>
              <a:cxn ang="0">
                <a:pos x="242" y="47"/>
              </a:cxn>
              <a:cxn ang="0">
                <a:pos x="168" y="20"/>
              </a:cxn>
              <a:cxn ang="0">
                <a:pos x="195" y="21"/>
              </a:cxn>
              <a:cxn ang="0">
                <a:pos x="263" y="37"/>
              </a:cxn>
              <a:cxn ang="0">
                <a:pos x="321" y="41"/>
              </a:cxn>
              <a:cxn ang="0">
                <a:pos x="364" y="39"/>
              </a:cxn>
              <a:cxn ang="0">
                <a:pos x="334" y="70"/>
              </a:cxn>
              <a:cxn ang="0">
                <a:pos x="333" y="99"/>
              </a:cxn>
              <a:cxn ang="0">
                <a:pos x="314" y="129"/>
              </a:cxn>
              <a:cxn ang="0">
                <a:pos x="300" y="161"/>
              </a:cxn>
              <a:cxn ang="0">
                <a:pos x="344" y="149"/>
              </a:cxn>
              <a:cxn ang="0">
                <a:pos x="352" y="161"/>
              </a:cxn>
              <a:cxn ang="0">
                <a:pos x="353" y="181"/>
              </a:cxn>
              <a:cxn ang="0">
                <a:pos x="322" y="183"/>
              </a:cxn>
              <a:cxn ang="0">
                <a:pos x="338" y="196"/>
              </a:cxn>
              <a:cxn ang="0">
                <a:pos x="366" y="192"/>
              </a:cxn>
              <a:cxn ang="0">
                <a:pos x="372" y="223"/>
              </a:cxn>
              <a:cxn ang="0">
                <a:pos x="361" y="252"/>
              </a:cxn>
              <a:cxn ang="0">
                <a:pos x="421" y="369"/>
              </a:cxn>
              <a:cxn ang="0">
                <a:pos x="479" y="439"/>
              </a:cxn>
            </a:cxnLst>
            <a:rect l="0" t="0" r="r" b="b"/>
            <a:pathLst>
              <a:path w="480" h="557">
                <a:moveTo>
                  <a:pt x="479" y="439"/>
                </a:moveTo>
                <a:cubicBezTo>
                  <a:pt x="480" y="441"/>
                  <a:pt x="480" y="445"/>
                  <a:pt x="479" y="448"/>
                </a:cubicBezTo>
                <a:cubicBezTo>
                  <a:pt x="478" y="451"/>
                  <a:pt x="475" y="456"/>
                  <a:pt x="474" y="459"/>
                </a:cubicBezTo>
                <a:cubicBezTo>
                  <a:pt x="473" y="461"/>
                  <a:pt x="470" y="466"/>
                  <a:pt x="470" y="468"/>
                </a:cubicBezTo>
                <a:cubicBezTo>
                  <a:pt x="469" y="471"/>
                  <a:pt x="470" y="477"/>
                  <a:pt x="470" y="480"/>
                </a:cubicBezTo>
                <a:cubicBezTo>
                  <a:pt x="471" y="481"/>
                  <a:pt x="472" y="484"/>
                  <a:pt x="474" y="487"/>
                </a:cubicBezTo>
                <a:cubicBezTo>
                  <a:pt x="473" y="487"/>
                  <a:pt x="472" y="487"/>
                  <a:pt x="472" y="488"/>
                </a:cubicBezTo>
                <a:cubicBezTo>
                  <a:pt x="467" y="491"/>
                  <a:pt x="459" y="498"/>
                  <a:pt x="454" y="501"/>
                </a:cubicBezTo>
                <a:cubicBezTo>
                  <a:pt x="448" y="505"/>
                  <a:pt x="437" y="512"/>
                  <a:pt x="430" y="514"/>
                </a:cubicBezTo>
                <a:cubicBezTo>
                  <a:pt x="427" y="514"/>
                  <a:pt x="421" y="514"/>
                  <a:pt x="418" y="513"/>
                </a:cubicBezTo>
                <a:cubicBezTo>
                  <a:pt x="414" y="511"/>
                  <a:pt x="408" y="505"/>
                  <a:pt x="405" y="502"/>
                </a:cubicBezTo>
                <a:cubicBezTo>
                  <a:pt x="402" y="500"/>
                  <a:pt x="397" y="496"/>
                  <a:pt x="395" y="494"/>
                </a:cubicBezTo>
                <a:cubicBezTo>
                  <a:pt x="392" y="492"/>
                  <a:pt x="386" y="488"/>
                  <a:pt x="384" y="484"/>
                </a:cubicBezTo>
                <a:cubicBezTo>
                  <a:pt x="382" y="481"/>
                  <a:pt x="381" y="475"/>
                  <a:pt x="382" y="471"/>
                </a:cubicBezTo>
                <a:cubicBezTo>
                  <a:pt x="382" y="469"/>
                  <a:pt x="384" y="465"/>
                  <a:pt x="385" y="464"/>
                </a:cubicBezTo>
                <a:cubicBezTo>
                  <a:pt x="388" y="463"/>
                  <a:pt x="394" y="466"/>
                  <a:pt x="397" y="466"/>
                </a:cubicBezTo>
                <a:cubicBezTo>
                  <a:pt x="400" y="466"/>
                  <a:pt x="406" y="464"/>
                  <a:pt x="407" y="462"/>
                </a:cubicBezTo>
                <a:cubicBezTo>
                  <a:pt x="409" y="460"/>
                  <a:pt x="408" y="454"/>
                  <a:pt x="407" y="452"/>
                </a:cubicBezTo>
                <a:cubicBezTo>
                  <a:pt x="405" y="450"/>
                  <a:pt x="400" y="449"/>
                  <a:pt x="398" y="448"/>
                </a:cubicBezTo>
                <a:cubicBezTo>
                  <a:pt x="394" y="447"/>
                  <a:pt x="387" y="444"/>
                  <a:pt x="383" y="443"/>
                </a:cubicBezTo>
                <a:cubicBezTo>
                  <a:pt x="377" y="440"/>
                  <a:pt x="366" y="435"/>
                  <a:pt x="360" y="431"/>
                </a:cubicBezTo>
                <a:cubicBezTo>
                  <a:pt x="357" y="429"/>
                  <a:pt x="353" y="424"/>
                  <a:pt x="350" y="423"/>
                </a:cubicBezTo>
                <a:cubicBezTo>
                  <a:pt x="346" y="421"/>
                  <a:pt x="338" y="417"/>
                  <a:pt x="333" y="417"/>
                </a:cubicBezTo>
                <a:cubicBezTo>
                  <a:pt x="328" y="416"/>
                  <a:pt x="317" y="420"/>
                  <a:pt x="312" y="421"/>
                </a:cubicBezTo>
                <a:cubicBezTo>
                  <a:pt x="308" y="421"/>
                  <a:pt x="300" y="422"/>
                  <a:pt x="296" y="424"/>
                </a:cubicBezTo>
                <a:cubicBezTo>
                  <a:pt x="293" y="426"/>
                  <a:pt x="286" y="429"/>
                  <a:pt x="285" y="432"/>
                </a:cubicBezTo>
                <a:cubicBezTo>
                  <a:pt x="283" y="435"/>
                  <a:pt x="283" y="441"/>
                  <a:pt x="284" y="444"/>
                </a:cubicBezTo>
                <a:cubicBezTo>
                  <a:pt x="284" y="447"/>
                  <a:pt x="286" y="452"/>
                  <a:pt x="287" y="454"/>
                </a:cubicBezTo>
                <a:cubicBezTo>
                  <a:pt x="289" y="457"/>
                  <a:pt x="294" y="461"/>
                  <a:pt x="297" y="463"/>
                </a:cubicBezTo>
                <a:cubicBezTo>
                  <a:pt x="299" y="465"/>
                  <a:pt x="305" y="467"/>
                  <a:pt x="307" y="470"/>
                </a:cubicBezTo>
                <a:cubicBezTo>
                  <a:pt x="310" y="473"/>
                  <a:pt x="315" y="481"/>
                  <a:pt x="316" y="486"/>
                </a:cubicBezTo>
                <a:cubicBezTo>
                  <a:pt x="316" y="490"/>
                  <a:pt x="314" y="497"/>
                  <a:pt x="312" y="500"/>
                </a:cubicBezTo>
                <a:cubicBezTo>
                  <a:pt x="311" y="502"/>
                  <a:pt x="309" y="505"/>
                  <a:pt x="307" y="506"/>
                </a:cubicBezTo>
                <a:cubicBezTo>
                  <a:pt x="305" y="507"/>
                  <a:pt x="300" y="505"/>
                  <a:pt x="298" y="504"/>
                </a:cubicBezTo>
                <a:cubicBezTo>
                  <a:pt x="295" y="503"/>
                  <a:pt x="291" y="499"/>
                  <a:pt x="289" y="497"/>
                </a:cubicBezTo>
                <a:cubicBezTo>
                  <a:pt x="286" y="496"/>
                  <a:pt x="280" y="495"/>
                  <a:pt x="277" y="495"/>
                </a:cubicBezTo>
                <a:cubicBezTo>
                  <a:pt x="274" y="495"/>
                  <a:pt x="270" y="495"/>
                  <a:pt x="268" y="497"/>
                </a:cubicBezTo>
                <a:cubicBezTo>
                  <a:pt x="266" y="498"/>
                  <a:pt x="263" y="501"/>
                  <a:pt x="262" y="504"/>
                </a:cubicBezTo>
                <a:cubicBezTo>
                  <a:pt x="261" y="506"/>
                  <a:pt x="262" y="510"/>
                  <a:pt x="263" y="512"/>
                </a:cubicBezTo>
                <a:cubicBezTo>
                  <a:pt x="264" y="515"/>
                  <a:pt x="268" y="518"/>
                  <a:pt x="269" y="520"/>
                </a:cubicBezTo>
                <a:cubicBezTo>
                  <a:pt x="271" y="523"/>
                  <a:pt x="271" y="530"/>
                  <a:pt x="271" y="533"/>
                </a:cubicBezTo>
                <a:cubicBezTo>
                  <a:pt x="271" y="536"/>
                  <a:pt x="268" y="542"/>
                  <a:pt x="267" y="544"/>
                </a:cubicBezTo>
                <a:cubicBezTo>
                  <a:pt x="266" y="546"/>
                  <a:pt x="262" y="548"/>
                  <a:pt x="261" y="549"/>
                </a:cubicBezTo>
                <a:cubicBezTo>
                  <a:pt x="260" y="551"/>
                  <a:pt x="258" y="553"/>
                  <a:pt x="257" y="555"/>
                </a:cubicBezTo>
                <a:cubicBezTo>
                  <a:pt x="257" y="555"/>
                  <a:pt x="257" y="555"/>
                  <a:pt x="256" y="555"/>
                </a:cubicBezTo>
                <a:cubicBezTo>
                  <a:pt x="255" y="555"/>
                  <a:pt x="253" y="554"/>
                  <a:pt x="252" y="553"/>
                </a:cubicBezTo>
                <a:cubicBezTo>
                  <a:pt x="251" y="552"/>
                  <a:pt x="251" y="550"/>
                  <a:pt x="250" y="549"/>
                </a:cubicBezTo>
                <a:cubicBezTo>
                  <a:pt x="249" y="548"/>
                  <a:pt x="247" y="548"/>
                  <a:pt x="246" y="547"/>
                </a:cubicBezTo>
                <a:cubicBezTo>
                  <a:pt x="245" y="547"/>
                  <a:pt x="243" y="547"/>
                  <a:pt x="242" y="546"/>
                </a:cubicBezTo>
                <a:cubicBezTo>
                  <a:pt x="241" y="545"/>
                  <a:pt x="241" y="544"/>
                  <a:pt x="240" y="543"/>
                </a:cubicBezTo>
                <a:cubicBezTo>
                  <a:pt x="239" y="543"/>
                  <a:pt x="236" y="543"/>
                  <a:pt x="234" y="543"/>
                </a:cubicBezTo>
                <a:cubicBezTo>
                  <a:pt x="234" y="543"/>
                  <a:pt x="232" y="542"/>
                  <a:pt x="232" y="541"/>
                </a:cubicBezTo>
                <a:cubicBezTo>
                  <a:pt x="231" y="540"/>
                  <a:pt x="230" y="538"/>
                  <a:pt x="229" y="538"/>
                </a:cubicBezTo>
                <a:cubicBezTo>
                  <a:pt x="228" y="537"/>
                  <a:pt x="226" y="538"/>
                  <a:pt x="225" y="538"/>
                </a:cubicBezTo>
                <a:cubicBezTo>
                  <a:pt x="224" y="539"/>
                  <a:pt x="224" y="542"/>
                  <a:pt x="223" y="543"/>
                </a:cubicBezTo>
                <a:cubicBezTo>
                  <a:pt x="222" y="544"/>
                  <a:pt x="222" y="546"/>
                  <a:pt x="221" y="547"/>
                </a:cubicBezTo>
                <a:cubicBezTo>
                  <a:pt x="220" y="547"/>
                  <a:pt x="218" y="545"/>
                  <a:pt x="217" y="545"/>
                </a:cubicBezTo>
                <a:cubicBezTo>
                  <a:pt x="215" y="545"/>
                  <a:pt x="213" y="546"/>
                  <a:pt x="211" y="547"/>
                </a:cubicBezTo>
                <a:cubicBezTo>
                  <a:pt x="210" y="547"/>
                  <a:pt x="209" y="549"/>
                  <a:pt x="208" y="550"/>
                </a:cubicBezTo>
                <a:cubicBezTo>
                  <a:pt x="207" y="550"/>
                  <a:pt x="205" y="551"/>
                  <a:pt x="204" y="551"/>
                </a:cubicBezTo>
                <a:cubicBezTo>
                  <a:pt x="203" y="551"/>
                  <a:pt x="200" y="551"/>
                  <a:pt x="199" y="550"/>
                </a:cubicBezTo>
                <a:cubicBezTo>
                  <a:pt x="199" y="550"/>
                  <a:pt x="198" y="547"/>
                  <a:pt x="197" y="547"/>
                </a:cubicBezTo>
                <a:cubicBezTo>
                  <a:pt x="196" y="546"/>
                  <a:pt x="195" y="545"/>
                  <a:pt x="194" y="545"/>
                </a:cubicBezTo>
                <a:cubicBezTo>
                  <a:pt x="193" y="545"/>
                  <a:pt x="192" y="546"/>
                  <a:pt x="191" y="547"/>
                </a:cubicBezTo>
                <a:cubicBezTo>
                  <a:pt x="190" y="548"/>
                  <a:pt x="190" y="550"/>
                  <a:pt x="190" y="551"/>
                </a:cubicBezTo>
                <a:cubicBezTo>
                  <a:pt x="189" y="551"/>
                  <a:pt x="187" y="552"/>
                  <a:pt x="187" y="552"/>
                </a:cubicBezTo>
                <a:cubicBezTo>
                  <a:pt x="186" y="552"/>
                  <a:pt x="186" y="550"/>
                  <a:pt x="186" y="549"/>
                </a:cubicBezTo>
                <a:cubicBezTo>
                  <a:pt x="185" y="548"/>
                  <a:pt x="186" y="546"/>
                  <a:pt x="186" y="546"/>
                </a:cubicBezTo>
                <a:cubicBezTo>
                  <a:pt x="185" y="545"/>
                  <a:pt x="183" y="544"/>
                  <a:pt x="183" y="544"/>
                </a:cubicBezTo>
                <a:cubicBezTo>
                  <a:pt x="182" y="544"/>
                  <a:pt x="181" y="545"/>
                  <a:pt x="180" y="546"/>
                </a:cubicBezTo>
                <a:cubicBezTo>
                  <a:pt x="180" y="546"/>
                  <a:pt x="180" y="548"/>
                  <a:pt x="179" y="548"/>
                </a:cubicBezTo>
                <a:cubicBezTo>
                  <a:pt x="179" y="549"/>
                  <a:pt x="177" y="549"/>
                  <a:pt x="177" y="549"/>
                </a:cubicBezTo>
                <a:cubicBezTo>
                  <a:pt x="176" y="548"/>
                  <a:pt x="176" y="546"/>
                  <a:pt x="175" y="545"/>
                </a:cubicBezTo>
                <a:cubicBezTo>
                  <a:pt x="174" y="545"/>
                  <a:pt x="173" y="546"/>
                  <a:pt x="172" y="546"/>
                </a:cubicBezTo>
                <a:cubicBezTo>
                  <a:pt x="172" y="547"/>
                  <a:pt x="171" y="550"/>
                  <a:pt x="172" y="551"/>
                </a:cubicBezTo>
                <a:cubicBezTo>
                  <a:pt x="172" y="552"/>
                  <a:pt x="174" y="552"/>
                  <a:pt x="174" y="553"/>
                </a:cubicBezTo>
                <a:cubicBezTo>
                  <a:pt x="174" y="554"/>
                  <a:pt x="173" y="556"/>
                  <a:pt x="172" y="557"/>
                </a:cubicBezTo>
                <a:cubicBezTo>
                  <a:pt x="171" y="557"/>
                  <a:pt x="169" y="556"/>
                  <a:pt x="168" y="555"/>
                </a:cubicBezTo>
                <a:cubicBezTo>
                  <a:pt x="167" y="554"/>
                  <a:pt x="167" y="551"/>
                  <a:pt x="166" y="550"/>
                </a:cubicBezTo>
                <a:cubicBezTo>
                  <a:pt x="165" y="549"/>
                  <a:pt x="163" y="549"/>
                  <a:pt x="161" y="549"/>
                </a:cubicBezTo>
                <a:cubicBezTo>
                  <a:pt x="160" y="549"/>
                  <a:pt x="158" y="550"/>
                  <a:pt x="156" y="550"/>
                </a:cubicBezTo>
                <a:cubicBezTo>
                  <a:pt x="155" y="550"/>
                  <a:pt x="153" y="549"/>
                  <a:pt x="152" y="548"/>
                </a:cubicBezTo>
                <a:cubicBezTo>
                  <a:pt x="151" y="548"/>
                  <a:pt x="151" y="545"/>
                  <a:pt x="150" y="544"/>
                </a:cubicBezTo>
                <a:cubicBezTo>
                  <a:pt x="150" y="543"/>
                  <a:pt x="148" y="543"/>
                  <a:pt x="148" y="543"/>
                </a:cubicBezTo>
                <a:cubicBezTo>
                  <a:pt x="148" y="542"/>
                  <a:pt x="148" y="541"/>
                  <a:pt x="148" y="541"/>
                </a:cubicBezTo>
                <a:cubicBezTo>
                  <a:pt x="148" y="540"/>
                  <a:pt x="149" y="540"/>
                  <a:pt x="150" y="540"/>
                </a:cubicBezTo>
                <a:cubicBezTo>
                  <a:pt x="151" y="539"/>
                  <a:pt x="152" y="539"/>
                  <a:pt x="153" y="539"/>
                </a:cubicBezTo>
                <a:cubicBezTo>
                  <a:pt x="153" y="538"/>
                  <a:pt x="153" y="536"/>
                  <a:pt x="153" y="535"/>
                </a:cubicBezTo>
                <a:cubicBezTo>
                  <a:pt x="152" y="534"/>
                  <a:pt x="150" y="534"/>
                  <a:pt x="149" y="533"/>
                </a:cubicBezTo>
                <a:cubicBezTo>
                  <a:pt x="147" y="532"/>
                  <a:pt x="145" y="531"/>
                  <a:pt x="144" y="529"/>
                </a:cubicBezTo>
                <a:cubicBezTo>
                  <a:pt x="144" y="529"/>
                  <a:pt x="143" y="527"/>
                  <a:pt x="143" y="526"/>
                </a:cubicBezTo>
                <a:cubicBezTo>
                  <a:pt x="143" y="525"/>
                  <a:pt x="143" y="521"/>
                  <a:pt x="144" y="520"/>
                </a:cubicBezTo>
                <a:cubicBezTo>
                  <a:pt x="145" y="520"/>
                  <a:pt x="147" y="521"/>
                  <a:pt x="147" y="521"/>
                </a:cubicBezTo>
                <a:cubicBezTo>
                  <a:pt x="149" y="522"/>
                  <a:pt x="149" y="526"/>
                  <a:pt x="150" y="527"/>
                </a:cubicBezTo>
                <a:cubicBezTo>
                  <a:pt x="151" y="527"/>
                  <a:pt x="154" y="528"/>
                  <a:pt x="155" y="528"/>
                </a:cubicBezTo>
                <a:cubicBezTo>
                  <a:pt x="155" y="529"/>
                  <a:pt x="155" y="530"/>
                  <a:pt x="156" y="530"/>
                </a:cubicBezTo>
                <a:cubicBezTo>
                  <a:pt x="157" y="531"/>
                  <a:pt x="161" y="531"/>
                  <a:pt x="162" y="530"/>
                </a:cubicBezTo>
                <a:cubicBezTo>
                  <a:pt x="163" y="530"/>
                  <a:pt x="164" y="527"/>
                  <a:pt x="165" y="525"/>
                </a:cubicBezTo>
                <a:cubicBezTo>
                  <a:pt x="166" y="524"/>
                  <a:pt x="166" y="520"/>
                  <a:pt x="167" y="519"/>
                </a:cubicBezTo>
                <a:cubicBezTo>
                  <a:pt x="167" y="519"/>
                  <a:pt x="170" y="519"/>
                  <a:pt x="170" y="518"/>
                </a:cubicBezTo>
                <a:cubicBezTo>
                  <a:pt x="171" y="518"/>
                  <a:pt x="173" y="517"/>
                  <a:pt x="173" y="516"/>
                </a:cubicBezTo>
                <a:cubicBezTo>
                  <a:pt x="173" y="515"/>
                  <a:pt x="172" y="515"/>
                  <a:pt x="171" y="514"/>
                </a:cubicBezTo>
                <a:cubicBezTo>
                  <a:pt x="170" y="513"/>
                  <a:pt x="167" y="513"/>
                  <a:pt x="166" y="513"/>
                </a:cubicBezTo>
                <a:cubicBezTo>
                  <a:pt x="165" y="513"/>
                  <a:pt x="164" y="514"/>
                  <a:pt x="163" y="514"/>
                </a:cubicBezTo>
                <a:cubicBezTo>
                  <a:pt x="162" y="515"/>
                  <a:pt x="162" y="517"/>
                  <a:pt x="161" y="517"/>
                </a:cubicBezTo>
                <a:cubicBezTo>
                  <a:pt x="161" y="518"/>
                  <a:pt x="161" y="521"/>
                  <a:pt x="160" y="521"/>
                </a:cubicBezTo>
                <a:cubicBezTo>
                  <a:pt x="159" y="522"/>
                  <a:pt x="156" y="521"/>
                  <a:pt x="155" y="520"/>
                </a:cubicBezTo>
                <a:cubicBezTo>
                  <a:pt x="155" y="520"/>
                  <a:pt x="154" y="518"/>
                  <a:pt x="153" y="517"/>
                </a:cubicBezTo>
                <a:cubicBezTo>
                  <a:pt x="152" y="516"/>
                  <a:pt x="150" y="516"/>
                  <a:pt x="149" y="515"/>
                </a:cubicBezTo>
                <a:cubicBezTo>
                  <a:pt x="148" y="514"/>
                  <a:pt x="147" y="511"/>
                  <a:pt x="147" y="510"/>
                </a:cubicBezTo>
                <a:cubicBezTo>
                  <a:pt x="147" y="508"/>
                  <a:pt x="147" y="505"/>
                  <a:pt x="147" y="504"/>
                </a:cubicBezTo>
                <a:cubicBezTo>
                  <a:pt x="147" y="503"/>
                  <a:pt x="148" y="500"/>
                  <a:pt x="147" y="498"/>
                </a:cubicBezTo>
                <a:cubicBezTo>
                  <a:pt x="147" y="497"/>
                  <a:pt x="145" y="495"/>
                  <a:pt x="144" y="494"/>
                </a:cubicBezTo>
                <a:cubicBezTo>
                  <a:pt x="143" y="493"/>
                  <a:pt x="140" y="491"/>
                  <a:pt x="139" y="490"/>
                </a:cubicBezTo>
                <a:cubicBezTo>
                  <a:pt x="137" y="489"/>
                  <a:pt x="135" y="487"/>
                  <a:pt x="133" y="487"/>
                </a:cubicBezTo>
                <a:cubicBezTo>
                  <a:pt x="132" y="486"/>
                  <a:pt x="130" y="486"/>
                  <a:pt x="129" y="485"/>
                </a:cubicBezTo>
                <a:cubicBezTo>
                  <a:pt x="127" y="485"/>
                  <a:pt x="123" y="484"/>
                  <a:pt x="122" y="483"/>
                </a:cubicBezTo>
                <a:cubicBezTo>
                  <a:pt x="121" y="482"/>
                  <a:pt x="120" y="479"/>
                  <a:pt x="119" y="479"/>
                </a:cubicBezTo>
                <a:cubicBezTo>
                  <a:pt x="118" y="478"/>
                  <a:pt x="115" y="477"/>
                  <a:pt x="114" y="476"/>
                </a:cubicBezTo>
                <a:cubicBezTo>
                  <a:pt x="113" y="475"/>
                  <a:pt x="111" y="472"/>
                  <a:pt x="110" y="471"/>
                </a:cubicBezTo>
                <a:cubicBezTo>
                  <a:pt x="109" y="470"/>
                  <a:pt x="105" y="468"/>
                  <a:pt x="105" y="466"/>
                </a:cubicBezTo>
                <a:cubicBezTo>
                  <a:pt x="105" y="465"/>
                  <a:pt x="107" y="464"/>
                  <a:pt x="108" y="464"/>
                </a:cubicBezTo>
                <a:cubicBezTo>
                  <a:pt x="108" y="463"/>
                  <a:pt x="110" y="462"/>
                  <a:pt x="111" y="462"/>
                </a:cubicBezTo>
                <a:cubicBezTo>
                  <a:pt x="113" y="462"/>
                  <a:pt x="115" y="463"/>
                  <a:pt x="116" y="464"/>
                </a:cubicBezTo>
                <a:cubicBezTo>
                  <a:pt x="117" y="464"/>
                  <a:pt x="118" y="465"/>
                  <a:pt x="118" y="465"/>
                </a:cubicBezTo>
                <a:cubicBezTo>
                  <a:pt x="120" y="465"/>
                  <a:pt x="122" y="464"/>
                  <a:pt x="123" y="463"/>
                </a:cubicBezTo>
                <a:cubicBezTo>
                  <a:pt x="124" y="463"/>
                  <a:pt x="125" y="461"/>
                  <a:pt x="126" y="460"/>
                </a:cubicBezTo>
                <a:cubicBezTo>
                  <a:pt x="127" y="460"/>
                  <a:pt x="129" y="460"/>
                  <a:pt x="130" y="459"/>
                </a:cubicBezTo>
                <a:cubicBezTo>
                  <a:pt x="130" y="459"/>
                  <a:pt x="131" y="457"/>
                  <a:pt x="131" y="456"/>
                </a:cubicBezTo>
                <a:cubicBezTo>
                  <a:pt x="131" y="455"/>
                  <a:pt x="129" y="453"/>
                  <a:pt x="128" y="452"/>
                </a:cubicBezTo>
                <a:cubicBezTo>
                  <a:pt x="128" y="451"/>
                  <a:pt x="128" y="449"/>
                  <a:pt x="127" y="448"/>
                </a:cubicBezTo>
                <a:cubicBezTo>
                  <a:pt x="127" y="447"/>
                  <a:pt x="125" y="446"/>
                  <a:pt x="124" y="446"/>
                </a:cubicBezTo>
                <a:cubicBezTo>
                  <a:pt x="123" y="446"/>
                  <a:pt x="121" y="446"/>
                  <a:pt x="120" y="446"/>
                </a:cubicBezTo>
                <a:cubicBezTo>
                  <a:pt x="120" y="445"/>
                  <a:pt x="119" y="444"/>
                  <a:pt x="118" y="444"/>
                </a:cubicBezTo>
                <a:cubicBezTo>
                  <a:pt x="117" y="444"/>
                  <a:pt x="115" y="443"/>
                  <a:pt x="114" y="444"/>
                </a:cubicBezTo>
                <a:cubicBezTo>
                  <a:pt x="113" y="445"/>
                  <a:pt x="113" y="447"/>
                  <a:pt x="113" y="448"/>
                </a:cubicBezTo>
                <a:cubicBezTo>
                  <a:pt x="113" y="448"/>
                  <a:pt x="113" y="449"/>
                  <a:pt x="113" y="450"/>
                </a:cubicBezTo>
                <a:cubicBezTo>
                  <a:pt x="113" y="451"/>
                  <a:pt x="112" y="452"/>
                  <a:pt x="112" y="453"/>
                </a:cubicBezTo>
                <a:cubicBezTo>
                  <a:pt x="111" y="453"/>
                  <a:pt x="110" y="452"/>
                  <a:pt x="109" y="453"/>
                </a:cubicBezTo>
                <a:cubicBezTo>
                  <a:pt x="109" y="453"/>
                  <a:pt x="108" y="455"/>
                  <a:pt x="108" y="455"/>
                </a:cubicBezTo>
                <a:cubicBezTo>
                  <a:pt x="107" y="456"/>
                  <a:pt x="106" y="457"/>
                  <a:pt x="105" y="457"/>
                </a:cubicBezTo>
                <a:cubicBezTo>
                  <a:pt x="103" y="457"/>
                  <a:pt x="100" y="456"/>
                  <a:pt x="99" y="455"/>
                </a:cubicBezTo>
                <a:cubicBezTo>
                  <a:pt x="98" y="455"/>
                  <a:pt x="96" y="451"/>
                  <a:pt x="95" y="450"/>
                </a:cubicBezTo>
                <a:cubicBezTo>
                  <a:pt x="94" y="449"/>
                  <a:pt x="91" y="449"/>
                  <a:pt x="90" y="448"/>
                </a:cubicBezTo>
                <a:cubicBezTo>
                  <a:pt x="90" y="447"/>
                  <a:pt x="90" y="444"/>
                  <a:pt x="91" y="443"/>
                </a:cubicBezTo>
                <a:cubicBezTo>
                  <a:pt x="91" y="442"/>
                  <a:pt x="92" y="439"/>
                  <a:pt x="93" y="438"/>
                </a:cubicBezTo>
                <a:cubicBezTo>
                  <a:pt x="94" y="438"/>
                  <a:pt x="96" y="437"/>
                  <a:pt x="97" y="437"/>
                </a:cubicBezTo>
                <a:cubicBezTo>
                  <a:pt x="98" y="437"/>
                  <a:pt x="99" y="438"/>
                  <a:pt x="100" y="438"/>
                </a:cubicBezTo>
                <a:cubicBezTo>
                  <a:pt x="101" y="438"/>
                  <a:pt x="103" y="439"/>
                  <a:pt x="104" y="439"/>
                </a:cubicBezTo>
                <a:cubicBezTo>
                  <a:pt x="106" y="438"/>
                  <a:pt x="109" y="437"/>
                  <a:pt x="111" y="436"/>
                </a:cubicBezTo>
                <a:cubicBezTo>
                  <a:pt x="114" y="435"/>
                  <a:pt x="118" y="431"/>
                  <a:pt x="121" y="429"/>
                </a:cubicBezTo>
                <a:cubicBezTo>
                  <a:pt x="123" y="428"/>
                  <a:pt x="126" y="426"/>
                  <a:pt x="128" y="426"/>
                </a:cubicBezTo>
                <a:cubicBezTo>
                  <a:pt x="130" y="426"/>
                  <a:pt x="133" y="427"/>
                  <a:pt x="135" y="427"/>
                </a:cubicBezTo>
                <a:cubicBezTo>
                  <a:pt x="136" y="427"/>
                  <a:pt x="140" y="427"/>
                  <a:pt x="141" y="426"/>
                </a:cubicBezTo>
                <a:cubicBezTo>
                  <a:pt x="142" y="426"/>
                  <a:pt x="144" y="424"/>
                  <a:pt x="144" y="423"/>
                </a:cubicBezTo>
                <a:cubicBezTo>
                  <a:pt x="144" y="422"/>
                  <a:pt x="142" y="419"/>
                  <a:pt x="140" y="418"/>
                </a:cubicBezTo>
                <a:cubicBezTo>
                  <a:pt x="140" y="416"/>
                  <a:pt x="137" y="415"/>
                  <a:pt x="136" y="414"/>
                </a:cubicBezTo>
                <a:cubicBezTo>
                  <a:pt x="135" y="412"/>
                  <a:pt x="134" y="408"/>
                  <a:pt x="133" y="406"/>
                </a:cubicBezTo>
                <a:cubicBezTo>
                  <a:pt x="133" y="405"/>
                  <a:pt x="131" y="402"/>
                  <a:pt x="131" y="401"/>
                </a:cubicBezTo>
                <a:cubicBezTo>
                  <a:pt x="131" y="398"/>
                  <a:pt x="134" y="394"/>
                  <a:pt x="134" y="391"/>
                </a:cubicBezTo>
                <a:cubicBezTo>
                  <a:pt x="134" y="390"/>
                  <a:pt x="134" y="388"/>
                  <a:pt x="134" y="387"/>
                </a:cubicBezTo>
                <a:cubicBezTo>
                  <a:pt x="134" y="385"/>
                  <a:pt x="132" y="383"/>
                  <a:pt x="131" y="381"/>
                </a:cubicBezTo>
                <a:cubicBezTo>
                  <a:pt x="130" y="379"/>
                  <a:pt x="129" y="373"/>
                  <a:pt x="128" y="371"/>
                </a:cubicBezTo>
                <a:cubicBezTo>
                  <a:pt x="127" y="369"/>
                  <a:pt x="124" y="366"/>
                  <a:pt x="123" y="364"/>
                </a:cubicBezTo>
                <a:cubicBezTo>
                  <a:pt x="123" y="363"/>
                  <a:pt x="122" y="361"/>
                  <a:pt x="122" y="359"/>
                </a:cubicBezTo>
                <a:cubicBezTo>
                  <a:pt x="122" y="358"/>
                  <a:pt x="123" y="356"/>
                  <a:pt x="123" y="355"/>
                </a:cubicBezTo>
                <a:cubicBezTo>
                  <a:pt x="122" y="353"/>
                  <a:pt x="119" y="349"/>
                  <a:pt x="118" y="346"/>
                </a:cubicBezTo>
                <a:cubicBezTo>
                  <a:pt x="117" y="345"/>
                  <a:pt x="115" y="342"/>
                  <a:pt x="114" y="341"/>
                </a:cubicBezTo>
                <a:cubicBezTo>
                  <a:pt x="113" y="339"/>
                  <a:pt x="110" y="337"/>
                  <a:pt x="109" y="335"/>
                </a:cubicBezTo>
                <a:cubicBezTo>
                  <a:pt x="107" y="334"/>
                  <a:pt x="103" y="332"/>
                  <a:pt x="103" y="330"/>
                </a:cubicBezTo>
                <a:cubicBezTo>
                  <a:pt x="103" y="329"/>
                  <a:pt x="104" y="327"/>
                  <a:pt x="104" y="326"/>
                </a:cubicBezTo>
                <a:cubicBezTo>
                  <a:pt x="103" y="325"/>
                  <a:pt x="101" y="324"/>
                  <a:pt x="100" y="324"/>
                </a:cubicBezTo>
                <a:cubicBezTo>
                  <a:pt x="99" y="324"/>
                  <a:pt x="97" y="325"/>
                  <a:pt x="96" y="325"/>
                </a:cubicBezTo>
                <a:cubicBezTo>
                  <a:pt x="95" y="326"/>
                  <a:pt x="94" y="327"/>
                  <a:pt x="94" y="328"/>
                </a:cubicBezTo>
                <a:cubicBezTo>
                  <a:pt x="95" y="329"/>
                  <a:pt x="97" y="329"/>
                  <a:pt x="98" y="330"/>
                </a:cubicBezTo>
                <a:cubicBezTo>
                  <a:pt x="98" y="331"/>
                  <a:pt x="98" y="333"/>
                  <a:pt x="98" y="333"/>
                </a:cubicBezTo>
                <a:cubicBezTo>
                  <a:pt x="98" y="334"/>
                  <a:pt x="98" y="336"/>
                  <a:pt x="97" y="337"/>
                </a:cubicBezTo>
                <a:cubicBezTo>
                  <a:pt x="96" y="338"/>
                  <a:pt x="94" y="337"/>
                  <a:pt x="93" y="337"/>
                </a:cubicBezTo>
                <a:cubicBezTo>
                  <a:pt x="92" y="337"/>
                  <a:pt x="89" y="336"/>
                  <a:pt x="88" y="335"/>
                </a:cubicBezTo>
                <a:cubicBezTo>
                  <a:pt x="87" y="334"/>
                  <a:pt x="86" y="331"/>
                  <a:pt x="86" y="330"/>
                </a:cubicBezTo>
                <a:cubicBezTo>
                  <a:pt x="85" y="328"/>
                  <a:pt x="85" y="325"/>
                  <a:pt x="86" y="323"/>
                </a:cubicBezTo>
                <a:cubicBezTo>
                  <a:pt x="86" y="322"/>
                  <a:pt x="87" y="318"/>
                  <a:pt x="88" y="317"/>
                </a:cubicBezTo>
                <a:cubicBezTo>
                  <a:pt x="90" y="315"/>
                  <a:pt x="94" y="315"/>
                  <a:pt x="96" y="315"/>
                </a:cubicBezTo>
                <a:cubicBezTo>
                  <a:pt x="97" y="315"/>
                  <a:pt x="99" y="315"/>
                  <a:pt x="99" y="316"/>
                </a:cubicBezTo>
                <a:cubicBezTo>
                  <a:pt x="100" y="316"/>
                  <a:pt x="101" y="318"/>
                  <a:pt x="102" y="319"/>
                </a:cubicBezTo>
                <a:cubicBezTo>
                  <a:pt x="103" y="319"/>
                  <a:pt x="106" y="320"/>
                  <a:pt x="107" y="321"/>
                </a:cubicBezTo>
                <a:cubicBezTo>
                  <a:pt x="108" y="321"/>
                  <a:pt x="110" y="322"/>
                  <a:pt x="111" y="323"/>
                </a:cubicBezTo>
                <a:cubicBezTo>
                  <a:pt x="112" y="323"/>
                  <a:pt x="114" y="322"/>
                  <a:pt x="115" y="321"/>
                </a:cubicBezTo>
                <a:cubicBezTo>
                  <a:pt x="116" y="321"/>
                  <a:pt x="118" y="320"/>
                  <a:pt x="118" y="318"/>
                </a:cubicBezTo>
                <a:cubicBezTo>
                  <a:pt x="118" y="317"/>
                  <a:pt x="116" y="317"/>
                  <a:pt x="115" y="317"/>
                </a:cubicBezTo>
                <a:cubicBezTo>
                  <a:pt x="114" y="316"/>
                  <a:pt x="113" y="314"/>
                  <a:pt x="113" y="313"/>
                </a:cubicBezTo>
                <a:cubicBezTo>
                  <a:pt x="112" y="312"/>
                  <a:pt x="113" y="310"/>
                  <a:pt x="113" y="309"/>
                </a:cubicBezTo>
                <a:cubicBezTo>
                  <a:pt x="113" y="307"/>
                  <a:pt x="115" y="304"/>
                  <a:pt x="115" y="302"/>
                </a:cubicBezTo>
                <a:cubicBezTo>
                  <a:pt x="115" y="300"/>
                  <a:pt x="114" y="296"/>
                  <a:pt x="114" y="294"/>
                </a:cubicBezTo>
                <a:cubicBezTo>
                  <a:pt x="113" y="291"/>
                  <a:pt x="109" y="284"/>
                  <a:pt x="108" y="281"/>
                </a:cubicBezTo>
                <a:cubicBezTo>
                  <a:pt x="107" y="279"/>
                  <a:pt x="106" y="274"/>
                  <a:pt x="105" y="272"/>
                </a:cubicBezTo>
                <a:cubicBezTo>
                  <a:pt x="103" y="269"/>
                  <a:pt x="99" y="263"/>
                  <a:pt x="97" y="261"/>
                </a:cubicBezTo>
                <a:cubicBezTo>
                  <a:pt x="93" y="258"/>
                  <a:pt x="85" y="253"/>
                  <a:pt x="81" y="251"/>
                </a:cubicBezTo>
                <a:cubicBezTo>
                  <a:pt x="78" y="250"/>
                  <a:pt x="72" y="247"/>
                  <a:pt x="69" y="246"/>
                </a:cubicBezTo>
                <a:cubicBezTo>
                  <a:pt x="65" y="244"/>
                  <a:pt x="56" y="241"/>
                  <a:pt x="52" y="240"/>
                </a:cubicBezTo>
                <a:cubicBezTo>
                  <a:pt x="49" y="239"/>
                  <a:pt x="43" y="237"/>
                  <a:pt x="40" y="236"/>
                </a:cubicBezTo>
                <a:cubicBezTo>
                  <a:pt x="38" y="236"/>
                  <a:pt x="35" y="237"/>
                  <a:pt x="33" y="236"/>
                </a:cubicBezTo>
                <a:cubicBezTo>
                  <a:pt x="31" y="236"/>
                  <a:pt x="28" y="235"/>
                  <a:pt x="27" y="234"/>
                </a:cubicBezTo>
                <a:cubicBezTo>
                  <a:pt x="26" y="233"/>
                  <a:pt x="24" y="231"/>
                  <a:pt x="24" y="229"/>
                </a:cubicBezTo>
                <a:cubicBezTo>
                  <a:pt x="24" y="228"/>
                  <a:pt x="24" y="225"/>
                  <a:pt x="25" y="224"/>
                </a:cubicBezTo>
                <a:cubicBezTo>
                  <a:pt x="26" y="223"/>
                  <a:pt x="29" y="222"/>
                  <a:pt x="30" y="222"/>
                </a:cubicBezTo>
                <a:cubicBezTo>
                  <a:pt x="32" y="222"/>
                  <a:pt x="34" y="224"/>
                  <a:pt x="35" y="224"/>
                </a:cubicBezTo>
                <a:cubicBezTo>
                  <a:pt x="36" y="225"/>
                  <a:pt x="38" y="227"/>
                  <a:pt x="40" y="227"/>
                </a:cubicBezTo>
                <a:cubicBezTo>
                  <a:pt x="42" y="228"/>
                  <a:pt x="46" y="227"/>
                  <a:pt x="48" y="227"/>
                </a:cubicBezTo>
                <a:cubicBezTo>
                  <a:pt x="49" y="227"/>
                  <a:pt x="52" y="228"/>
                  <a:pt x="53" y="228"/>
                </a:cubicBezTo>
                <a:cubicBezTo>
                  <a:pt x="54" y="229"/>
                  <a:pt x="56" y="231"/>
                  <a:pt x="57" y="231"/>
                </a:cubicBezTo>
                <a:cubicBezTo>
                  <a:pt x="59" y="232"/>
                  <a:pt x="63" y="232"/>
                  <a:pt x="65" y="232"/>
                </a:cubicBezTo>
                <a:cubicBezTo>
                  <a:pt x="67" y="233"/>
                  <a:pt x="70" y="233"/>
                  <a:pt x="72" y="233"/>
                </a:cubicBezTo>
                <a:cubicBezTo>
                  <a:pt x="74" y="234"/>
                  <a:pt x="76" y="236"/>
                  <a:pt x="78" y="237"/>
                </a:cubicBezTo>
                <a:cubicBezTo>
                  <a:pt x="79" y="237"/>
                  <a:pt x="83" y="237"/>
                  <a:pt x="84" y="238"/>
                </a:cubicBezTo>
                <a:cubicBezTo>
                  <a:pt x="86" y="238"/>
                  <a:pt x="89" y="238"/>
                  <a:pt x="90" y="238"/>
                </a:cubicBezTo>
                <a:cubicBezTo>
                  <a:pt x="92" y="237"/>
                  <a:pt x="96" y="235"/>
                  <a:pt x="97" y="234"/>
                </a:cubicBezTo>
                <a:cubicBezTo>
                  <a:pt x="98" y="233"/>
                  <a:pt x="98" y="230"/>
                  <a:pt x="98" y="228"/>
                </a:cubicBezTo>
                <a:cubicBezTo>
                  <a:pt x="98" y="227"/>
                  <a:pt x="96" y="225"/>
                  <a:pt x="96" y="224"/>
                </a:cubicBezTo>
                <a:cubicBezTo>
                  <a:pt x="95" y="223"/>
                  <a:pt x="93" y="222"/>
                  <a:pt x="92" y="222"/>
                </a:cubicBezTo>
                <a:cubicBezTo>
                  <a:pt x="91" y="222"/>
                  <a:pt x="89" y="222"/>
                  <a:pt x="88" y="222"/>
                </a:cubicBezTo>
                <a:cubicBezTo>
                  <a:pt x="88" y="222"/>
                  <a:pt x="86" y="222"/>
                  <a:pt x="86" y="223"/>
                </a:cubicBezTo>
                <a:cubicBezTo>
                  <a:pt x="85" y="224"/>
                  <a:pt x="87" y="226"/>
                  <a:pt x="86" y="227"/>
                </a:cubicBezTo>
                <a:cubicBezTo>
                  <a:pt x="86" y="227"/>
                  <a:pt x="85" y="228"/>
                  <a:pt x="84" y="228"/>
                </a:cubicBezTo>
                <a:cubicBezTo>
                  <a:pt x="83" y="228"/>
                  <a:pt x="81" y="227"/>
                  <a:pt x="81" y="226"/>
                </a:cubicBezTo>
                <a:cubicBezTo>
                  <a:pt x="80" y="224"/>
                  <a:pt x="79" y="220"/>
                  <a:pt x="78" y="219"/>
                </a:cubicBezTo>
                <a:cubicBezTo>
                  <a:pt x="76" y="217"/>
                  <a:pt x="73" y="216"/>
                  <a:pt x="72" y="215"/>
                </a:cubicBezTo>
                <a:cubicBezTo>
                  <a:pt x="70" y="214"/>
                  <a:pt x="68" y="213"/>
                  <a:pt x="67" y="212"/>
                </a:cubicBezTo>
                <a:cubicBezTo>
                  <a:pt x="66" y="211"/>
                  <a:pt x="64" y="208"/>
                  <a:pt x="63" y="207"/>
                </a:cubicBezTo>
                <a:cubicBezTo>
                  <a:pt x="62" y="206"/>
                  <a:pt x="60" y="204"/>
                  <a:pt x="58" y="203"/>
                </a:cubicBezTo>
                <a:cubicBezTo>
                  <a:pt x="57" y="202"/>
                  <a:pt x="54" y="202"/>
                  <a:pt x="53" y="201"/>
                </a:cubicBezTo>
                <a:cubicBezTo>
                  <a:pt x="52" y="200"/>
                  <a:pt x="51" y="197"/>
                  <a:pt x="51" y="195"/>
                </a:cubicBezTo>
                <a:cubicBezTo>
                  <a:pt x="50" y="194"/>
                  <a:pt x="49" y="191"/>
                  <a:pt x="48" y="190"/>
                </a:cubicBezTo>
                <a:cubicBezTo>
                  <a:pt x="47" y="190"/>
                  <a:pt x="45" y="189"/>
                  <a:pt x="44" y="189"/>
                </a:cubicBezTo>
                <a:cubicBezTo>
                  <a:pt x="42" y="188"/>
                  <a:pt x="39" y="186"/>
                  <a:pt x="37" y="186"/>
                </a:cubicBezTo>
                <a:cubicBezTo>
                  <a:pt x="36" y="186"/>
                  <a:pt x="34" y="188"/>
                  <a:pt x="32" y="188"/>
                </a:cubicBezTo>
                <a:cubicBezTo>
                  <a:pt x="31" y="189"/>
                  <a:pt x="27" y="190"/>
                  <a:pt x="25" y="189"/>
                </a:cubicBezTo>
                <a:cubicBezTo>
                  <a:pt x="23" y="189"/>
                  <a:pt x="21" y="187"/>
                  <a:pt x="19" y="187"/>
                </a:cubicBezTo>
                <a:cubicBezTo>
                  <a:pt x="18" y="186"/>
                  <a:pt x="14" y="186"/>
                  <a:pt x="12" y="186"/>
                </a:cubicBezTo>
                <a:cubicBezTo>
                  <a:pt x="11" y="185"/>
                  <a:pt x="9" y="183"/>
                  <a:pt x="7" y="182"/>
                </a:cubicBezTo>
                <a:cubicBezTo>
                  <a:pt x="6" y="182"/>
                  <a:pt x="4" y="181"/>
                  <a:pt x="3" y="180"/>
                </a:cubicBezTo>
                <a:cubicBezTo>
                  <a:pt x="2" y="180"/>
                  <a:pt x="0" y="178"/>
                  <a:pt x="0" y="177"/>
                </a:cubicBezTo>
                <a:cubicBezTo>
                  <a:pt x="0" y="176"/>
                  <a:pt x="2" y="173"/>
                  <a:pt x="3" y="173"/>
                </a:cubicBezTo>
                <a:cubicBezTo>
                  <a:pt x="5" y="172"/>
                  <a:pt x="7" y="170"/>
                  <a:pt x="9" y="170"/>
                </a:cubicBezTo>
                <a:cubicBezTo>
                  <a:pt x="13" y="169"/>
                  <a:pt x="22" y="169"/>
                  <a:pt x="27" y="169"/>
                </a:cubicBezTo>
                <a:cubicBezTo>
                  <a:pt x="31" y="169"/>
                  <a:pt x="39" y="170"/>
                  <a:pt x="43" y="171"/>
                </a:cubicBezTo>
                <a:cubicBezTo>
                  <a:pt x="45" y="171"/>
                  <a:pt x="50" y="173"/>
                  <a:pt x="52" y="174"/>
                </a:cubicBezTo>
                <a:cubicBezTo>
                  <a:pt x="54" y="176"/>
                  <a:pt x="59" y="178"/>
                  <a:pt x="61" y="180"/>
                </a:cubicBezTo>
                <a:cubicBezTo>
                  <a:pt x="63" y="181"/>
                  <a:pt x="68" y="183"/>
                  <a:pt x="70" y="184"/>
                </a:cubicBezTo>
                <a:cubicBezTo>
                  <a:pt x="72" y="184"/>
                  <a:pt x="76" y="184"/>
                  <a:pt x="78" y="184"/>
                </a:cubicBezTo>
                <a:cubicBezTo>
                  <a:pt x="82" y="184"/>
                  <a:pt x="89" y="183"/>
                  <a:pt x="93" y="182"/>
                </a:cubicBezTo>
                <a:cubicBezTo>
                  <a:pt x="96" y="181"/>
                  <a:pt x="100" y="178"/>
                  <a:pt x="103" y="177"/>
                </a:cubicBezTo>
                <a:cubicBezTo>
                  <a:pt x="105" y="176"/>
                  <a:pt x="109" y="173"/>
                  <a:pt x="111" y="172"/>
                </a:cubicBezTo>
                <a:cubicBezTo>
                  <a:pt x="113" y="171"/>
                  <a:pt x="116" y="169"/>
                  <a:pt x="118" y="169"/>
                </a:cubicBezTo>
                <a:cubicBezTo>
                  <a:pt x="119" y="168"/>
                  <a:pt x="121" y="167"/>
                  <a:pt x="122" y="167"/>
                </a:cubicBezTo>
                <a:cubicBezTo>
                  <a:pt x="123" y="167"/>
                  <a:pt x="125" y="167"/>
                  <a:pt x="125" y="168"/>
                </a:cubicBezTo>
                <a:cubicBezTo>
                  <a:pt x="126" y="169"/>
                  <a:pt x="126" y="170"/>
                  <a:pt x="125" y="171"/>
                </a:cubicBezTo>
                <a:cubicBezTo>
                  <a:pt x="125" y="172"/>
                  <a:pt x="124" y="173"/>
                  <a:pt x="124" y="174"/>
                </a:cubicBezTo>
                <a:cubicBezTo>
                  <a:pt x="124" y="175"/>
                  <a:pt x="125" y="178"/>
                  <a:pt x="126" y="179"/>
                </a:cubicBezTo>
                <a:cubicBezTo>
                  <a:pt x="127" y="180"/>
                  <a:pt x="129" y="182"/>
                  <a:pt x="131" y="182"/>
                </a:cubicBezTo>
                <a:cubicBezTo>
                  <a:pt x="132" y="182"/>
                  <a:pt x="135" y="181"/>
                  <a:pt x="135" y="180"/>
                </a:cubicBezTo>
                <a:cubicBezTo>
                  <a:pt x="136" y="179"/>
                  <a:pt x="135" y="177"/>
                  <a:pt x="136" y="177"/>
                </a:cubicBezTo>
                <a:cubicBezTo>
                  <a:pt x="136" y="176"/>
                  <a:pt x="139" y="176"/>
                  <a:pt x="140" y="176"/>
                </a:cubicBezTo>
                <a:cubicBezTo>
                  <a:pt x="142" y="177"/>
                  <a:pt x="145" y="179"/>
                  <a:pt x="146" y="180"/>
                </a:cubicBezTo>
                <a:cubicBezTo>
                  <a:pt x="147" y="180"/>
                  <a:pt x="149" y="182"/>
                  <a:pt x="150" y="183"/>
                </a:cubicBezTo>
                <a:cubicBezTo>
                  <a:pt x="152" y="184"/>
                  <a:pt x="156" y="184"/>
                  <a:pt x="158" y="184"/>
                </a:cubicBezTo>
                <a:cubicBezTo>
                  <a:pt x="159" y="183"/>
                  <a:pt x="162" y="183"/>
                  <a:pt x="163" y="181"/>
                </a:cubicBezTo>
                <a:cubicBezTo>
                  <a:pt x="164" y="181"/>
                  <a:pt x="163" y="178"/>
                  <a:pt x="163" y="177"/>
                </a:cubicBezTo>
                <a:cubicBezTo>
                  <a:pt x="164" y="176"/>
                  <a:pt x="165" y="174"/>
                  <a:pt x="166" y="173"/>
                </a:cubicBezTo>
                <a:cubicBezTo>
                  <a:pt x="167" y="173"/>
                  <a:pt x="168" y="173"/>
                  <a:pt x="169" y="174"/>
                </a:cubicBezTo>
                <a:cubicBezTo>
                  <a:pt x="169" y="175"/>
                  <a:pt x="168" y="177"/>
                  <a:pt x="168" y="178"/>
                </a:cubicBezTo>
                <a:cubicBezTo>
                  <a:pt x="168" y="178"/>
                  <a:pt x="169" y="180"/>
                  <a:pt x="170" y="180"/>
                </a:cubicBezTo>
                <a:cubicBezTo>
                  <a:pt x="171" y="179"/>
                  <a:pt x="172" y="177"/>
                  <a:pt x="172" y="177"/>
                </a:cubicBezTo>
                <a:cubicBezTo>
                  <a:pt x="172" y="176"/>
                  <a:pt x="173" y="174"/>
                  <a:pt x="173" y="173"/>
                </a:cubicBezTo>
                <a:cubicBezTo>
                  <a:pt x="173" y="173"/>
                  <a:pt x="174" y="173"/>
                  <a:pt x="175" y="172"/>
                </a:cubicBezTo>
                <a:cubicBezTo>
                  <a:pt x="176" y="172"/>
                  <a:pt x="179" y="172"/>
                  <a:pt x="181" y="171"/>
                </a:cubicBezTo>
                <a:cubicBezTo>
                  <a:pt x="183" y="171"/>
                  <a:pt x="188" y="169"/>
                  <a:pt x="191" y="167"/>
                </a:cubicBezTo>
                <a:cubicBezTo>
                  <a:pt x="193" y="165"/>
                  <a:pt x="198" y="161"/>
                  <a:pt x="200" y="159"/>
                </a:cubicBezTo>
                <a:cubicBezTo>
                  <a:pt x="201" y="157"/>
                  <a:pt x="204" y="152"/>
                  <a:pt x="204" y="150"/>
                </a:cubicBezTo>
                <a:cubicBezTo>
                  <a:pt x="205" y="148"/>
                  <a:pt x="207" y="144"/>
                  <a:pt x="206" y="142"/>
                </a:cubicBezTo>
                <a:cubicBezTo>
                  <a:pt x="206" y="140"/>
                  <a:pt x="202" y="137"/>
                  <a:pt x="202" y="135"/>
                </a:cubicBezTo>
                <a:cubicBezTo>
                  <a:pt x="201" y="133"/>
                  <a:pt x="203" y="129"/>
                  <a:pt x="202" y="127"/>
                </a:cubicBezTo>
                <a:cubicBezTo>
                  <a:pt x="202" y="126"/>
                  <a:pt x="202" y="123"/>
                  <a:pt x="201" y="121"/>
                </a:cubicBezTo>
                <a:cubicBezTo>
                  <a:pt x="200" y="120"/>
                  <a:pt x="197" y="118"/>
                  <a:pt x="197" y="117"/>
                </a:cubicBezTo>
                <a:cubicBezTo>
                  <a:pt x="196" y="116"/>
                  <a:pt x="195" y="113"/>
                  <a:pt x="195" y="112"/>
                </a:cubicBezTo>
                <a:cubicBezTo>
                  <a:pt x="195" y="110"/>
                  <a:pt x="196" y="108"/>
                  <a:pt x="197" y="107"/>
                </a:cubicBezTo>
                <a:cubicBezTo>
                  <a:pt x="198" y="107"/>
                  <a:pt x="200" y="108"/>
                  <a:pt x="201" y="108"/>
                </a:cubicBezTo>
                <a:cubicBezTo>
                  <a:pt x="201" y="108"/>
                  <a:pt x="203" y="110"/>
                  <a:pt x="204" y="111"/>
                </a:cubicBezTo>
                <a:cubicBezTo>
                  <a:pt x="204" y="112"/>
                  <a:pt x="205" y="114"/>
                  <a:pt x="206" y="115"/>
                </a:cubicBezTo>
                <a:cubicBezTo>
                  <a:pt x="207" y="116"/>
                  <a:pt x="210" y="118"/>
                  <a:pt x="212" y="118"/>
                </a:cubicBezTo>
                <a:cubicBezTo>
                  <a:pt x="213" y="118"/>
                  <a:pt x="216" y="116"/>
                  <a:pt x="217" y="115"/>
                </a:cubicBezTo>
                <a:cubicBezTo>
                  <a:pt x="219" y="114"/>
                  <a:pt x="221" y="110"/>
                  <a:pt x="223" y="109"/>
                </a:cubicBezTo>
                <a:cubicBezTo>
                  <a:pt x="224" y="108"/>
                  <a:pt x="226" y="107"/>
                  <a:pt x="228" y="107"/>
                </a:cubicBezTo>
                <a:cubicBezTo>
                  <a:pt x="229" y="107"/>
                  <a:pt x="232" y="108"/>
                  <a:pt x="234" y="108"/>
                </a:cubicBezTo>
                <a:cubicBezTo>
                  <a:pt x="235" y="108"/>
                  <a:pt x="238" y="108"/>
                  <a:pt x="240" y="108"/>
                </a:cubicBezTo>
                <a:cubicBezTo>
                  <a:pt x="242" y="108"/>
                  <a:pt x="247" y="108"/>
                  <a:pt x="248" y="106"/>
                </a:cubicBezTo>
                <a:cubicBezTo>
                  <a:pt x="250" y="105"/>
                  <a:pt x="251" y="101"/>
                  <a:pt x="252" y="100"/>
                </a:cubicBezTo>
                <a:cubicBezTo>
                  <a:pt x="253" y="99"/>
                  <a:pt x="255" y="98"/>
                  <a:pt x="256" y="98"/>
                </a:cubicBezTo>
                <a:cubicBezTo>
                  <a:pt x="257" y="96"/>
                  <a:pt x="260" y="93"/>
                  <a:pt x="261" y="91"/>
                </a:cubicBezTo>
                <a:cubicBezTo>
                  <a:pt x="262" y="88"/>
                  <a:pt x="262" y="82"/>
                  <a:pt x="262" y="79"/>
                </a:cubicBezTo>
                <a:cubicBezTo>
                  <a:pt x="262" y="75"/>
                  <a:pt x="261" y="67"/>
                  <a:pt x="260" y="63"/>
                </a:cubicBezTo>
                <a:cubicBezTo>
                  <a:pt x="259" y="61"/>
                  <a:pt x="257" y="57"/>
                  <a:pt x="256" y="55"/>
                </a:cubicBezTo>
                <a:cubicBezTo>
                  <a:pt x="254" y="54"/>
                  <a:pt x="251" y="53"/>
                  <a:pt x="249" y="52"/>
                </a:cubicBezTo>
                <a:cubicBezTo>
                  <a:pt x="247" y="51"/>
                  <a:pt x="244" y="49"/>
                  <a:pt x="242" y="47"/>
                </a:cubicBezTo>
                <a:cubicBezTo>
                  <a:pt x="241" y="46"/>
                  <a:pt x="237" y="44"/>
                  <a:pt x="235" y="43"/>
                </a:cubicBezTo>
                <a:cubicBezTo>
                  <a:pt x="233" y="42"/>
                  <a:pt x="229" y="42"/>
                  <a:pt x="227" y="42"/>
                </a:cubicBezTo>
                <a:cubicBezTo>
                  <a:pt x="223" y="42"/>
                  <a:pt x="215" y="43"/>
                  <a:pt x="211" y="42"/>
                </a:cubicBezTo>
                <a:cubicBezTo>
                  <a:pt x="208" y="41"/>
                  <a:pt x="203" y="39"/>
                  <a:pt x="200" y="38"/>
                </a:cubicBezTo>
                <a:cubicBezTo>
                  <a:pt x="198" y="37"/>
                  <a:pt x="193" y="33"/>
                  <a:pt x="190" y="31"/>
                </a:cubicBezTo>
                <a:cubicBezTo>
                  <a:pt x="188" y="30"/>
                  <a:pt x="183" y="29"/>
                  <a:pt x="180" y="28"/>
                </a:cubicBezTo>
                <a:cubicBezTo>
                  <a:pt x="178" y="27"/>
                  <a:pt x="173" y="27"/>
                  <a:pt x="171" y="25"/>
                </a:cubicBezTo>
                <a:cubicBezTo>
                  <a:pt x="170" y="24"/>
                  <a:pt x="168" y="21"/>
                  <a:pt x="168" y="20"/>
                </a:cubicBezTo>
                <a:cubicBezTo>
                  <a:pt x="167" y="18"/>
                  <a:pt x="167" y="14"/>
                  <a:pt x="166" y="12"/>
                </a:cubicBezTo>
                <a:cubicBezTo>
                  <a:pt x="166" y="11"/>
                  <a:pt x="163" y="8"/>
                  <a:pt x="162" y="7"/>
                </a:cubicBezTo>
                <a:cubicBezTo>
                  <a:pt x="162" y="5"/>
                  <a:pt x="161" y="2"/>
                  <a:pt x="162" y="1"/>
                </a:cubicBezTo>
                <a:cubicBezTo>
                  <a:pt x="163" y="0"/>
                  <a:pt x="165" y="1"/>
                  <a:pt x="166" y="1"/>
                </a:cubicBezTo>
                <a:cubicBezTo>
                  <a:pt x="167" y="1"/>
                  <a:pt x="169" y="2"/>
                  <a:pt x="170" y="3"/>
                </a:cubicBezTo>
                <a:cubicBezTo>
                  <a:pt x="172" y="5"/>
                  <a:pt x="172" y="10"/>
                  <a:pt x="173" y="12"/>
                </a:cubicBezTo>
                <a:cubicBezTo>
                  <a:pt x="175" y="14"/>
                  <a:pt x="179" y="17"/>
                  <a:pt x="181" y="18"/>
                </a:cubicBezTo>
                <a:cubicBezTo>
                  <a:pt x="184" y="19"/>
                  <a:pt x="191" y="20"/>
                  <a:pt x="195" y="21"/>
                </a:cubicBezTo>
                <a:cubicBezTo>
                  <a:pt x="196" y="22"/>
                  <a:pt x="199" y="24"/>
                  <a:pt x="201" y="25"/>
                </a:cubicBezTo>
                <a:cubicBezTo>
                  <a:pt x="202" y="26"/>
                  <a:pt x="206" y="26"/>
                  <a:pt x="208" y="27"/>
                </a:cubicBezTo>
                <a:cubicBezTo>
                  <a:pt x="210" y="27"/>
                  <a:pt x="214" y="26"/>
                  <a:pt x="216" y="27"/>
                </a:cubicBezTo>
                <a:cubicBezTo>
                  <a:pt x="218" y="28"/>
                  <a:pt x="222" y="31"/>
                  <a:pt x="224" y="32"/>
                </a:cubicBezTo>
                <a:cubicBezTo>
                  <a:pt x="227" y="32"/>
                  <a:pt x="233" y="33"/>
                  <a:pt x="235" y="33"/>
                </a:cubicBezTo>
                <a:cubicBezTo>
                  <a:pt x="239" y="33"/>
                  <a:pt x="245" y="31"/>
                  <a:pt x="248" y="32"/>
                </a:cubicBezTo>
                <a:cubicBezTo>
                  <a:pt x="250" y="32"/>
                  <a:pt x="252" y="36"/>
                  <a:pt x="254" y="37"/>
                </a:cubicBezTo>
                <a:cubicBezTo>
                  <a:pt x="256" y="37"/>
                  <a:pt x="261" y="38"/>
                  <a:pt x="263" y="37"/>
                </a:cubicBezTo>
                <a:cubicBezTo>
                  <a:pt x="265" y="37"/>
                  <a:pt x="269" y="35"/>
                  <a:pt x="271" y="34"/>
                </a:cubicBezTo>
                <a:cubicBezTo>
                  <a:pt x="273" y="33"/>
                  <a:pt x="276" y="30"/>
                  <a:pt x="279" y="29"/>
                </a:cubicBezTo>
                <a:cubicBezTo>
                  <a:pt x="280" y="29"/>
                  <a:pt x="283" y="28"/>
                  <a:pt x="285" y="29"/>
                </a:cubicBezTo>
                <a:cubicBezTo>
                  <a:pt x="286" y="29"/>
                  <a:pt x="289" y="31"/>
                  <a:pt x="290" y="32"/>
                </a:cubicBezTo>
                <a:cubicBezTo>
                  <a:pt x="292" y="34"/>
                  <a:pt x="293" y="38"/>
                  <a:pt x="294" y="39"/>
                </a:cubicBezTo>
                <a:cubicBezTo>
                  <a:pt x="295" y="41"/>
                  <a:pt x="299" y="44"/>
                  <a:pt x="301" y="45"/>
                </a:cubicBezTo>
                <a:cubicBezTo>
                  <a:pt x="303" y="46"/>
                  <a:pt x="307" y="46"/>
                  <a:pt x="309" y="45"/>
                </a:cubicBezTo>
                <a:cubicBezTo>
                  <a:pt x="312" y="45"/>
                  <a:pt x="318" y="42"/>
                  <a:pt x="321" y="41"/>
                </a:cubicBezTo>
                <a:cubicBezTo>
                  <a:pt x="325" y="40"/>
                  <a:pt x="334" y="38"/>
                  <a:pt x="338" y="36"/>
                </a:cubicBezTo>
                <a:cubicBezTo>
                  <a:pt x="340" y="34"/>
                  <a:pt x="342" y="30"/>
                  <a:pt x="344" y="29"/>
                </a:cubicBezTo>
                <a:cubicBezTo>
                  <a:pt x="345" y="27"/>
                  <a:pt x="349" y="25"/>
                  <a:pt x="351" y="24"/>
                </a:cubicBezTo>
                <a:cubicBezTo>
                  <a:pt x="353" y="22"/>
                  <a:pt x="356" y="19"/>
                  <a:pt x="358" y="19"/>
                </a:cubicBezTo>
                <a:cubicBezTo>
                  <a:pt x="359" y="19"/>
                  <a:pt x="361" y="21"/>
                  <a:pt x="362" y="22"/>
                </a:cubicBezTo>
                <a:cubicBezTo>
                  <a:pt x="363" y="23"/>
                  <a:pt x="366" y="27"/>
                  <a:pt x="367" y="29"/>
                </a:cubicBezTo>
                <a:cubicBezTo>
                  <a:pt x="367" y="31"/>
                  <a:pt x="368" y="35"/>
                  <a:pt x="367" y="36"/>
                </a:cubicBezTo>
                <a:cubicBezTo>
                  <a:pt x="367" y="37"/>
                  <a:pt x="364" y="38"/>
                  <a:pt x="364" y="39"/>
                </a:cubicBezTo>
                <a:cubicBezTo>
                  <a:pt x="362" y="39"/>
                  <a:pt x="360" y="41"/>
                  <a:pt x="359" y="42"/>
                </a:cubicBezTo>
                <a:cubicBezTo>
                  <a:pt x="358" y="44"/>
                  <a:pt x="355" y="47"/>
                  <a:pt x="354" y="48"/>
                </a:cubicBezTo>
                <a:cubicBezTo>
                  <a:pt x="353" y="50"/>
                  <a:pt x="352" y="53"/>
                  <a:pt x="352" y="55"/>
                </a:cubicBezTo>
                <a:cubicBezTo>
                  <a:pt x="353" y="56"/>
                  <a:pt x="356" y="59"/>
                  <a:pt x="356" y="60"/>
                </a:cubicBezTo>
                <a:cubicBezTo>
                  <a:pt x="356" y="62"/>
                  <a:pt x="355" y="66"/>
                  <a:pt x="354" y="68"/>
                </a:cubicBezTo>
                <a:cubicBezTo>
                  <a:pt x="353" y="69"/>
                  <a:pt x="352" y="71"/>
                  <a:pt x="351" y="72"/>
                </a:cubicBezTo>
                <a:cubicBezTo>
                  <a:pt x="349" y="73"/>
                  <a:pt x="344" y="73"/>
                  <a:pt x="341" y="73"/>
                </a:cubicBezTo>
                <a:cubicBezTo>
                  <a:pt x="339" y="73"/>
                  <a:pt x="336" y="71"/>
                  <a:pt x="334" y="70"/>
                </a:cubicBezTo>
                <a:cubicBezTo>
                  <a:pt x="333" y="69"/>
                  <a:pt x="331" y="65"/>
                  <a:pt x="329" y="63"/>
                </a:cubicBezTo>
                <a:cubicBezTo>
                  <a:pt x="328" y="63"/>
                  <a:pt x="325" y="62"/>
                  <a:pt x="324" y="61"/>
                </a:cubicBezTo>
                <a:cubicBezTo>
                  <a:pt x="323" y="61"/>
                  <a:pt x="320" y="61"/>
                  <a:pt x="319" y="62"/>
                </a:cubicBezTo>
                <a:cubicBezTo>
                  <a:pt x="318" y="63"/>
                  <a:pt x="317" y="67"/>
                  <a:pt x="316" y="68"/>
                </a:cubicBezTo>
                <a:cubicBezTo>
                  <a:pt x="316" y="72"/>
                  <a:pt x="318" y="78"/>
                  <a:pt x="319" y="81"/>
                </a:cubicBezTo>
                <a:cubicBezTo>
                  <a:pt x="320" y="83"/>
                  <a:pt x="323" y="87"/>
                  <a:pt x="324" y="89"/>
                </a:cubicBezTo>
                <a:cubicBezTo>
                  <a:pt x="325" y="90"/>
                  <a:pt x="329" y="92"/>
                  <a:pt x="330" y="94"/>
                </a:cubicBezTo>
                <a:cubicBezTo>
                  <a:pt x="331" y="95"/>
                  <a:pt x="332" y="98"/>
                  <a:pt x="333" y="99"/>
                </a:cubicBezTo>
                <a:cubicBezTo>
                  <a:pt x="334" y="101"/>
                  <a:pt x="335" y="104"/>
                  <a:pt x="337" y="105"/>
                </a:cubicBezTo>
                <a:cubicBezTo>
                  <a:pt x="338" y="106"/>
                  <a:pt x="340" y="107"/>
                  <a:pt x="341" y="108"/>
                </a:cubicBezTo>
                <a:cubicBezTo>
                  <a:pt x="343" y="110"/>
                  <a:pt x="346" y="117"/>
                  <a:pt x="346" y="121"/>
                </a:cubicBezTo>
                <a:cubicBezTo>
                  <a:pt x="346" y="123"/>
                  <a:pt x="344" y="128"/>
                  <a:pt x="343" y="129"/>
                </a:cubicBezTo>
                <a:cubicBezTo>
                  <a:pt x="341" y="131"/>
                  <a:pt x="338" y="132"/>
                  <a:pt x="336" y="132"/>
                </a:cubicBezTo>
                <a:cubicBezTo>
                  <a:pt x="334" y="133"/>
                  <a:pt x="329" y="131"/>
                  <a:pt x="327" y="131"/>
                </a:cubicBezTo>
                <a:cubicBezTo>
                  <a:pt x="325" y="130"/>
                  <a:pt x="322" y="129"/>
                  <a:pt x="321" y="129"/>
                </a:cubicBezTo>
                <a:cubicBezTo>
                  <a:pt x="319" y="129"/>
                  <a:pt x="315" y="128"/>
                  <a:pt x="314" y="129"/>
                </a:cubicBezTo>
                <a:cubicBezTo>
                  <a:pt x="313" y="130"/>
                  <a:pt x="314" y="133"/>
                  <a:pt x="313" y="134"/>
                </a:cubicBezTo>
                <a:cubicBezTo>
                  <a:pt x="313" y="136"/>
                  <a:pt x="312" y="139"/>
                  <a:pt x="312" y="140"/>
                </a:cubicBezTo>
                <a:cubicBezTo>
                  <a:pt x="311" y="141"/>
                  <a:pt x="309" y="144"/>
                  <a:pt x="308" y="145"/>
                </a:cubicBezTo>
                <a:cubicBezTo>
                  <a:pt x="307" y="146"/>
                  <a:pt x="304" y="147"/>
                  <a:pt x="303" y="148"/>
                </a:cubicBezTo>
                <a:cubicBezTo>
                  <a:pt x="302" y="149"/>
                  <a:pt x="300" y="150"/>
                  <a:pt x="299" y="151"/>
                </a:cubicBezTo>
                <a:cubicBezTo>
                  <a:pt x="298" y="152"/>
                  <a:pt x="296" y="154"/>
                  <a:pt x="296" y="155"/>
                </a:cubicBezTo>
                <a:cubicBezTo>
                  <a:pt x="296" y="156"/>
                  <a:pt x="298" y="157"/>
                  <a:pt x="299" y="158"/>
                </a:cubicBezTo>
                <a:cubicBezTo>
                  <a:pt x="299" y="159"/>
                  <a:pt x="299" y="161"/>
                  <a:pt x="300" y="161"/>
                </a:cubicBezTo>
                <a:cubicBezTo>
                  <a:pt x="302" y="162"/>
                  <a:pt x="305" y="159"/>
                  <a:pt x="307" y="158"/>
                </a:cubicBezTo>
                <a:cubicBezTo>
                  <a:pt x="309" y="157"/>
                  <a:pt x="312" y="154"/>
                  <a:pt x="314" y="153"/>
                </a:cubicBezTo>
                <a:cubicBezTo>
                  <a:pt x="315" y="152"/>
                  <a:pt x="319" y="151"/>
                  <a:pt x="320" y="150"/>
                </a:cubicBezTo>
                <a:cubicBezTo>
                  <a:pt x="322" y="149"/>
                  <a:pt x="324" y="146"/>
                  <a:pt x="325" y="145"/>
                </a:cubicBezTo>
                <a:cubicBezTo>
                  <a:pt x="327" y="144"/>
                  <a:pt x="330" y="144"/>
                  <a:pt x="332" y="144"/>
                </a:cubicBezTo>
                <a:cubicBezTo>
                  <a:pt x="333" y="143"/>
                  <a:pt x="336" y="143"/>
                  <a:pt x="337" y="143"/>
                </a:cubicBezTo>
                <a:cubicBezTo>
                  <a:pt x="338" y="144"/>
                  <a:pt x="339" y="146"/>
                  <a:pt x="340" y="147"/>
                </a:cubicBezTo>
                <a:cubicBezTo>
                  <a:pt x="341" y="148"/>
                  <a:pt x="343" y="148"/>
                  <a:pt x="344" y="149"/>
                </a:cubicBezTo>
                <a:cubicBezTo>
                  <a:pt x="345" y="149"/>
                  <a:pt x="347" y="148"/>
                  <a:pt x="348" y="148"/>
                </a:cubicBezTo>
                <a:cubicBezTo>
                  <a:pt x="348" y="148"/>
                  <a:pt x="349" y="150"/>
                  <a:pt x="349" y="151"/>
                </a:cubicBezTo>
                <a:cubicBezTo>
                  <a:pt x="350" y="152"/>
                  <a:pt x="350" y="154"/>
                  <a:pt x="350" y="155"/>
                </a:cubicBezTo>
                <a:cubicBezTo>
                  <a:pt x="351" y="155"/>
                  <a:pt x="353" y="156"/>
                  <a:pt x="354" y="157"/>
                </a:cubicBezTo>
                <a:cubicBezTo>
                  <a:pt x="355" y="157"/>
                  <a:pt x="357" y="158"/>
                  <a:pt x="357" y="159"/>
                </a:cubicBezTo>
                <a:cubicBezTo>
                  <a:pt x="358" y="160"/>
                  <a:pt x="358" y="162"/>
                  <a:pt x="357" y="163"/>
                </a:cubicBezTo>
                <a:cubicBezTo>
                  <a:pt x="357" y="163"/>
                  <a:pt x="356" y="163"/>
                  <a:pt x="355" y="163"/>
                </a:cubicBezTo>
                <a:cubicBezTo>
                  <a:pt x="354" y="163"/>
                  <a:pt x="353" y="161"/>
                  <a:pt x="352" y="161"/>
                </a:cubicBezTo>
                <a:cubicBezTo>
                  <a:pt x="351" y="161"/>
                  <a:pt x="350" y="161"/>
                  <a:pt x="349" y="161"/>
                </a:cubicBezTo>
                <a:cubicBezTo>
                  <a:pt x="349" y="161"/>
                  <a:pt x="348" y="162"/>
                  <a:pt x="348" y="163"/>
                </a:cubicBezTo>
                <a:cubicBezTo>
                  <a:pt x="348" y="164"/>
                  <a:pt x="349" y="166"/>
                  <a:pt x="350" y="166"/>
                </a:cubicBezTo>
                <a:cubicBezTo>
                  <a:pt x="351" y="167"/>
                  <a:pt x="353" y="167"/>
                  <a:pt x="354" y="167"/>
                </a:cubicBezTo>
                <a:cubicBezTo>
                  <a:pt x="355" y="167"/>
                  <a:pt x="356" y="169"/>
                  <a:pt x="357" y="170"/>
                </a:cubicBezTo>
                <a:cubicBezTo>
                  <a:pt x="357" y="171"/>
                  <a:pt x="357" y="174"/>
                  <a:pt x="357" y="176"/>
                </a:cubicBezTo>
                <a:cubicBezTo>
                  <a:pt x="357" y="177"/>
                  <a:pt x="356" y="178"/>
                  <a:pt x="356" y="179"/>
                </a:cubicBezTo>
                <a:cubicBezTo>
                  <a:pt x="355" y="180"/>
                  <a:pt x="354" y="181"/>
                  <a:pt x="353" y="181"/>
                </a:cubicBezTo>
                <a:cubicBezTo>
                  <a:pt x="352" y="182"/>
                  <a:pt x="349" y="182"/>
                  <a:pt x="348" y="181"/>
                </a:cubicBezTo>
                <a:cubicBezTo>
                  <a:pt x="347" y="181"/>
                  <a:pt x="348" y="179"/>
                  <a:pt x="348" y="179"/>
                </a:cubicBezTo>
                <a:cubicBezTo>
                  <a:pt x="348" y="178"/>
                  <a:pt x="347" y="178"/>
                  <a:pt x="346" y="178"/>
                </a:cubicBezTo>
                <a:cubicBezTo>
                  <a:pt x="345" y="178"/>
                  <a:pt x="343" y="178"/>
                  <a:pt x="342" y="178"/>
                </a:cubicBezTo>
                <a:cubicBezTo>
                  <a:pt x="342" y="178"/>
                  <a:pt x="340" y="180"/>
                  <a:pt x="339" y="180"/>
                </a:cubicBezTo>
                <a:cubicBezTo>
                  <a:pt x="338" y="181"/>
                  <a:pt x="336" y="182"/>
                  <a:pt x="335" y="182"/>
                </a:cubicBezTo>
                <a:cubicBezTo>
                  <a:pt x="333" y="183"/>
                  <a:pt x="329" y="183"/>
                  <a:pt x="327" y="183"/>
                </a:cubicBezTo>
                <a:cubicBezTo>
                  <a:pt x="326" y="183"/>
                  <a:pt x="324" y="183"/>
                  <a:pt x="322" y="183"/>
                </a:cubicBezTo>
                <a:cubicBezTo>
                  <a:pt x="321" y="183"/>
                  <a:pt x="318" y="183"/>
                  <a:pt x="316" y="184"/>
                </a:cubicBezTo>
                <a:cubicBezTo>
                  <a:pt x="315" y="184"/>
                  <a:pt x="314" y="185"/>
                  <a:pt x="313" y="186"/>
                </a:cubicBezTo>
                <a:cubicBezTo>
                  <a:pt x="313" y="187"/>
                  <a:pt x="313" y="189"/>
                  <a:pt x="313" y="189"/>
                </a:cubicBezTo>
                <a:cubicBezTo>
                  <a:pt x="314" y="190"/>
                  <a:pt x="315" y="190"/>
                  <a:pt x="316" y="190"/>
                </a:cubicBezTo>
                <a:cubicBezTo>
                  <a:pt x="317" y="191"/>
                  <a:pt x="317" y="193"/>
                  <a:pt x="317" y="193"/>
                </a:cubicBezTo>
                <a:cubicBezTo>
                  <a:pt x="318" y="194"/>
                  <a:pt x="319" y="195"/>
                  <a:pt x="319" y="195"/>
                </a:cubicBezTo>
                <a:cubicBezTo>
                  <a:pt x="321" y="196"/>
                  <a:pt x="325" y="196"/>
                  <a:pt x="328" y="196"/>
                </a:cubicBezTo>
                <a:cubicBezTo>
                  <a:pt x="330" y="196"/>
                  <a:pt x="335" y="198"/>
                  <a:pt x="338" y="196"/>
                </a:cubicBezTo>
                <a:cubicBezTo>
                  <a:pt x="339" y="196"/>
                  <a:pt x="339" y="193"/>
                  <a:pt x="340" y="193"/>
                </a:cubicBezTo>
                <a:cubicBezTo>
                  <a:pt x="342" y="192"/>
                  <a:pt x="346" y="192"/>
                  <a:pt x="347" y="191"/>
                </a:cubicBezTo>
                <a:cubicBezTo>
                  <a:pt x="349" y="191"/>
                  <a:pt x="351" y="189"/>
                  <a:pt x="352" y="188"/>
                </a:cubicBezTo>
                <a:cubicBezTo>
                  <a:pt x="353" y="187"/>
                  <a:pt x="354" y="186"/>
                  <a:pt x="355" y="185"/>
                </a:cubicBezTo>
                <a:cubicBezTo>
                  <a:pt x="356" y="185"/>
                  <a:pt x="359" y="185"/>
                  <a:pt x="360" y="186"/>
                </a:cubicBezTo>
                <a:cubicBezTo>
                  <a:pt x="360" y="186"/>
                  <a:pt x="360" y="188"/>
                  <a:pt x="361" y="188"/>
                </a:cubicBezTo>
                <a:cubicBezTo>
                  <a:pt x="362" y="189"/>
                  <a:pt x="363" y="188"/>
                  <a:pt x="364" y="189"/>
                </a:cubicBezTo>
                <a:cubicBezTo>
                  <a:pt x="365" y="189"/>
                  <a:pt x="366" y="191"/>
                  <a:pt x="366" y="192"/>
                </a:cubicBezTo>
                <a:cubicBezTo>
                  <a:pt x="367" y="193"/>
                  <a:pt x="368" y="196"/>
                  <a:pt x="368" y="197"/>
                </a:cubicBezTo>
                <a:cubicBezTo>
                  <a:pt x="368" y="199"/>
                  <a:pt x="368" y="201"/>
                  <a:pt x="368" y="202"/>
                </a:cubicBezTo>
                <a:cubicBezTo>
                  <a:pt x="369" y="203"/>
                  <a:pt x="369" y="206"/>
                  <a:pt x="370" y="207"/>
                </a:cubicBezTo>
                <a:cubicBezTo>
                  <a:pt x="370" y="208"/>
                  <a:pt x="372" y="210"/>
                  <a:pt x="373" y="211"/>
                </a:cubicBezTo>
                <a:cubicBezTo>
                  <a:pt x="373" y="211"/>
                  <a:pt x="374" y="212"/>
                  <a:pt x="375" y="213"/>
                </a:cubicBezTo>
                <a:cubicBezTo>
                  <a:pt x="375" y="214"/>
                  <a:pt x="375" y="216"/>
                  <a:pt x="375" y="217"/>
                </a:cubicBezTo>
                <a:cubicBezTo>
                  <a:pt x="374" y="218"/>
                  <a:pt x="373" y="218"/>
                  <a:pt x="373" y="219"/>
                </a:cubicBezTo>
                <a:cubicBezTo>
                  <a:pt x="372" y="220"/>
                  <a:pt x="372" y="222"/>
                  <a:pt x="372" y="223"/>
                </a:cubicBezTo>
                <a:cubicBezTo>
                  <a:pt x="371" y="224"/>
                  <a:pt x="369" y="225"/>
                  <a:pt x="368" y="225"/>
                </a:cubicBezTo>
                <a:cubicBezTo>
                  <a:pt x="367" y="225"/>
                  <a:pt x="366" y="224"/>
                  <a:pt x="366" y="224"/>
                </a:cubicBezTo>
                <a:cubicBezTo>
                  <a:pt x="365" y="224"/>
                  <a:pt x="363" y="226"/>
                  <a:pt x="362" y="227"/>
                </a:cubicBezTo>
                <a:cubicBezTo>
                  <a:pt x="362" y="227"/>
                  <a:pt x="361" y="228"/>
                  <a:pt x="361" y="229"/>
                </a:cubicBezTo>
                <a:cubicBezTo>
                  <a:pt x="360" y="229"/>
                  <a:pt x="359" y="230"/>
                  <a:pt x="358" y="231"/>
                </a:cubicBezTo>
                <a:cubicBezTo>
                  <a:pt x="358" y="232"/>
                  <a:pt x="359" y="233"/>
                  <a:pt x="360" y="234"/>
                </a:cubicBezTo>
                <a:cubicBezTo>
                  <a:pt x="359" y="236"/>
                  <a:pt x="358" y="238"/>
                  <a:pt x="358" y="240"/>
                </a:cubicBezTo>
                <a:cubicBezTo>
                  <a:pt x="359" y="243"/>
                  <a:pt x="360" y="249"/>
                  <a:pt x="361" y="252"/>
                </a:cubicBezTo>
                <a:cubicBezTo>
                  <a:pt x="362" y="256"/>
                  <a:pt x="366" y="262"/>
                  <a:pt x="368" y="266"/>
                </a:cubicBezTo>
                <a:cubicBezTo>
                  <a:pt x="368" y="269"/>
                  <a:pt x="372" y="276"/>
                  <a:pt x="373" y="279"/>
                </a:cubicBezTo>
                <a:cubicBezTo>
                  <a:pt x="375" y="284"/>
                  <a:pt x="379" y="294"/>
                  <a:pt x="382" y="298"/>
                </a:cubicBezTo>
                <a:cubicBezTo>
                  <a:pt x="383" y="301"/>
                  <a:pt x="387" y="305"/>
                  <a:pt x="389" y="307"/>
                </a:cubicBezTo>
                <a:cubicBezTo>
                  <a:pt x="392" y="312"/>
                  <a:pt x="398" y="323"/>
                  <a:pt x="401" y="328"/>
                </a:cubicBezTo>
                <a:cubicBezTo>
                  <a:pt x="403" y="331"/>
                  <a:pt x="407" y="338"/>
                  <a:pt x="410" y="341"/>
                </a:cubicBezTo>
                <a:cubicBezTo>
                  <a:pt x="412" y="344"/>
                  <a:pt x="418" y="349"/>
                  <a:pt x="419" y="353"/>
                </a:cubicBezTo>
                <a:cubicBezTo>
                  <a:pt x="421" y="357"/>
                  <a:pt x="420" y="365"/>
                  <a:pt x="421" y="369"/>
                </a:cubicBezTo>
                <a:cubicBezTo>
                  <a:pt x="422" y="374"/>
                  <a:pt x="427" y="382"/>
                  <a:pt x="428" y="387"/>
                </a:cubicBezTo>
                <a:cubicBezTo>
                  <a:pt x="428" y="390"/>
                  <a:pt x="429" y="397"/>
                  <a:pt x="429" y="401"/>
                </a:cubicBezTo>
                <a:cubicBezTo>
                  <a:pt x="429" y="404"/>
                  <a:pt x="430" y="410"/>
                  <a:pt x="431" y="412"/>
                </a:cubicBezTo>
                <a:cubicBezTo>
                  <a:pt x="432" y="416"/>
                  <a:pt x="436" y="422"/>
                  <a:pt x="438" y="425"/>
                </a:cubicBezTo>
                <a:cubicBezTo>
                  <a:pt x="440" y="427"/>
                  <a:pt x="445" y="432"/>
                  <a:pt x="448" y="433"/>
                </a:cubicBezTo>
                <a:cubicBezTo>
                  <a:pt x="451" y="434"/>
                  <a:pt x="457" y="433"/>
                  <a:pt x="460" y="433"/>
                </a:cubicBezTo>
                <a:cubicBezTo>
                  <a:pt x="463" y="433"/>
                  <a:pt x="470" y="432"/>
                  <a:pt x="473" y="433"/>
                </a:cubicBezTo>
                <a:cubicBezTo>
                  <a:pt x="475" y="434"/>
                  <a:pt x="478" y="437"/>
                  <a:pt x="479" y="43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3" name="Freeform 68">
            <a:extLst>
              <a:ext uri="{FF2B5EF4-FFF2-40B4-BE49-F238E27FC236}">
                <a16:creationId xmlns:a16="http://schemas.microsoft.com/office/drawing/2014/main" id="{1B3259DB-5338-45AE-9E62-ABEA9C698A39}"/>
              </a:ext>
            </a:extLst>
          </p:cNvPr>
          <p:cNvSpPr>
            <a:spLocks/>
          </p:cNvSpPr>
          <p:nvPr/>
        </p:nvSpPr>
        <p:spPr bwMode="auto">
          <a:xfrm>
            <a:off x="9986922" y="4209840"/>
            <a:ext cx="82039" cy="120131"/>
          </a:xfrm>
          <a:custGeom>
            <a:avLst/>
            <a:gdLst/>
            <a:ahLst/>
            <a:cxnLst>
              <a:cxn ang="0">
                <a:pos x="21" y="40"/>
              </a:cxn>
              <a:cxn ang="0">
                <a:pos x="12" y="40"/>
              </a:cxn>
              <a:cxn ang="0">
                <a:pos x="10" y="37"/>
              </a:cxn>
              <a:cxn ang="0">
                <a:pos x="4" y="34"/>
              </a:cxn>
              <a:cxn ang="0">
                <a:pos x="1" y="28"/>
              </a:cxn>
              <a:cxn ang="0">
                <a:pos x="0" y="23"/>
              </a:cxn>
              <a:cxn ang="0">
                <a:pos x="6" y="19"/>
              </a:cxn>
              <a:cxn ang="0">
                <a:pos x="7" y="15"/>
              </a:cxn>
              <a:cxn ang="0">
                <a:pos x="12" y="16"/>
              </a:cxn>
              <a:cxn ang="0">
                <a:pos x="12" y="20"/>
              </a:cxn>
              <a:cxn ang="0">
                <a:pos x="16" y="19"/>
              </a:cxn>
              <a:cxn ang="0">
                <a:pos x="17" y="14"/>
              </a:cxn>
              <a:cxn ang="0">
                <a:pos x="16" y="9"/>
              </a:cxn>
              <a:cxn ang="0">
                <a:pos x="14" y="3"/>
              </a:cxn>
              <a:cxn ang="0">
                <a:pos x="17" y="0"/>
              </a:cxn>
              <a:cxn ang="0">
                <a:pos x="21" y="0"/>
              </a:cxn>
              <a:cxn ang="0">
                <a:pos x="25" y="4"/>
              </a:cxn>
              <a:cxn ang="0">
                <a:pos x="22" y="6"/>
              </a:cxn>
              <a:cxn ang="0">
                <a:pos x="24" y="11"/>
              </a:cxn>
              <a:cxn ang="0">
                <a:pos x="26" y="16"/>
              </a:cxn>
              <a:cxn ang="0">
                <a:pos x="26" y="21"/>
              </a:cxn>
              <a:cxn ang="0">
                <a:pos x="27" y="30"/>
              </a:cxn>
              <a:cxn ang="0">
                <a:pos x="24" y="34"/>
              </a:cxn>
              <a:cxn ang="0">
                <a:pos x="21" y="35"/>
              </a:cxn>
              <a:cxn ang="0">
                <a:pos x="21" y="40"/>
              </a:cxn>
            </a:cxnLst>
            <a:rect l="0" t="0" r="r" b="b"/>
            <a:pathLst>
              <a:path w="28" h="42">
                <a:moveTo>
                  <a:pt x="21" y="40"/>
                </a:moveTo>
                <a:cubicBezTo>
                  <a:pt x="19" y="41"/>
                  <a:pt x="14" y="42"/>
                  <a:pt x="12" y="40"/>
                </a:cubicBezTo>
                <a:cubicBezTo>
                  <a:pt x="11" y="40"/>
                  <a:pt x="11" y="38"/>
                  <a:pt x="10" y="37"/>
                </a:cubicBezTo>
                <a:cubicBezTo>
                  <a:pt x="9" y="36"/>
                  <a:pt x="5" y="35"/>
                  <a:pt x="4" y="34"/>
                </a:cubicBezTo>
                <a:cubicBezTo>
                  <a:pt x="3" y="32"/>
                  <a:pt x="2" y="30"/>
                  <a:pt x="1" y="28"/>
                </a:cubicBezTo>
                <a:cubicBezTo>
                  <a:pt x="1" y="27"/>
                  <a:pt x="0" y="24"/>
                  <a:pt x="0" y="23"/>
                </a:cubicBezTo>
                <a:cubicBezTo>
                  <a:pt x="1" y="21"/>
                  <a:pt x="5" y="20"/>
                  <a:pt x="6" y="19"/>
                </a:cubicBezTo>
                <a:cubicBezTo>
                  <a:pt x="7" y="18"/>
                  <a:pt x="6" y="15"/>
                  <a:pt x="7" y="15"/>
                </a:cubicBezTo>
                <a:cubicBezTo>
                  <a:pt x="9" y="14"/>
                  <a:pt x="11" y="15"/>
                  <a:pt x="12" y="16"/>
                </a:cubicBezTo>
                <a:cubicBezTo>
                  <a:pt x="13" y="17"/>
                  <a:pt x="11" y="20"/>
                  <a:pt x="12" y="20"/>
                </a:cubicBezTo>
                <a:cubicBezTo>
                  <a:pt x="13" y="21"/>
                  <a:pt x="15" y="19"/>
                  <a:pt x="16" y="19"/>
                </a:cubicBezTo>
                <a:cubicBezTo>
                  <a:pt x="17" y="18"/>
                  <a:pt x="17" y="15"/>
                  <a:pt x="17" y="14"/>
                </a:cubicBezTo>
                <a:cubicBezTo>
                  <a:pt x="17" y="13"/>
                  <a:pt x="16" y="10"/>
                  <a:pt x="16" y="9"/>
                </a:cubicBezTo>
                <a:cubicBezTo>
                  <a:pt x="15" y="7"/>
                  <a:pt x="14" y="5"/>
                  <a:pt x="14" y="3"/>
                </a:cubicBezTo>
                <a:cubicBezTo>
                  <a:pt x="14" y="2"/>
                  <a:pt x="16" y="1"/>
                  <a:pt x="17" y="0"/>
                </a:cubicBezTo>
                <a:cubicBezTo>
                  <a:pt x="18" y="0"/>
                  <a:pt x="20" y="0"/>
                  <a:pt x="21" y="0"/>
                </a:cubicBezTo>
                <a:cubicBezTo>
                  <a:pt x="22" y="0"/>
                  <a:pt x="25" y="2"/>
                  <a:pt x="25" y="4"/>
                </a:cubicBezTo>
                <a:cubicBezTo>
                  <a:pt x="25" y="5"/>
                  <a:pt x="22" y="5"/>
                  <a:pt x="22" y="6"/>
                </a:cubicBezTo>
                <a:cubicBezTo>
                  <a:pt x="21" y="7"/>
                  <a:pt x="23" y="10"/>
                  <a:pt x="24" y="11"/>
                </a:cubicBezTo>
                <a:cubicBezTo>
                  <a:pt x="24" y="13"/>
                  <a:pt x="26" y="15"/>
                  <a:pt x="26" y="16"/>
                </a:cubicBezTo>
                <a:cubicBezTo>
                  <a:pt x="26" y="17"/>
                  <a:pt x="26" y="20"/>
                  <a:pt x="26" y="21"/>
                </a:cubicBezTo>
                <a:cubicBezTo>
                  <a:pt x="27" y="24"/>
                  <a:pt x="28" y="28"/>
                  <a:pt x="27" y="30"/>
                </a:cubicBezTo>
                <a:cubicBezTo>
                  <a:pt x="27" y="31"/>
                  <a:pt x="25" y="33"/>
                  <a:pt x="24" y="34"/>
                </a:cubicBezTo>
                <a:cubicBezTo>
                  <a:pt x="23" y="34"/>
                  <a:pt x="22" y="34"/>
                  <a:pt x="21" y="35"/>
                </a:cubicBezTo>
                <a:cubicBezTo>
                  <a:pt x="20" y="36"/>
                  <a:pt x="21" y="39"/>
                  <a:pt x="21" y="4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4" name="Freeform 69">
            <a:extLst>
              <a:ext uri="{FF2B5EF4-FFF2-40B4-BE49-F238E27FC236}">
                <a16:creationId xmlns:a16="http://schemas.microsoft.com/office/drawing/2014/main" id="{D47E8DF8-90F3-4847-9118-A9AFE12A433D}"/>
              </a:ext>
            </a:extLst>
          </p:cNvPr>
          <p:cNvSpPr>
            <a:spLocks/>
          </p:cNvSpPr>
          <p:nvPr/>
        </p:nvSpPr>
        <p:spPr bwMode="auto">
          <a:xfrm>
            <a:off x="9020026" y="1007367"/>
            <a:ext cx="369178" cy="164080"/>
          </a:xfrm>
          <a:custGeom>
            <a:avLst/>
            <a:gdLst/>
            <a:ahLst/>
            <a:cxnLst>
              <a:cxn ang="0">
                <a:pos x="14" y="50"/>
              </a:cxn>
              <a:cxn ang="0">
                <a:pos x="3" y="47"/>
              </a:cxn>
              <a:cxn ang="0">
                <a:pos x="2" y="41"/>
              </a:cxn>
              <a:cxn ang="0">
                <a:pos x="10" y="36"/>
              </a:cxn>
              <a:cxn ang="0">
                <a:pos x="20" y="31"/>
              </a:cxn>
              <a:cxn ang="0">
                <a:pos x="22" y="25"/>
              </a:cxn>
              <a:cxn ang="0">
                <a:pos x="30" y="16"/>
              </a:cxn>
              <a:cxn ang="0">
                <a:pos x="42" y="18"/>
              </a:cxn>
              <a:cxn ang="0">
                <a:pos x="55" y="13"/>
              </a:cxn>
              <a:cxn ang="0">
                <a:pos x="66" y="5"/>
              </a:cxn>
              <a:cxn ang="0">
                <a:pos x="73" y="7"/>
              </a:cxn>
              <a:cxn ang="0">
                <a:pos x="86" y="6"/>
              </a:cxn>
              <a:cxn ang="0">
                <a:pos x="101" y="3"/>
              </a:cxn>
              <a:cxn ang="0">
                <a:pos x="112" y="1"/>
              </a:cxn>
              <a:cxn ang="0">
                <a:pos x="122" y="2"/>
              </a:cxn>
              <a:cxn ang="0">
                <a:pos x="127" y="11"/>
              </a:cxn>
              <a:cxn ang="0">
                <a:pos x="124" y="17"/>
              </a:cxn>
              <a:cxn ang="0">
                <a:pos x="118" y="16"/>
              </a:cxn>
              <a:cxn ang="0">
                <a:pos x="121" y="11"/>
              </a:cxn>
              <a:cxn ang="0">
                <a:pos x="119" y="8"/>
              </a:cxn>
              <a:cxn ang="0">
                <a:pos x="115" y="13"/>
              </a:cxn>
              <a:cxn ang="0">
                <a:pos x="108" y="17"/>
              </a:cxn>
              <a:cxn ang="0">
                <a:pos x="99" y="18"/>
              </a:cxn>
              <a:cxn ang="0">
                <a:pos x="88" y="21"/>
              </a:cxn>
              <a:cxn ang="0">
                <a:pos x="78" y="26"/>
              </a:cxn>
              <a:cxn ang="0">
                <a:pos x="82" y="33"/>
              </a:cxn>
              <a:cxn ang="0">
                <a:pos x="84" y="44"/>
              </a:cxn>
              <a:cxn ang="0">
                <a:pos x="77" y="55"/>
              </a:cxn>
              <a:cxn ang="0">
                <a:pos x="70" y="55"/>
              </a:cxn>
              <a:cxn ang="0">
                <a:pos x="61" y="53"/>
              </a:cxn>
              <a:cxn ang="0">
                <a:pos x="53" y="54"/>
              </a:cxn>
              <a:cxn ang="0">
                <a:pos x="45" y="52"/>
              </a:cxn>
              <a:cxn ang="0">
                <a:pos x="31" y="51"/>
              </a:cxn>
              <a:cxn ang="0">
                <a:pos x="19" y="50"/>
              </a:cxn>
            </a:cxnLst>
            <a:rect l="0" t="0" r="r" b="b"/>
            <a:pathLst>
              <a:path w="127" h="57">
                <a:moveTo>
                  <a:pt x="19" y="50"/>
                </a:moveTo>
                <a:cubicBezTo>
                  <a:pt x="18" y="50"/>
                  <a:pt x="15" y="50"/>
                  <a:pt x="14" y="50"/>
                </a:cubicBezTo>
                <a:cubicBezTo>
                  <a:pt x="12" y="49"/>
                  <a:pt x="8" y="50"/>
                  <a:pt x="6" y="49"/>
                </a:cubicBezTo>
                <a:cubicBezTo>
                  <a:pt x="5" y="49"/>
                  <a:pt x="4" y="48"/>
                  <a:pt x="3" y="47"/>
                </a:cubicBezTo>
                <a:cubicBezTo>
                  <a:pt x="3" y="46"/>
                  <a:pt x="0" y="45"/>
                  <a:pt x="0" y="44"/>
                </a:cubicBezTo>
                <a:cubicBezTo>
                  <a:pt x="0" y="43"/>
                  <a:pt x="2" y="41"/>
                  <a:pt x="2" y="41"/>
                </a:cubicBezTo>
                <a:cubicBezTo>
                  <a:pt x="3" y="40"/>
                  <a:pt x="6" y="39"/>
                  <a:pt x="7" y="38"/>
                </a:cubicBezTo>
                <a:cubicBezTo>
                  <a:pt x="8" y="38"/>
                  <a:pt x="9" y="36"/>
                  <a:pt x="10" y="36"/>
                </a:cubicBezTo>
                <a:cubicBezTo>
                  <a:pt x="11" y="35"/>
                  <a:pt x="13" y="33"/>
                  <a:pt x="14" y="33"/>
                </a:cubicBezTo>
                <a:cubicBezTo>
                  <a:pt x="16" y="32"/>
                  <a:pt x="19" y="32"/>
                  <a:pt x="20" y="31"/>
                </a:cubicBezTo>
                <a:cubicBezTo>
                  <a:pt x="21" y="31"/>
                  <a:pt x="22" y="30"/>
                  <a:pt x="22" y="29"/>
                </a:cubicBezTo>
                <a:cubicBezTo>
                  <a:pt x="22" y="28"/>
                  <a:pt x="22" y="26"/>
                  <a:pt x="22" y="25"/>
                </a:cubicBezTo>
                <a:cubicBezTo>
                  <a:pt x="23" y="23"/>
                  <a:pt x="24" y="20"/>
                  <a:pt x="25" y="19"/>
                </a:cubicBezTo>
                <a:cubicBezTo>
                  <a:pt x="26" y="18"/>
                  <a:pt x="28" y="16"/>
                  <a:pt x="30" y="16"/>
                </a:cubicBezTo>
                <a:cubicBezTo>
                  <a:pt x="31" y="16"/>
                  <a:pt x="33" y="17"/>
                  <a:pt x="35" y="17"/>
                </a:cubicBezTo>
                <a:cubicBezTo>
                  <a:pt x="36" y="18"/>
                  <a:pt x="40" y="18"/>
                  <a:pt x="42" y="18"/>
                </a:cubicBezTo>
                <a:cubicBezTo>
                  <a:pt x="44" y="18"/>
                  <a:pt x="49" y="18"/>
                  <a:pt x="51" y="17"/>
                </a:cubicBezTo>
                <a:cubicBezTo>
                  <a:pt x="52" y="16"/>
                  <a:pt x="54" y="14"/>
                  <a:pt x="55" y="13"/>
                </a:cubicBezTo>
                <a:cubicBezTo>
                  <a:pt x="57" y="12"/>
                  <a:pt x="59" y="9"/>
                  <a:pt x="61" y="8"/>
                </a:cubicBezTo>
                <a:cubicBezTo>
                  <a:pt x="62" y="7"/>
                  <a:pt x="64" y="5"/>
                  <a:pt x="66" y="5"/>
                </a:cubicBezTo>
                <a:cubicBezTo>
                  <a:pt x="67" y="5"/>
                  <a:pt x="69" y="5"/>
                  <a:pt x="70" y="5"/>
                </a:cubicBezTo>
                <a:cubicBezTo>
                  <a:pt x="71" y="5"/>
                  <a:pt x="72" y="6"/>
                  <a:pt x="73" y="7"/>
                </a:cubicBezTo>
                <a:cubicBezTo>
                  <a:pt x="75" y="7"/>
                  <a:pt x="77" y="6"/>
                  <a:pt x="79" y="6"/>
                </a:cubicBezTo>
                <a:cubicBezTo>
                  <a:pt x="80" y="6"/>
                  <a:pt x="84" y="6"/>
                  <a:pt x="86" y="6"/>
                </a:cubicBezTo>
                <a:cubicBezTo>
                  <a:pt x="88" y="7"/>
                  <a:pt x="92" y="7"/>
                  <a:pt x="95" y="6"/>
                </a:cubicBezTo>
                <a:cubicBezTo>
                  <a:pt x="96" y="6"/>
                  <a:pt x="100" y="4"/>
                  <a:pt x="101" y="3"/>
                </a:cubicBezTo>
                <a:cubicBezTo>
                  <a:pt x="102" y="2"/>
                  <a:pt x="105" y="1"/>
                  <a:pt x="106" y="1"/>
                </a:cubicBezTo>
                <a:cubicBezTo>
                  <a:pt x="108" y="0"/>
                  <a:pt x="110" y="1"/>
                  <a:pt x="112" y="1"/>
                </a:cubicBezTo>
                <a:cubicBezTo>
                  <a:pt x="113" y="1"/>
                  <a:pt x="115" y="0"/>
                  <a:pt x="117" y="1"/>
                </a:cubicBezTo>
                <a:cubicBezTo>
                  <a:pt x="118" y="1"/>
                  <a:pt x="121" y="2"/>
                  <a:pt x="122" y="2"/>
                </a:cubicBezTo>
                <a:cubicBezTo>
                  <a:pt x="124" y="3"/>
                  <a:pt x="126" y="5"/>
                  <a:pt x="127" y="6"/>
                </a:cubicBezTo>
                <a:cubicBezTo>
                  <a:pt x="127" y="7"/>
                  <a:pt x="127" y="10"/>
                  <a:pt x="127" y="11"/>
                </a:cubicBezTo>
                <a:cubicBezTo>
                  <a:pt x="127" y="12"/>
                  <a:pt x="126" y="14"/>
                  <a:pt x="126" y="14"/>
                </a:cubicBezTo>
                <a:cubicBezTo>
                  <a:pt x="125" y="15"/>
                  <a:pt x="125" y="17"/>
                  <a:pt x="124" y="17"/>
                </a:cubicBezTo>
                <a:cubicBezTo>
                  <a:pt x="123" y="18"/>
                  <a:pt x="121" y="18"/>
                  <a:pt x="120" y="18"/>
                </a:cubicBezTo>
                <a:cubicBezTo>
                  <a:pt x="119" y="18"/>
                  <a:pt x="118" y="17"/>
                  <a:pt x="118" y="16"/>
                </a:cubicBezTo>
                <a:cubicBezTo>
                  <a:pt x="118" y="16"/>
                  <a:pt x="120" y="14"/>
                  <a:pt x="120" y="14"/>
                </a:cubicBezTo>
                <a:cubicBezTo>
                  <a:pt x="121" y="13"/>
                  <a:pt x="121" y="12"/>
                  <a:pt x="121" y="11"/>
                </a:cubicBezTo>
                <a:cubicBezTo>
                  <a:pt x="122" y="11"/>
                  <a:pt x="121" y="9"/>
                  <a:pt x="121" y="8"/>
                </a:cubicBezTo>
                <a:cubicBezTo>
                  <a:pt x="120" y="8"/>
                  <a:pt x="119" y="8"/>
                  <a:pt x="119" y="8"/>
                </a:cubicBezTo>
                <a:cubicBezTo>
                  <a:pt x="118" y="8"/>
                  <a:pt x="117" y="9"/>
                  <a:pt x="116" y="10"/>
                </a:cubicBezTo>
                <a:cubicBezTo>
                  <a:pt x="116" y="11"/>
                  <a:pt x="115" y="12"/>
                  <a:pt x="115" y="13"/>
                </a:cubicBezTo>
                <a:cubicBezTo>
                  <a:pt x="115" y="14"/>
                  <a:pt x="114" y="15"/>
                  <a:pt x="113" y="16"/>
                </a:cubicBezTo>
                <a:cubicBezTo>
                  <a:pt x="112" y="17"/>
                  <a:pt x="110" y="17"/>
                  <a:pt x="108" y="17"/>
                </a:cubicBezTo>
                <a:cubicBezTo>
                  <a:pt x="107" y="17"/>
                  <a:pt x="105" y="16"/>
                  <a:pt x="104" y="16"/>
                </a:cubicBezTo>
                <a:cubicBezTo>
                  <a:pt x="103" y="16"/>
                  <a:pt x="100" y="18"/>
                  <a:pt x="99" y="18"/>
                </a:cubicBezTo>
                <a:cubicBezTo>
                  <a:pt x="98" y="19"/>
                  <a:pt x="94" y="20"/>
                  <a:pt x="93" y="21"/>
                </a:cubicBezTo>
                <a:cubicBezTo>
                  <a:pt x="92" y="21"/>
                  <a:pt x="89" y="21"/>
                  <a:pt x="88" y="21"/>
                </a:cubicBezTo>
                <a:cubicBezTo>
                  <a:pt x="86" y="21"/>
                  <a:pt x="83" y="22"/>
                  <a:pt x="82" y="22"/>
                </a:cubicBezTo>
                <a:cubicBezTo>
                  <a:pt x="80" y="23"/>
                  <a:pt x="78" y="25"/>
                  <a:pt x="78" y="26"/>
                </a:cubicBezTo>
                <a:cubicBezTo>
                  <a:pt x="77" y="27"/>
                  <a:pt x="77" y="29"/>
                  <a:pt x="78" y="30"/>
                </a:cubicBezTo>
                <a:cubicBezTo>
                  <a:pt x="78" y="31"/>
                  <a:pt x="81" y="32"/>
                  <a:pt x="82" y="33"/>
                </a:cubicBezTo>
                <a:cubicBezTo>
                  <a:pt x="82" y="34"/>
                  <a:pt x="83" y="36"/>
                  <a:pt x="83" y="37"/>
                </a:cubicBezTo>
                <a:cubicBezTo>
                  <a:pt x="84" y="39"/>
                  <a:pt x="84" y="42"/>
                  <a:pt x="84" y="44"/>
                </a:cubicBezTo>
                <a:cubicBezTo>
                  <a:pt x="83" y="45"/>
                  <a:pt x="82" y="47"/>
                  <a:pt x="81" y="48"/>
                </a:cubicBezTo>
                <a:cubicBezTo>
                  <a:pt x="80" y="50"/>
                  <a:pt x="78" y="53"/>
                  <a:pt x="77" y="55"/>
                </a:cubicBezTo>
                <a:cubicBezTo>
                  <a:pt x="76" y="56"/>
                  <a:pt x="74" y="57"/>
                  <a:pt x="73" y="57"/>
                </a:cubicBezTo>
                <a:cubicBezTo>
                  <a:pt x="72" y="57"/>
                  <a:pt x="71" y="56"/>
                  <a:pt x="70" y="55"/>
                </a:cubicBezTo>
                <a:cubicBezTo>
                  <a:pt x="69" y="55"/>
                  <a:pt x="66" y="54"/>
                  <a:pt x="65" y="54"/>
                </a:cubicBezTo>
                <a:cubicBezTo>
                  <a:pt x="64" y="54"/>
                  <a:pt x="62" y="53"/>
                  <a:pt x="61" y="53"/>
                </a:cubicBezTo>
                <a:cubicBezTo>
                  <a:pt x="60" y="53"/>
                  <a:pt x="58" y="54"/>
                  <a:pt x="57" y="54"/>
                </a:cubicBezTo>
                <a:cubicBezTo>
                  <a:pt x="56" y="54"/>
                  <a:pt x="54" y="54"/>
                  <a:pt x="53" y="54"/>
                </a:cubicBezTo>
                <a:cubicBezTo>
                  <a:pt x="52" y="54"/>
                  <a:pt x="50" y="53"/>
                  <a:pt x="49" y="53"/>
                </a:cubicBezTo>
                <a:cubicBezTo>
                  <a:pt x="48" y="53"/>
                  <a:pt x="46" y="52"/>
                  <a:pt x="45" y="52"/>
                </a:cubicBezTo>
                <a:cubicBezTo>
                  <a:pt x="43" y="52"/>
                  <a:pt x="40" y="52"/>
                  <a:pt x="39" y="52"/>
                </a:cubicBezTo>
                <a:cubicBezTo>
                  <a:pt x="37" y="52"/>
                  <a:pt x="33" y="51"/>
                  <a:pt x="31" y="51"/>
                </a:cubicBezTo>
                <a:cubicBezTo>
                  <a:pt x="29" y="51"/>
                  <a:pt x="26" y="51"/>
                  <a:pt x="24" y="51"/>
                </a:cubicBezTo>
                <a:cubicBezTo>
                  <a:pt x="23" y="51"/>
                  <a:pt x="21" y="51"/>
                  <a:pt x="19" y="5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5" name="Freeform 70">
            <a:extLst>
              <a:ext uri="{FF2B5EF4-FFF2-40B4-BE49-F238E27FC236}">
                <a16:creationId xmlns:a16="http://schemas.microsoft.com/office/drawing/2014/main" id="{864B3B72-91BD-46D1-B0B5-A8DF64D25C68}"/>
              </a:ext>
            </a:extLst>
          </p:cNvPr>
          <p:cNvSpPr>
            <a:spLocks/>
          </p:cNvSpPr>
          <p:nvPr/>
        </p:nvSpPr>
        <p:spPr bwMode="auto">
          <a:xfrm>
            <a:off x="9113785" y="1168515"/>
            <a:ext cx="26371" cy="20511"/>
          </a:xfrm>
          <a:custGeom>
            <a:avLst/>
            <a:gdLst/>
            <a:ahLst/>
            <a:cxnLst>
              <a:cxn ang="0">
                <a:pos x="5" y="7"/>
              </a:cxn>
              <a:cxn ang="0">
                <a:pos x="1" y="5"/>
              </a:cxn>
              <a:cxn ang="0">
                <a:pos x="0" y="2"/>
              </a:cxn>
              <a:cxn ang="0">
                <a:pos x="1" y="1"/>
              </a:cxn>
              <a:cxn ang="0">
                <a:pos x="3" y="0"/>
              </a:cxn>
              <a:cxn ang="0">
                <a:pos x="6" y="0"/>
              </a:cxn>
              <a:cxn ang="0">
                <a:pos x="8" y="1"/>
              </a:cxn>
              <a:cxn ang="0">
                <a:pos x="9" y="3"/>
              </a:cxn>
              <a:cxn ang="0">
                <a:pos x="8" y="6"/>
              </a:cxn>
              <a:cxn ang="0">
                <a:pos x="5" y="7"/>
              </a:cxn>
            </a:cxnLst>
            <a:rect l="0" t="0" r="r" b="b"/>
            <a:pathLst>
              <a:path w="9" h="7">
                <a:moveTo>
                  <a:pt x="5" y="7"/>
                </a:moveTo>
                <a:cubicBezTo>
                  <a:pt x="4" y="7"/>
                  <a:pt x="2" y="6"/>
                  <a:pt x="1" y="5"/>
                </a:cubicBezTo>
                <a:cubicBezTo>
                  <a:pt x="0" y="5"/>
                  <a:pt x="0" y="3"/>
                  <a:pt x="0" y="2"/>
                </a:cubicBezTo>
                <a:cubicBezTo>
                  <a:pt x="0" y="2"/>
                  <a:pt x="0" y="1"/>
                  <a:pt x="1" y="1"/>
                </a:cubicBezTo>
                <a:cubicBezTo>
                  <a:pt x="1" y="0"/>
                  <a:pt x="3" y="0"/>
                  <a:pt x="3" y="0"/>
                </a:cubicBezTo>
                <a:cubicBezTo>
                  <a:pt x="4" y="0"/>
                  <a:pt x="5" y="0"/>
                  <a:pt x="6" y="0"/>
                </a:cubicBezTo>
                <a:cubicBezTo>
                  <a:pt x="6" y="0"/>
                  <a:pt x="7" y="0"/>
                  <a:pt x="8" y="1"/>
                </a:cubicBezTo>
                <a:cubicBezTo>
                  <a:pt x="8" y="1"/>
                  <a:pt x="9" y="3"/>
                  <a:pt x="9" y="3"/>
                </a:cubicBezTo>
                <a:cubicBezTo>
                  <a:pt x="9" y="4"/>
                  <a:pt x="8" y="6"/>
                  <a:pt x="8" y="6"/>
                </a:cubicBezTo>
                <a:cubicBezTo>
                  <a:pt x="7" y="7"/>
                  <a:pt x="6" y="7"/>
                  <a:pt x="5"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6" name="Freeform 71">
            <a:extLst>
              <a:ext uri="{FF2B5EF4-FFF2-40B4-BE49-F238E27FC236}">
                <a16:creationId xmlns:a16="http://schemas.microsoft.com/office/drawing/2014/main" id="{E0530829-5D3F-4E6E-80A0-2F9D9DC99C1C}"/>
              </a:ext>
            </a:extLst>
          </p:cNvPr>
          <p:cNvSpPr>
            <a:spLocks/>
          </p:cNvSpPr>
          <p:nvPr/>
        </p:nvSpPr>
        <p:spPr bwMode="auto">
          <a:xfrm>
            <a:off x="9169456" y="1232975"/>
            <a:ext cx="29299" cy="29299"/>
          </a:xfrm>
          <a:custGeom>
            <a:avLst/>
            <a:gdLst/>
            <a:ahLst/>
            <a:cxnLst>
              <a:cxn ang="0">
                <a:pos x="5" y="0"/>
              </a:cxn>
              <a:cxn ang="0">
                <a:pos x="2" y="1"/>
              </a:cxn>
              <a:cxn ang="0">
                <a:pos x="0" y="4"/>
              </a:cxn>
              <a:cxn ang="0">
                <a:pos x="2" y="8"/>
              </a:cxn>
              <a:cxn ang="0">
                <a:pos x="6" y="10"/>
              </a:cxn>
              <a:cxn ang="0">
                <a:pos x="9" y="9"/>
              </a:cxn>
              <a:cxn ang="0">
                <a:pos x="10" y="6"/>
              </a:cxn>
              <a:cxn ang="0">
                <a:pos x="10" y="3"/>
              </a:cxn>
              <a:cxn ang="0">
                <a:pos x="8" y="1"/>
              </a:cxn>
              <a:cxn ang="0">
                <a:pos x="5" y="0"/>
              </a:cxn>
            </a:cxnLst>
            <a:rect l="0" t="0" r="r" b="b"/>
            <a:pathLst>
              <a:path w="10" h="10">
                <a:moveTo>
                  <a:pt x="5" y="0"/>
                </a:moveTo>
                <a:cubicBezTo>
                  <a:pt x="4" y="0"/>
                  <a:pt x="2" y="1"/>
                  <a:pt x="2" y="1"/>
                </a:cubicBezTo>
                <a:cubicBezTo>
                  <a:pt x="1" y="2"/>
                  <a:pt x="0" y="3"/>
                  <a:pt x="0" y="4"/>
                </a:cubicBezTo>
                <a:cubicBezTo>
                  <a:pt x="0" y="5"/>
                  <a:pt x="1" y="7"/>
                  <a:pt x="2" y="8"/>
                </a:cubicBezTo>
                <a:cubicBezTo>
                  <a:pt x="3" y="8"/>
                  <a:pt x="5" y="10"/>
                  <a:pt x="6" y="10"/>
                </a:cubicBezTo>
                <a:cubicBezTo>
                  <a:pt x="7" y="10"/>
                  <a:pt x="9" y="10"/>
                  <a:pt x="9" y="9"/>
                </a:cubicBezTo>
                <a:cubicBezTo>
                  <a:pt x="10" y="9"/>
                  <a:pt x="10" y="7"/>
                  <a:pt x="10" y="6"/>
                </a:cubicBezTo>
                <a:cubicBezTo>
                  <a:pt x="10" y="5"/>
                  <a:pt x="10" y="3"/>
                  <a:pt x="10" y="3"/>
                </a:cubicBezTo>
                <a:cubicBezTo>
                  <a:pt x="9" y="2"/>
                  <a:pt x="8" y="1"/>
                  <a:pt x="8" y="1"/>
                </a:cubicBezTo>
                <a:cubicBezTo>
                  <a:pt x="7" y="1"/>
                  <a:pt x="5" y="0"/>
                  <a:pt x="5"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7" name="Freeform 72">
            <a:extLst>
              <a:ext uri="{FF2B5EF4-FFF2-40B4-BE49-F238E27FC236}">
                <a16:creationId xmlns:a16="http://schemas.microsoft.com/office/drawing/2014/main" id="{7EE3B073-40F9-493C-819F-10306B03E65A}"/>
              </a:ext>
            </a:extLst>
          </p:cNvPr>
          <p:cNvSpPr>
            <a:spLocks/>
          </p:cNvSpPr>
          <p:nvPr/>
        </p:nvSpPr>
        <p:spPr bwMode="auto">
          <a:xfrm>
            <a:off x="9143085" y="1189026"/>
            <a:ext cx="43950" cy="23439"/>
          </a:xfrm>
          <a:custGeom>
            <a:avLst/>
            <a:gdLst/>
            <a:ahLst/>
            <a:cxnLst>
              <a:cxn ang="0">
                <a:pos x="11" y="8"/>
              </a:cxn>
              <a:cxn ang="0">
                <a:pos x="7" y="8"/>
              </a:cxn>
              <a:cxn ang="0">
                <a:pos x="4" y="7"/>
              </a:cxn>
              <a:cxn ang="0">
                <a:pos x="1" y="5"/>
              </a:cxn>
              <a:cxn ang="0">
                <a:pos x="1" y="2"/>
              </a:cxn>
              <a:cxn ang="0">
                <a:pos x="3" y="0"/>
              </a:cxn>
              <a:cxn ang="0">
                <a:pos x="6" y="0"/>
              </a:cxn>
              <a:cxn ang="0">
                <a:pos x="10" y="2"/>
              </a:cxn>
              <a:cxn ang="0">
                <a:pos x="12" y="3"/>
              </a:cxn>
              <a:cxn ang="0">
                <a:pos x="15" y="3"/>
              </a:cxn>
              <a:cxn ang="0">
                <a:pos x="15" y="5"/>
              </a:cxn>
              <a:cxn ang="0">
                <a:pos x="13" y="7"/>
              </a:cxn>
              <a:cxn ang="0">
                <a:pos x="11" y="8"/>
              </a:cxn>
            </a:cxnLst>
            <a:rect l="0" t="0" r="r" b="b"/>
            <a:pathLst>
              <a:path w="15" h="8">
                <a:moveTo>
                  <a:pt x="11" y="8"/>
                </a:moveTo>
                <a:cubicBezTo>
                  <a:pt x="10" y="8"/>
                  <a:pt x="8" y="8"/>
                  <a:pt x="7" y="8"/>
                </a:cubicBezTo>
                <a:cubicBezTo>
                  <a:pt x="6" y="8"/>
                  <a:pt x="5" y="7"/>
                  <a:pt x="4" y="7"/>
                </a:cubicBezTo>
                <a:cubicBezTo>
                  <a:pt x="3" y="6"/>
                  <a:pt x="1" y="5"/>
                  <a:pt x="1" y="5"/>
                </a:cubicBezTo>
                <a:cubicBezTo>
                  <a:pt x="0" y="4"/>
                  <a:pt x="1" y="2"/>
                  <a:pt x="1" y="2"/>
                </a:cubicBezTo>
                <a:cubicBezTo>
                  <a:pt x="1" y="1"/>
                  <a:pt x="2" y="0"/>
                  <a:pt x="3" y="0"/>
                </a:cubicBezTo>
                <a:cubicBezTo>
                  <a:pt x="3" y="0"/>
                  <a:pt x="5" y="0"/>
                  <a:pt x="6" y="0"/>
                </a:cubicBezTo>
                <a:cubicBezTo>
                  <a:pt x="7" y="0"/>
                  <a:pt x="9" y="2"/>
                  <a:pt x="10" y="2"/>
                </a:cubicBezTo>
                <a:cubicBezTo>
                  <a:pt x="11" y="3"/>
                  <a:pt x="12" y="3"/>
                  <a:pt x="12" y="3"/>
                </a:cubicBezTo>
                <a:cubicBezTo>
                  <a:pt x="13" y="3"/>
                  <a:pt x="14" y="3"/>
                  <a:pt x="15" y="3"/>
                </a:cubicBezTo>
                <a:cubicBezTo>
                  <a:pt x="15" y="3"/>
                  <a:pt x="15" y="5"/>
                  <a:pt x="15" y="5"/>
                </a:cubicBezTo>
                <a:cubicBezTo>
                  <a:pt x="15" y="6"/>
                  <a:pt x="14" y="7"/>
                  <a:pt x="13" y="7"/>
                </a:cubicBezTo>
                <a:cubicBezTo>
                  <a:pt x="13" y="8"/>
                  <a:pt x="11" y="8"/>
                  <a:pt x="11"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8" name="Freeform 73">
            <a:extLst>
              <a:ext uri="{FF2B5EF4-FFF2-40B4-BE49-F238E27FC236}">
                <a16:creationId xmlns:a16="http://schemas.microsoft.com/office/drawing/2014/main" id="{51DE1859-35CC-4123-8154-7721A12541F5}"/>
              </a:ext>
            </a:extLst>
          </p:cNvPr>
          <p:cNvSpPr>
            <a:spLocks/>
          </p:cNvSpPr>
          <p:nvPr/>
        </p:nvSpPr>
        <p:spPr bwMode="auto">
          <a:xfrm>
            <a:off x="9175316" y="1171447"/>
            <a:ext cx="52740" cy="29299"/>
          </a:xfrm>
          <a:custGeom>
            <a:avLst/>
            <a:gdLst/>
            <a:ahLst/>
            <a:cxnLst>
              <a:cxn ang="0">
                <a:pos x="17" y="8"/>
              </a:cxn>
              <a:cxn ang="0">
                <a:pos x="13" y="9"/>
              </a:cxn>
              <a:cxn ang="0">
                <a:pos x="9" y="9"/>
              </a:cxn>
              <a:cxn ang="0">
                <a:pos x="8" y="6"/>
              </a:cxn>
              <a:cxn ang="0">
                <a:pos x="6" y="5"/>
              </a:cxn>
              <a:cxn ang="0">
                <a:pos x="1" y="4"/>
              </a:cxn>
              <a:cxn ang="0">
                <a:pos x="1" y="2"/>
              </a:cxn>
              <a:cxn ang="0">
                <a:pos x="3" y="1"/>
              </a:cxn>
              <a:cxn ang="0">
                <a:pos x="7" y="1"/>
              </a:cxn>
              <a:cxn ang="0">
                <a:pos x="11" y="2"/>
              </a:cxn>
              <a:cxn ang="0">
                <a:pos x="15" y="2"/>
              </a:cxn>
              <a:cxn ang="0">
                <a:pos x="17" y="3"/>
              </a:cxn>
              <a:cxn ang="0">
                <a:pos x="18" y="7"/>
              </a:cxn>
              <a:cxn ang="0">
                <a:pos x="17" y="8"/>
              </a:cxn>
            </a:cxnLst>
            <a:rect l="0" t="0" r="r" b="b"/>
            <a:pathLst>
              <a:path w="18" h="10">
                <a:moveTo>
                  <a:pt x="17" y="8"/>
                </a:moveTo>
                <a:cubicBezTo>
                  <a:pt x="16" y="9"/>
                  <a:pt x="14" y="9"/>
                  <a:pt x="13" y="9"/>
                </a:cubicBezTo>
                <a:cubicBezTo>
                  <a:pt x="12" y="9"/>
                  <a:pt x="10" y="10"/>
                  <a:pt x="9" y="9"/>
                </a:cubicBezTo>
                <a:cubicBezTo>
                  <a:pt x="8" y="9"/>
                  <a:pt x="8" y="7"/>
                  <a:pt x="8" y="6"/>
                </a:cubicBezTo>
                <a:cubicBezTo>
                  <a:pt x="7" y="6"/>
                  <a:pt x="6" y="5"/>
                  <a:pt x="6" y="5"/>
                </a:cubicBezTo>
                <a:cubicBezTo>
                  <a:pt x="5" y="5"/>
                  <a:pt x="2" y="5"/>
                  <a:pt x="1" y="4"/>
                </a:cubicBezTo>
                <a:cubicBezTo>
                  <a:pt x="1" y="4"/>
                  <a:pt x="0" y="3"/>
                  <a:pt x="1" y="2"/>
                </a:cubicBezTo>
                <a:cubicBezTo>
                  <a:pt x="1" y="1"/>
                  <a:pt x="2" y="1"/>
                  <a:pt x="3" y="1"/>
                </a:cubicBezTo>
                <a:cubicBezTo>
                  <a:pt x="4" y="0"/>
                  <a:pt x="6" y="0"/>
                  <a:pt x="7" y="1"/>
                </a:cubicBezTo>
                <a:cubicBezTo>
                  <a:pt x="8" y="1"/>
                  <a:pt x="10" y="2"/>
                  <a:pt x="11" y="2"/>
                </a:cubicBezTo>
                <a:cubicBezTo>
                  <a:pt x="12" y="2"/>
                  <a:pt x="14" y="2"/>
                  <a:pt x="15" y="2"/>
                </a:cubicBezTo>
                <a:cubicBezTo>
                  <a:pt x="16" y="3"/>
                  <a:pt x="17" y="3"/>
                  <a:pt x="17" y="3"/>
                </a:cubicBezTo>
                <a:cubicBezTo>
                  <a:pt x="18" y="4"/>
                  <a:pt x="18" y="6"/>
                  <a:pt x="18" y="7"/>
                </a:cubicBezTo>
                <a:cubicBezTo>
                  <a:pt x="18" y="7"/>
                  <a:pt x="17" y="8"/>
                  <a:pt x="17"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9" name="Freeform 74">
            <a:extLst>
              <a:ext uri="{FF2B5EF4-FFF2-40B4-BE49-F238E27FC236}">
                <a16:creationId xmlns:a16="http://schemas.microsoft.com/office/drawing/2014/main" id="{30D47291-46C2-4757-9B79-87B22436E73D}"/>
              </a:ext>
            </a:extLst>
          </p:cNvPr>
          <p:cNvSpPr>
            <a:spLocks/>
          </p:cNvSpPr>
          <p:nvPr/>
        </p:nvSpPr>
        <p:spPr bwMode="auto">
          <a:xfrm>
            <a:off x="7850961" y="1493745"/>
            <a:ext cx="64460" cy="38090"/>
          </a:xfrm>
          <a:custGeom>
            <a:avLst/>
            <a:gdLst/>
            <a:ahLst/>
            <a:cxnLst>
              <a:cxn ang="0">
                <a:pos x="15" y="13"/>
              </a:cxn>
              <a:cxn ang="0">
                <a:pos x="9" y="12"/>
              </a:cxn>
              <a:cxn ang="0">
                <a:pos x="7" y="10"/>
              </a:cxn>
              <a:cxn ang="0">
                <a:pos x="3" y="9"/>
              </a:cxn>
              <a:cxn ang="0">
                <a:pos x="1" y="8"/>
              </a:cxn>
              <a:cxn ang="0">
                <a:pos x="1" y="5"/>
              </a:cxn>
              <a:cxn ang="0">
                <a:pos x="3" y="2"/>
              </a:cxn>
              <a:cxn ang="0">
                <a:pos x="7" y="1"/>
              </a:cxn>
              <a:cxn ang="0">
                <a:pos x="13" y="1"/>
              </a:cxn>
              <a:cxn ang="0">
                <a:pos x="16" y="3"/>
              </a:cxn>
              <a:cxn ang="0">
                <a:pos x="19" y="4"/>
              </a:cxn>
              <a:cxn ang="0">
                <a:pos x="23" y="5"/>
              </a:cxn>
              <a:cxn ang="0">
                <a:pos x="23" y="7"/>
              </a:cxn>
              <a:cxn ang="0">
                <a:pos x="22" y="10"/>
              </a:cxn>
              <a:cxn ang="0">
                <a:pos x="18" y="12"/>
              </a:cxn>
              <a:cxn ang="0">
                <a:pos x="15" y="13"/>
              </a:cxn>
            </a:cxnLst>
            <a:rect l="0" t="0" r="r" b="b"/>
            <a:pathLst>
              <a:path w="23" h="13">
                <a:moveTo>
                  <a:pt x="15" y="13"/>
                </a:moveTo>
                <a:cubicBezTo>
                  <a:pt x="13" y="13"/>
                  <a:pt x="10" y="12"/>
                  <a:pt x="9" y="12"/>
                </a:cubicBezTo>
                <a:cubicBezTo>
                  <a:pt x="8" y="11"/>
                  <a:pt x="7" y="10"/>
                  <a:pt x="7" y="10"/>
                </a:cubicBezTo>
                <a:cubicBezTo>
                  <a:pt x="6" y="10"/>
                  <a:pt x="4" y="10"/>
                  <a:pt x="3" y="9"/>
                </a:cubicBezTo>
                <a:cubicBezTo>
                  <a:pt x="3" y="9"/>
                  <a:pt x="1" y="9"/>
                  <a:pt x="1" y="8"/>
                </a:cubicBezTo>
                <a:cubicBezTo>
                  <a:pt x="0" y="8"/>
                  <a:pt x="0" y="6"/>
                  <a:pt x="1" y="5"/>
                </a:cubicBezTo>
                <a:cubicBezTo>
                  <a:pt x="1" y="4"/>
                  <a:pt x="2" y="3"/>
                  <a:pt x="3" y="2"/>
                </a:cubicBezTo>
                <a:cubicBezTo>
                  <a:pt x="3" y="1"/>
                  <a:pt x="6" y="1"/>
                  <a:pt x="7" y="1"/>
                </a:cubicBezTo>
                <a:cubicBezTo>
                  <a:pt x="8" y="1"/>
                  <a:pt x="12" y="0"/>
                  <a:pt x="13" y="1"/>
                </a:cubicBezTo>
                <a:cubicBezTo>
                  <a:pt x="14" y="1"/>
                  <a:pt x="15" y="2"/>
                  <a:pt x="16" y="3"/>
                </a:cubicBezTo>
                <a:cubicBezTo>
                  <a:pt x="17" y="3"/>
                  <a:pt x="18" y="4"/>
                  <a:pt x="19" y="4"/>
                </a:cubicBezTo>
                <a:cubicBezTo>
                  <a:pt x="20" y="4"/>
                  <a:pt x="22" y="4"/>
                  <a:pt x="23" y="5"/>
                </a:cubicBezTo>
                <a:cubicBezTo>
                  <a:pt x="23" y="6"/>
                  <a:pt x="23" y="7"/>
                  <a:pt x="23" y="7"/>
                </a:cubicBezTo>
                <a:cubicBezTo>
                  <a:pt x="23" y="8"/>
                  <a:pt x="22" y="9"/>
                  <a:pt x="22" y="10"/>
                </a:cubicBezTo>
                <a:cubicBezTo>
                  <a:pt x="21" y="10"/>
                  <a:pt x="19" y="11"/>
                  <a:pt x="18" y="12"/>
                </a:cubicBezTo>
                <a:cubicBezTo>
                  <a:pt x="18" y="12"/>
                  <a:pt x="16" y="12"/>
                  <a:pt x="15"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0" name="Freeform 75">
            <a:extLst>
              <a:ext uri="{FF2B5EF4-FFF2-40B4-BE49-F238E27FC236}">
                <a16:creationId xmlns:a16="http://schemas.microsoft.com/office/drawing/2014/main" id="{487B3529-017B-4860-9476-D2374BB81575}"/>
              </a:ext>
            </a:extLst>
          </p:cNvPr>
          <p:cNvSpPr>
            <a:spLocks/>
          </p:cNvSpPr>
          <p:nvPr/>
        </p:nvSpPr>
        <p:spPr bwMode="auto">
          <a:xfrm>
            <a:off x="7018845" y="1813112"/>
            <a:ext cx="49811" cy="67391"/>
          </a:xfrm>
          <a:custGeom>
            <a:avLst/>
            <a:gdLst/>
            <a:ahLst/>
            <a:cxnLst>
              <a:cxn ang="0">
                <a:pos x="13" y="22"/>
              </a:cxn>
              <a:cxn ang="0">
                <a:pos x="9" y="19"/>
              </a:cxn>
              <a:cxn ang="0">
                <a:pos x="5" y="16"/>
              </a:cxn>
              <a:cxn ang="0">
                <a:pos x="1" y="12"/>
              </a:cxn>
              <a:cxn ang="0">
                <a:pos x="0" y="8"/>
              </a:cxn>
              <a:cxn ang="0">
                <a:pos x="2" y="4"/>
              </a:cxn>
              <a:cxn ang="0">
                <a:pos x="6" y="1"/>
              </a:cxn>
              <a:cxn ang="0">
                <a:pos x="8" y="3"/>
              </a:cxn>
              <a:cxn ang="0">
                <a:pos x="10" y="6"/>
              </a:cxn>
              <a:cxn ang="0">
                <a:pos x="15" y="10"/>
              </a:cxn>
              <a:cxn ang="0">
                <a:pos x="17" y="15"/>
              </a:cxn>
              <a:cxn ang="0">
                <a:pos x="16" y="19"/>
              </a:cxn>
              <a:cxn ang="0">
                <a:pos x="15" y="22"/>
              </a:cxn>
              <a:cxn ang="0">
                <a:pos x="13" y="22"/>
              </a:cxn>
            </a:cxnLst>
            <a:rect l="0" t="0" r="r" b="b"/>
            <a:pathLst>
              <a:path w="17" h="23">
                <a:moveTo>
                  <a:pt x="13" y="22"/>
                </a:moveTo>
                <a:cubicBezTo>
                  <a:pt x="12" y="21"/>
                  <a:pt x="10" y="19"/>
                  <a:pt x="9" y="19"/>
                </a:cubicBezTo>
                <a:cubicBezTo>
                  <a:pt x="8" y="18"/>
                  <a:pt x="6" y="17"/>
                  <a:pt x="5" y="16"/>
                </a:cubicBezTo>
                <a:cubicBezTo>
                  <a:pt x="4" y="15"/>
                  <a:pt x="2" y="14"/>
                  <a:pt x="1" y="12"/>
                </a:cubicBezTo>
                <a:cubicBezTo>
                  <a:pt x="1" y="12"/>
                  <a:pt x="0" y="9"/>
                  <a:pt x="0" y="8"/>
                </a:cubicBezTo>
                <a:cubicBezTo>
                  <a:pt x="0" y="7"/>
                  <a:pt x="1" y="5"/>
                  <a:pt x="2" y="4"/>
                </a:cubicBezTo>
                <a:cubicBezTo>
                  <a:pt x="3" y="3"/>
                  <a:pt x="4" y="1"/>
                  <a:pt x="6" y="1"/>
                </a:cubicBezTo>
                <a:cubicBezTo>
                  <a:pt x="7" y="0"/>
                  <a:pt x="8" y="2"/>
                  <a:pt x="8" y="3"/>
                </a:cubicBezTo>
                <a:cubicBezTo>
                  <a:pt x="9" y="3"/>
                  <a:pt x="10" y="5"/>
                  <a:pt x="10" y="6"/>
                </a:cubicBezTo>
                <a:cubicBezTo>
                  <a:pt x="11" y="7"/>
                  <a:pt x="14" y="8"/>
                  <a:pt x="15" y="10"/>
                </a:cubicBezTo>
                <a:cubicBezTo>
                  <a:pt x="16" y="11"/>
                  <a:pt x="16" y="13"/>
                  <a:pt x="17" y="15"/>
                </a:cubicBezTo>
                <a:cubicBezTo>
                  <a:pt x="17" y="16"/>
                  <a:pt x="17" y="18"/>
                  <a:pt x="16" y="19"/>
                </a:cubicBezTo>
                <a:cubicBezTo>
                  <a:pt x="16" y="20"/>
                  <a:pt x="16" y="22"/>
                  <a:pt x="15" y="22"/>
                </a:cubicBezTo>
                <a:cubicBezTo>
                  <a:pt x="15" y="23"/>
                  <a:pt x="14" y="22"/>
                  <a:pt x="13" y="2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1" name="Freeform 76">
            <a:extLst>
              <a:ext uri="{FF2B5EF4-FFF2-40B4-BE49-F238E27FC236}">
                <a16:creationId xmlns:a16="http://schemas.microsoft.com/office/drawing/2014/main" id="{D32C0D9F-2313-4399-AF46-0AA6AC76C414}"/>
              </a:ext>
            </a:extLst>
          </p:cNvPr>
          <p:cNvSpPr>
            <a:spLocks/>
          </p:cNvSpPr>
          <p:nvPr/>
        </p:nvSpPr>
        <p:spPr bwMode="auto">
          <a:xfrm>
            <a:off x="6963175" y="137160"/>
            <a:ext cx="1804872" cy="1547033"/>
          </a:xfrm>
          <a:custGeom>
            <a:avLst/>
            <a:gdLst/>
            <a:ahLst/>
            <a:cxnLst>
              <a:cxn ang="0">
                <a:pos x="611" y="18"/>
              </a:cxn>
              <a:cxn ang="0">
                <a:pos x="559" y="81"/>
              </a:cxn>
              <a:cxn ang="0">
                <a:pos x="544" y="139"/>
              </a:cxn>
              <a:cxn ang="0">
                <a:pos x="571" y="179"/>
              </a:cxn>
              <a:cxn ang="0">
                <a:pos x="591" y="214"/>
              </a:cxn>
              <a:cxn ang="0">
                <a:pos x="583" y="298"/>
              </a:cxn>
              <a:cxn ang="0">
                <a:pos x="589" y="354"/>
              </a:cxn>
              <a:cxn ang="0">
                <a:pos x="560" y="391"/>
              </a:cxn>
              <a:cxn ang="0">
                <a:pos x="516" y="497"/>
              </a:cxn>
              <a:cxn ang="0">
                <a:pos x="491" y="532"/>
              </a:cxn>
              <a:cxn ang="0">
                <a:pos x="459" y="527"/>
              </a:cxn>
              <a:cxn ang="0">
                <a:pos x="424" y="489"/>
              </a:cxn>
              <a:cxn ang="0">
                <a:pos x="395" y="476"/>
              </a:cxn>
              <a:cxn ang="0">
                <a:pos x="378" y="458"/>
              </a:cxn>
              <a:cxn ang="0">
                <a:pos x="363" y="477"/>
              </a:cxn>
              <a:cxn ang="0">
                <a:pos x="341" y="473"/>
              </a:cxn>
              <a:cxn ang="0">
                <a:pos x="319" y="452"/>
              </a:cxn>
              <a:cxn ang="0">
                <a:pos x="290" y="435"/>
              </a:cxn>
              <a:cxn ang="0">
                <a:pos x="272" y="441"/>
              </a:cxn>
              <a:cxn ang="0">
                <a:pos x="280" y="446"/>
              </a:cxn>
              <a:cxn ang="0">
                <a:pos x="291" y="456"/>
              </a:cxn>
              <a:cxn ang="0">
                <a:pos x="274" y="474"/>
              </a:cxn>
              <a:cxn ang="0">
                <a:pos x="253" y="469"/>
              </a:cxn>
              <a:cxn ang="0">
                <a:pos x="250" y="462"/>
              </a:cxn>
              <a:cxn ang="0">
                <a:pos x="264" y="454"/>
              </a:cxn>
              <a:cxn ang="0">
                <a:pos x="267" y="448"/>
              </a:cxn>
              <a:cxn ang="0">
                <a:pos x="243" y="456"/>
              </a:cxn>
              <a:cxn ang="0">
                <a:pos x="237" y="469"/>
              </a:cxn>
              <a:cxn ang="0">
                <a:pos x="217" y="485"/>
              </a:cxn>
              <a:cxn ang="0">
                <a:pos x="210" y="462"/>
              </a:cxn>
              <a:cxn ang="0">
                <a:pos x="212" y="454"/>
              </a:cxn>
              <a:cxn ang="0">
                <a:pos x="194" y="472"/>
              </a:cxn>
              <a:cxn ang="0">
                <a:pos x="171" y="487"/>
              </a:cxn>
              <a:cxn ang="0">
                <a:pos x="144" y="498"/>
              </a:cxn>
              <a:cxn ang="0">
                <a:pos x="115" y="508"/>
              </a:cxn>
              <a:cxn ang="0">
                <a:pos x="81" y="518"/>
              </a:cxn>
              <a:cxn ang="0">
                <a:pos x="59" y="502"/>
              </a:cxn>
              <a:cxn ang="0">
                <a:pos x="43" y="490"/>
              </a:cxn>
              <a:cxn ang="0">
                <a:pos x="20" y="437"/>
              </a:cxn>
              <a:cxn ang="0">
                <a:pos x="1" y="405"/>
              </a:cxn>
              <a:cxn ang="0">
                <a:pos x="45" y="416"/>
              </a:cxn>
              <a:cxn ang="0">
                <a:pos x="114" y="412"/>
              </a:cxn>
              <a:cxn ang="0">
                <a:pos x="138" y="409"/>
              </a:cxn>
              <a:cxn ang="0">
                <a:pos x="173" y="390"/>
              </a:cxn>
              <a:cxn ang="0">
                <a:pos x="217" y="349"/>
              </a:cxn>
              <a:cxn ang="0">
                <a:pos x="237" y="312"/>
              </a:cxn>
              <a:cxn ang="0">
                <a:pos x="269" y="253"/>
              </a:cxn>
              <a:cxn ang="0">
                <a:pos x="302" y="192"/>
              </a:cxn>
              <a:cxn ang="0">
                <a:pos x="325" y="165"/>
              </a:cxn>
              <a:cxn ang="0">
                <a:pos x="355" y="121"/>
              </a:cxn>
              <a:cxn ang="0">
                <a:pos x="419" y="105"/>
              </a:cxn>
              <a:cxn ang="0">
                <a:pos x="480" y="95"/>
              </a:cxn>
              <a:cxn ang="0">
                <a:pos x="548" y="39"/>
              </a:cxn>
              <a:cxn ang="0">
                <a:pos x="597" y="1"/>
              </a:cxn>
            </a:cxnLst>
            <a:rect l="0" t="0" r="r" b="b"/>
            <a:pathLst>
              <a:path w="623" h="533">
                <a:moveTo>
                  <a:pt x="623" y="6"/>
                </a:moveTo>
                <a:cubicBezTo>
                  <a:pt x="623" y="7"/>
                  <a:pt x="623" y="10"/>
                  <a:pt x="622" y="11"/>
                </a:cubicBezTo>
                <a:cubicBezTo>
                  <a:pt x="621" y="12"/>
                  <a:pt x="619" y="14"/>
                  <a:pt x="617" y="14"/>
                </a:cubicBezTo>
                <a:cubicBezTo>
                  <a:pt x="616" y="15"/>
                  <a:pt x="613" y="17"/>
                  <a:pt x="611" y="18"/>
                </a:cubicBezTo>
                <a:cubicBezTo>
                  <a:pt x="607" y="21"/>
                  <a:pt x="599" y="28"/>
                  <a:pt x="596" y="31"/>
                </a:cubicBezTo>
                <a:cubicBezTo>
                  <a:pt x="593" y="34"/>
                  <a:pt x="587" y="41"/>
                  <a:pt x="584" y="44"/>
                </a:cubicBezTo>
                <a:cubicBezTo>
                  <a:pt x="581" y="49"/>
                  <a:pt x="574" y="58"/>
                  <a:pt x="570" y="62"/>
                </a:cubicBezTo>
                <a:cubicBezTo>
                  <a:pt x="567" y="67"/>
                  <a:pt x="562" y="77"/>
                  <a:pt x="559" y="81"/>
                </a:cubicBezTo>
                <a:cubicBezTo>
                  <a:pt x="556" y="86"/>
                  <a:pt x="548" y="94"/>
                  <a:pt x="546" y="98"/>
                </a:cubicBezTo>
                <a:cubicBezTo>
                  <a:pt x="545" y="102"/>
                  <a:pt x="545" y="110"/>
                  <a:pt x="545" y="114"/>
                </a:cubicBezTo>
                <a:cubicBezTo>
                  <a:pt x="544" y="118"/>
                  <a:pt x="544" y="125"/>
                  <a:pt x="544" y="128"/>
                </a:cubicBezTo>
                <a:cubicBezTo>
                  <a:pt x="544" y="131"/>
                  <a:pt x="544" y="136"/>
                  <a:pt x="544" y="139"/>
                </a:cubicBezTo>
                <a:cubicBezTo>
                  <a:pt x="545" y="142"/>
                  <a:pt x="549" y="147"/>
                  <a:pt x="550" y="149"/>
                </a:cubicBezTo>
                <a:cubicBezTo>
                  <a:pt x="552" y="152"/>
                  <a:pt x="554" y="157"/>
                  <a:pt x="555" y="159"/>
                </a:cubicBezTo>
                <a:cubicBezTo>
                  <a:pt x="557" y="162"/>
                  <a:pt x="562" y="167"/>
                  <a:pt x="564" y="170"/>
                </a:cubicBezTo>
                <a:cubicBezTo>
                  <a:pt x="566" y="172"/>
                  <a:pt x="569" y="176"/>
                  <a:pt x="571" y="179"/>
                </a:cubicBezTo>
                <a:cubicBezTo>
                  <a:pt x="572" y="181"/>
                  <a:pt x="575" y="186"/>
                  <a:pt x="577" y="188"/>
                </a:cubicBezTo>
                <a:cubicBezTo>
                  <a:pt x="579" y="191"/>
                  <a:pt x="583" y="195"/>
                  <a:pt x="585" y="197"/>
                </a:cubicBezTo>
                <a:cubicBezTo>
                  <a:pt x="587" y="200"/>
                  <a:pt x="591" y="206"/>
                  <a:pt x="591" y="209"/>
                </a:cubicBezTo>
                <a:cubicBezTo>
                  <a:pt x="591" y="210"/>
                  <a:pt x="591" y="213"/>
                  <a:pt x="591" y="214"/>
                </a:cubicBezTo>
                <a:cubicBezTo>
                  <a:pt x="591" y="217"/>
                  <a:pt x="588" y="222"/>
                  <a:pt x="588" y="225"/>
                </a:cubicBezTo>
                <a:cubicBezTo>
                  <a:pt x="587" y="229"/>
                  <a:pt x="586" y="238"/>
                  <a:pt x="586" y="242"/>
                </a:cubicBezTo>
                <a:cubicBezTo>
                  <a:pt x="585" y="250"/>
                  <a:pt x="584" y="264"/>
                  <a:pt x="583" y="272"/>
                </a:cubicBezTo>
                <a:cubicBezTo>
                  <a:pt x="583" y="278"/>
                  <a:pt x="584" y="292"/>
                  <a:pt x="583" y="298"/>
                </a:cubicBezTo>
                <a:cubicBezTo>
                  <a:pt x="583" y="304"/>
                  <a:pt x="581" y="315"/>
                  <a:pt x="581" y="320"/>
                </a:cubicBezTo>
                <a:cubicBezTo>
                  <a:pt x="581" y="324"/>
                  <a:pt x="584" y="332"/>
                  <a:pt x="585" y="336"/>
                </a:cubicBezTo>
                <a:cubicBezTo>
                  <a:pt x="586" y="338"/>
                  <a:pt x="588" y="342"/>
                  <a:pt x="589" y="344"/>
                </a:cubicBezTo>
                <a:cubicBezTo>
                  <a:pt x="589" y="347"/>
                  <a:pt x="590" y="352"/>
                  <a:pt x="589" y="354"/>
                </a:cubicBezTo>
                <a:cubicBezTo>
                  <a:pt x="589" y="358"/>
                  <a:pt x="588" y="364"/>
                  <a:pt x="586" y="367"/>
                </a:cubicBezTo>
                <a:cubicBezTo>
                  <a:pt x="585" y="370"/>
                  <a:pt x="581" y="373"/>
                  <a:pt x="580" y="374"/>
                </a:cubicBezTo>
                <a:cubicBezTo>
                  <a:pt x="578" y="376"/>
                  <a:pt x="575" y="379"/>
                  <a:pt x="573" y="381"/>
                </a:cubicBezTo>
                <a:cubicBezTo>
                  <a:pt x="570" y="383"/>
                  <a:pt x="563" y="388"/>
                  <a:pt x="560" y="391"/>
                </a:cubicBezTo>
                <a:cubicBezTo>
                  <a:pt x="557" y="395"/>
                  <a:pt x="551" y="402"/>
                  <a:pt x="548" y="407"/>
                </a:cubicBezTo>
                <a:cubicBezTo>
                  <a:pt x="545" y="413"/>
                  <a:pt x="540" y="426"/>
                  <a:pt x="537" y="432"/>
                </a:cubicBezTo>
                <a:cubicBezTo>
                  <a:pt x="534" y="440"/>
                  <a:pt x="528" y="455"/>
                  <a:pt x="526" y="462"/>
                </a:cubicBezTo>
                <a:cubicBezTo>
                  <a:pt x="523" y="471"/>
                  <a:pt x="518" y="488"/>
                  <a:pt x="516" y="497"/>
                </a:cubicBezTo>
                <a:cubicBezTo>
                  <a:pt x="514" y="503"/>
                  <a:pt x="511" y="516"/>
                  <a:pt x="509" y="522"/>
                </a:cubicBezTo>
                <a:cubicBezTo>
                  <a:pt x="508" y="525"/>
                  <a:pt x="508" y="530"/>
                  <a:pt x="507" y="532"/>
                </a:cubicBezTo>
                <a:cubicBezTo>
                  <a:pt x="506" y="533"/>
                  <a:pt x="504" y="533"/>
                  <a:pt x="503" y="533"/>
                </a:cubicBezTo>
                <a:cubicBezTo>
                  <a:pt x="500" y="533"/>
                  <a:pt x="494" y="532"/>
                  <a:pt x="491" y="532"/>
                </a:cubicBezTo>
                <a:cubicBezTo>
                  <a:pt x="489" y="532"/>
                  <a:pt x="483" y="533"/>
                  <a:pt x="481" y="533"/>
                </a:cubicBezTo>
                <a:cubicBezTo>
                  <a:pt x="478" y="532"/>
                  <a:pt x="473" y="532"/>
                  <a:pt x="471" y="531"/>
                </a:cubicBezTo>
                <a:cubicBezTo>
                  <a:pt x="469" y="531"/>
                  <a:pt x="465" y="531"/>
                  <a:pt x="464" y="530"/>
                </a:cubicBezTo>
                <a:cubicBezTo>
                  <a:pt x="463" y="529"/>
                  <a:pt x="460" y="528"/>
                  <a:pt x="459" y="527"/>
                </a:cubicBezTo>
                <a:cubicBezTo>
                  <a:pt x="457" y="526"/>
                  <a:pt x="455" y="522"/>
                  <a:pt x="454" y="521"/>
                </a:cubicBezTo>
                <a:cubicBezTo>
                  <a:pt x="452" y="519"/>
                  <a:pt x="448" y="515"/>
                  <a:pt x="446" y="513"/>
                </a:cubicBezTo>
                <a:cubicBezTo>
                  <a:pt x="444" y="511"/>
                  <a:pt x="438" y="506"/>
                  <a:pt x="436" y="504"/>
                </a:cubicBezTo>
                <a:cubicBezTo>
                  <a:pt x="433" y="500"/>
                  <a:pt x="427" y="492"/>
                  <a:pt x="424" y="489"/>
                </a:cubicBezTo>
                <a:cubicBezTo>
                  <a:pt x="422" y="488"/>
                  <a:pt x="419" y="486"/>
                  <a:pt x="417" y="485"/>
                </a:cubicBezTo>
                <a:cubicBezTo>
                  <a:pt x="415" y="484"/>
                  <a:pt x="410" y="480"/>
                  <a:pt x="408" y="479"/>
                </a:cubicBezTo>
                <a:cubicBezTo>
                  <a:pt x="406" y="479"/>
                  <a:pt x="402" y="479"/>
                  <a:pt x="400" y="478"/>
                </a:cubicBezTo>
                <a:cubicBezTo>
                  <a:pt x="399" y="478"/>
                  <a:pt x="396" y="477"/>
                  <a:pt x="395" y="476"/>
                </a:cubicBezTo>
                <a:cubicBezTo>
                  <a:pt x="394" y="475"/>
                  <a:pt x="393" y="472"/>
                  <a:pt x="392" y="470"/>
                </a:cubicBezTo>
                <a:cubicBezTo>
                  <a:pt x="391" y="469"/>
                  <a:pt x="390" y="465"/>
                  <a:pt x="389" y="464"/>
                </a:cubicBezTo>
                <a:cubicBezTo>
                  <a:pt x="388" y="462"/>
                  <a:pt x="385" y="459"/>
                  <a:pt x="384" y="459"/>
                </a:cubicBezTo>
                <a:cubicBezTo>
                  <a:pt x="382" y="458"/>
                  <a:pt x="379" y="458"/>
                  <a:pt x="378" y="458"/>
                </a:cubicBezTo>
                <a:cubicBezTo>
                  <a:pt x="377" y="459"/>
                  <a:pt x="375" y="460"/>
                  <a:pt x="374" y="461"/>
                </a:cubicBezTo>
                <a:cubicBezTo>
                  <a:pt x="372" y="461"/>
                  <a:pt x="370" y="463"/>
                  <a:pt x="369" y="464"/>
                </a:cubicBezTo>
                <a:cubicBezTo>
                  <a:pt x="368" y="465"/>
                  <a:pt x="367" y="468"/>
                  <a:pt x="366" y="470"/>
                </a:cubicBezTo>
                <a:cubicBezTo>
                  <a:pt x="365" y="471"/>
                  <a:pt x="364" y="475"/>
                  <a:pt x="363" y="477"/>
                </a:cubicBezTo>
                <a:cubicBezTo>
                  <a:pt x="363" y="478"/>
                  <a:pt x="361" y="480"/>
                  <a:pt x="360" y="481"/>
                </a:cubicBezTo>
                <a:cubicBezTo>
                  <a:pt x="358" y="481"/>
                  <a:pt x="355" y="481"/>
                  <a:pt x="353" y="481"/>
                </a:cubicBezTo>
                <a:cubicBezTo>
                  <a:pt x="352" y="481"/>
                  <a:pt x="348" y="478"/>
                  <a:pt x="346" y="477"/>
                </a:cubicBezTo>
                <a:cubicBezTo>
                  <a:pt x="345" y="476"/>
                  <a:pt x="342" y="474"/>
                  <a:pt x="341" y="473"/>
                </a:cubicBezTo>
                <a:cubicBezTo>
                  <a:pt x="339" y="472"/>
                  <a:pt x="336" y="470"/>
                  <a:pt x="334" y="468"/>
                </a:cubicBezTo>
                <a:cubicBezTo>
                  <a:pt x="333" y="467"/>
                  <a:pt x="332" y="465"/>
                  <a:pt x="331" y="464"/>
                </a:cubicBezTo>
                <a:cubicBezTo>
                  <a:pt x="329" y="462"/>
                  <a:pt x="326" y="460"/>
                  <a:pt x="324" y="459"/>
                </a:cubicBezTo>
                <a:cubicBezTo>
                  <a:pt x="323" y="458"/>
                  <a:pt x="321" y="454"/>
                  <a:pt x="319" y="452"/>
                </a:cubicBezTo>
                <a:cubicBezTo>
                  <a:pt x="318" y="451"/>
                  <a:pt x="313" y="450"/>
                  <a:pt x="312" y="449"/>
                </a:cubicBezTo>
                <a:cubicBezTo>
                  <a:pt x="310" y="448"/>
                  <a:pt x="306" y="445"/>
                  <a:pt x="304" y="444"/>
                </a:cubicBezTo>
                <a:cubicBezTo>
                  <a:pt x="302" y="442"/>
                  <a:pt x="300" y="439"/>
                  <a:pt x="298" y="438"/>
                </a:cubicBezTo>
                <a:cubicBezTo>
                  <a:pt x="296" y="436"/>
                  <a:pt x="292" y="435"/>
                  <a:pt x="290" y="435"/>
                </a:cubicBezTo>
                <a:cubicBezTo>
                  <a:pt x="289" y="435"/>
                  <a:pt x="286" y="436"/>
                  <a:pt x="285" y="437"/>
                </a:cubicBezTo>
                <a:cubicBezTo>
                  <a:pt x="285" y="438"/>
                  <a:pt x="285" y="440"/>
                  <a:pt x="284" y="441"/>
                </a:cubicBezTo>
                <a:cubicBezTo>
                  <a:pt x="283" y="442"/>
                  <a:pt x="279" y="441"/>
                  <a:pt x="278" y="441"/>
                </a:cubicBezTo>
                <a:cubicBezTo>
                  <a:pt x="276" y="441"/>
                  <a:pt x="273" y="440"/>
                  <a:pt x="272" y="441"/>
                </a:cubicBezTo>
                <a:cubicBezTo>
                  <a:pt x="271" y="441"/>
                  <a:pt x="270" y="442"/>
                  <a:pt x="271" y="443"/>
                </a:cubicBezTo>
                <a:cubicBezTo>
                  <a:pt x="271" y="444"/>
                  <a:pt x="273" y="445"/>
                  <a:pt x="274" y="446"/>
                </a:cubicBezTo>
                <a:cubicBezTo>
                  <a:pt x="275" y="446"/>
                  <a:pt x="276" y="446"/>
                  <a:pt x="277" y="446"/>
                </a:cubicBezTo>
                <a:cubicBezTo>
                  <a:pt x="278" y="446"/>
                  <a:pt x="279" y="446"/>
                  <a:pt x="280" y="446"/>
                </a:cubicBezTo>
                <a:cubicBezTo>
                  <a:pt x="282" y="446"/>
                  <a:pt x="285" y="445"/>
                  <a:pt x="287" y="445"/>
                </a:cubicBezTo>
                <a:cubicBezTo>
                  <a:pt x="288" y="445"/>
                  <a:pt x="291" y="446"/>
                  <a:pt x="291" y="447"/>
                </a:cubicBezTo>
                <a:cubicBezTo>
                  <a:pt x="292" y="448"/>
                  <a:pt x="292" y="450"/>
                  <a:pt x="292" y="451"/>
                </a:cubicBezTo>
                <a:cubicBezTo>
                  <a:pt x="292" y="453"/>
                  <a:pt x="292" y="455"/>
                  <a:pt x="291" y="456"/>
                </a:cubicBezTo>
                <a:cubicBezTo>
                  <a:pt x="291" y="458"/>
                  <a:pt x="289" y="460"/>
                  <a:pt x="288" y="462"/>
                </a:cubicBezTo>
                <a:cubicBezTo>
                  <a:pt x="287" y="463"/>
                  <a:pt x="284" y="466"/>
                  <a:pt x="283" y="467"/>
                </a:cubicBezTo>
                <a:cubicBezTo>
                  <a:pt x="282" y="468"/>
                  <a:pt x="281" y="469"/>
                  <a:pt x="280" y="470"/>
                </a:cubicBezTo>
                <a:cubicBezTo>
                  <a:pt x="279" y="471"/>
                  <a:pt x="276" y="473"/>
                  <a:pt x="274" y="474"/>
                </a:cubicBezTo>
                <a:cubicBezTo>
                  <a:pt x="272" y="475"/>
                  <a:pt x="268" y="476"/>
                  <a:pt x="266" y="476"/>
                </a:cubicBezTo>
                <a:cubicBezTo>
                  <a:pt x="265" y="476"/>
                  <a:pt x="262" y="476"/>
                  <a:pt x="261" y="475"/>
                </a:cubicBezTo>
                <a:cubicBezTo>
                  <a:pt x="260" y="475"/>
                  <a:pt x="259" y="472"/>
                  <a:pt x="258" y="471"/>
                </a:cubicBezTo>
                <a:cubicBezTo>
                  <a:pt x="257" y="470"/>
                  <a:pt x="254" y="469"/>
                  <a:pt x="253" y="469"/>
                </a:cubicBezTo>
                <a:cubicBezTo>
                  <a:pt x="252" y="469"/>
                  <a:pt x="250" y="471"/>
                  <a:pt x="249" y="470"/>
                </a:cubicBezTo>
                <a:cubicBezTo>
                  <a:pt x="248" y="469"/>
                  <a:pt x="247" y="467"/>
                  <a:pt x="246" y="465"/>
                </a:cubicBezTo>
                <a:cubicBezTo>
                  <a:pt x="246" y="465"/>
                  <a:pt x="246" y="464"/>
                  <a:pt x="246" y="463"/>
                </a:cubicBezTo>
                <a:cubicBezTo>
                  <a:pt x="247" y="462"/>
                  <a:pt x="249" y="463"/>
                  <a:pt x="250" y="462"/>
                </a:cubicBezTo>
                <a:cubicBezTo>
                  <a:pt x="251" y="462"/>
                  <a:pt x="253" y="463"/>
                  <a:pt x="254" y="462"/>
                </a:cubicBezTo>
                <a:cubicBezTo>
                  <a:pt x="255" y="461"/>
                  <a:pt x="256" y="459"/>
                  <a:pt x="257" y="457"/>
                </a:cubicBezTo>
                <a:cubicBezTo>
                  <a:pt x="258" y="457"/>
                  <a:pt x="259" y="455"/>
                  <a:pt x="260" y="454"/>
                </a:cubicBezTo>
                <a:cubicBezTo>
                  <a:pt x="260" y="454"/>
                  <a:pt x="263" y="454"/>
                  <a:pt x="264" y="454"/>
                </a:cubicBezTo>
                <a:cubicBezTo>
                  <a:pt x="265" y="454"/>
                  <a:pt x="267" y="455"/>
                  <a:pt x="268" y="455"/>
                </a:cubicBezTo>
                <a:cubicBezTo>
                  <a:pt x="269" y="455"/>
                  <a:pt x="271" y="455"/>
                  <a:pt x="272" y="454"/>
                </a:cubicBezTo>
                <a:cubicBezTo>
                  <a:pt x="273" y="453"/>
                  <a:pt x="272" y="450"/>
                  <a:pt x="271" y="449"/>
                </a:cubicBezTo>
                <a:cubicBezTo>
                  <a:pt x="271" y="448"/>
                  <a:pt x="268" y="448"/>
                  <a:pt x="267" y="448"/>
                </a:cubicBezTo>
                <a:cubicBezTo>
                  <a:pt x="266" y="448"/>
                  <a:pt x="263" y="448"/>
                  <a:pt x="261" y="448"/>
                </a:cubicBezTo>
                <a:cubicBezTo>
                  <a:pt x="259" y="449"/>
                  <a:pt x="256" y="450"/>
                  <a:pt x="255" y="451"/>
                </a:cubicBezTo>
                <a:cubicBezTo>
                  <a:pt x="253" y="451"/>
                  <a:pt x="251" y="453"/>
                  <a:pt x="249" y="454"/>
                </a:cubicBezTo>
                <a:cubicBezTo>
                  <a:pt x="248" y="455"/>
                  <a:pt x="245" y="455"/>
                  <a:pt x="243" y="456"/>
                </a:cubicBezTo>
                <a:cubicBezTo>
                  <a:pt x="242" y="456"/>
                  <a:pt x="240" y="456"/>
                  <a:pt x="239" y="457"/>
                </a:cubicBezTo>
                <a:cubicBezTo>
                  <a:pt x="237" y="457"/>
                  <a:pt x="234" y="458"/>
                  <a:pt x="233" y="459"/>
                </a:cubicBezTo>
                <a:cubicBezTo>
                  <a:pt x="232" y="460"/>
                  <a:pt x="233" y="463"/>
                  <a:pt x="233" y="464"/>
                </a:cubicBezTo>
                <a:cubicBezTo>
                  <a:pt x="233" y="465"/>
                  <a:pt x="236" y="467"/>
                  <a:pt x="237" y="469"/>
                </a:cubicBezTo>
                <a:cubicBezTo>
                  <a:pt x="237" y="470"/>
                  <a:pt x="237" y="475"/>
                  <a:pt x="237" y="476"/>
                </a:cubicBezTo>
                <a:cubicBezTo>
                  <a:pt x="236" y="478"/>
                  <a:pt x="234" y="481"/>
                  <a:pt x="233" y="483"/>
                </a:cubicBezTo>
                <a:cubicBezTo>
                  <a:pt x="231" y="484"/>
                  <a:pt x="229" y="485"/>
                  <a:pt x="228" y="486"/>
                </a:cubicBezTo>
                <a:cubicBezTo>
                  <a:pt x="225" y="486"/>
                  <a:pt x="219" y="486"/>
                  <a:pt x="217" y="485"/>
                </a:cubicBezTo>
                <a:cubicBezTo>
                  <a:pt x="215" y="485"/>
                  <a:pt x="211" y="484"/>
                  <a:pt x="209" y="483"/>
                </a:cubicBezTo>
                <a:cubicBezTo>
                  <a:pt x="208" y="481"/>
                  <a:pt x="206" y="475"/>
                  <a:pt x="206" y="472"/>
                </a:cubicBezTo>
                <a:cubicBezTo>
                  <a:pt x="206" y="471"/>
                  <a:pt x="206" y="468"/>
                  <a:pt x="207" y="467"/>
                </a:cubicBezTo>
                <a:cubicBezTo>
                  <a:pt x="207" y="465"/>
                  <a:pt x="209" y="463"/>
                  <a:pt x="210" y="462"/>
                </a:cubicBezTo>
                <a:cubicBezTo>
                  <a:pt x="211" y="461"/>
                  <a:pt x="214" y="460"/>
                  <a:pt x="215" y="459"/>
                </a:cubicBezTo>
                <a:cubicBezTo>
                  <a:pt x="216" y="458"/>
                  <a:pt x="217" y="457"/>
                  <a:pt x="218" y="456"/>
                </a:cubicBezTo>
                <a:cubicBezTo>
                  <a:pt x="218" y="456"/>
                  <a:pt x="218" y="454"/>
                  <a:pt x="217" y="454"/>
                </a:cubicBezTo>
                <a:cubicBezTo>
                  <a:pt x="217" y="453"/>
                  <a:pt x="214" y="453"/>
                  <a:pt x="212" y="454"/>
                </a:cubicBezTo>
                <a:cubicBezTo>
                  <a:pt x="211" y="454"/>
                  <a:pt x="209" y="456"/>
                  <a:pt x="208" y="457"/>
                </a:cubicBezTo>
                <a:cubicBezTo>
                  <a:pt x="207" y="458"/>
                  <a:pt x="205" y="459"/>
                  <a:pt x="204" y="460"/>
                </a:cubicBezTo>
                <a:cubicBezTo>
                  <a:pt x="203" y="460"/>
                  <a:pt x="200" y="462"/>
                  <a:pt x="200" y="463"/>
                </a:cubicBezTo>
                <a:cubicBezTo>
                  <a:pt x="198" y="465"/>
                  <a:pt x="195" y="470"/>
                  <a:pt x="194" y="472"/>
                </a:cubicBezTo>
                <a:cubicBezTo>
                  <a:pt x="193" y="473"/>
                  <a:pt x="193" y="477"/>
                  <a:pt x="192" y="478"/>
                </a:cubicBezTo>
                <a:cubicBezTo>
                  <a:pt x="192" y="480"/>
                  <a:pt x="189" y="483"/>
                  <a:pt x="188" y="484"/>
                </a:cubicBezTo>
                <a:cubicBezTo>
                  <a:pt x="186" y="484"/>
                  <a:pt x="183" y="484"/>
                  <a:pt x="182" y="485"/>
                </a:cubicBezTo>
                <a:cubicBezTo>
                  <a:pt x="179" y="485"/>
                  <a:pt x="174" y="486"/>
                  <a:pt x="171" y="487"/>
                </a:cubicBezTo>
                <a:cubicBezTo>
                  <a:pt x="169" y="487"/>
                  <a:pt x="165" y="489"/>
                  <a:pt x="163" y="489"/>
                </a:cubicBezTo>
                <a:cubicBezTo>
                  <a:pt x="161" y="490"/>
                  <a:pt x="156" y="489"/>
                  <a:pt x="154" y="490"/>
                </a:cubicBezTo>
                <a:cubicBezTo>
                  <a:pt x="152" y="491"/>
                  <a:pt x="151" y="494"/>
                  <a:pt x="150" y="495"/>
                </a:cubicBezTo>
                <a:cubicBezTo>
                  <a:pt x="149" y="496"/>
                  <a:pt x="146" y="498"/>
                  <a:pt x="144" y="498"/>
                </a:cubicBezTo>
                <a:cubicBezTo>
                  <a:pt x="142" y="499"/>
                  <a:pt x="139" y="499"/>
                  <a:pt x="137" y="500"/>
                </a:cubicBezTo>
                <a:cubicBezTo>
                  <a:pt x="135" y="500"/>
                  <a:pt x="131" y="501"/>
                  <a:pt x="129" y="502"/>
                </a:cubicBezTo>
                <a:cubicBezTo>
                  <a:pt x="127" y="503"/>
                  <a:pt x="123" y="504"/>
                  <a:pt x="121" y="505"/>
                </a:cubicBezTo>
                <a:cubicBezTo>
                  <a:pt x="120" y="505"/>
                  <a:pt x="117" y="507"/>
                  <a:pt x="115" y="508"/>
                </a:cubicBezTo>
                <a:cubicBezTo>
                  <a:pt x="113" y="510"/>
                  <a:pt x="107" y="513"/>
                  <a:pt x="105" y="514"/>
                </a:cubicBezTo>
                <a:cubicBezTo>
                  <a:pt x="103" y="516"/>
                  <a:pt x="100" y="520"/>
                  <a:pt x="98" y="521"/>
                </a:cubicBezTo>
                <a:cubicBezTo>
                  <a:pt x="96" y="522"/>
                  <a:pt x="91" y="522"/>
                  <a:pt x="89" y="522"/>
                </a:cubicBezTo>
                <a:cubicBezTo>
                  <a:pt x="87" y="521"/>
                  <a:pt x="83" y="519"/>
                  <a:pt x="81" y="518"/>
                </a:cubicBezTo>
                <a:cubicBezTo>
                  <a:pt x="79" y="517"/>
                  <a:pt x="76" y="514"/>
                  <a:pt x="74" y="514"/>
                </a:cubicBezTo>
                <a:cubicBezTo>
                  <a:pt x="73" y="513"/>
                  <a:pt x="69" y="512"/>
                  <a:pt x="67" y="511"/>
                </a:cubicBezTo>
                <a:cubicBezTo>
                  <a:pt x="66" y="510"/>
                  <a:pt x="64" y="508"/>
                  <a:pt x="63" y="507"/>
                </a:cubicBezTo>
                <a:cubicBezTo>
                  <a:pt x="62" y="506"/>
                  <a:pt x="60" y="504"/>
                  <a:pt x="59" y="502"/>
                </a:cubicBezTo>
                <a:cubicBezTo>
                  <a:pt x="58" y="501"/>
                  <a:pt x="56" y="499"/>
                  <a:pt x="55" y="498"/>
                </a:cubicBezTo>
                <a:cubicBezTo>
                  <a:pt x="54" y="497"/>
                  <a:pt x="51" y="495"/>
                  <a:pt x="50" y="494"/>
                </a:cubicBezTo>
                <a:cubicBezTo>
                  <a:pt x="48" y="493"/>
                  <a:pt x="45" y="491"/>
                  <a:pt x="44" y="490"/>
                </a:cubicBezTo>
                <a:cubicBezTo>
                  <a:pt x="44" y="490"/>
                  <a:pt x="44" y="490"/>
                  <a:pt x="43" y="490"/>
                </a:cubicBezTo>
                <a:cubicBezTo>
                  <a:pt x="44" y="487"/>
                  <a:pt x="44" y="483"/>
                  <a:pt x="43" y="481"/>
                </a:cubicBezTo>
                <a:cubicBezTo>
                  <a:pt x="43" y="477"/>
                  <a:pt x="39" y="469"/>
                  <a:pt x="37" y="466"/>
                </a:cubicBezTo>
                <a:cubicBezTo>
                  <a:pt x="35" y="462"/>
                  <a:pt x="29" y="455"/>
                  <a:pt x="26" y="451"/>
                </a:cubicBezTo>
                <a:cubicBezTo>
                  <a:pt x="24" y="448"/>
                  <a:pt x="22" y="440"/>
                  <a:pt x="20" y="437"/>
                </a:cubicBezTo>
                <a:cubicBezTo>
                  <a:pt x="19" y="433"/>
                  <a:pt x="15" y="425"/>
                  <a:pt x="13" y="421"/>
                </a:cubicBezTo>
                <a:cubicBezTo>
                  <a:pt x="11" y="419"/>
                  <a:pt x="6" y="416"/>
                  <a:pt x="4" y="413"/>
                </a:cubicBezTo>
                <a:cubicBezTo>
                  <a:pt x="3" y="412"/>
                  <a:pt x="1" y="408"/>
                  <a:pt x="0" y="405"/>
                </a:cubicBezTo>
                <a:cubicBezTo>
                  <a:pt x="1" y="405"/>
                  <a:pt x="1" y="405"/>
                  <a:pt x="1" y="405"/>
                </a:cubicBezTo>
                <a:cubicBezTo>
                  <a:pt x="4" y="405"/>
                  <a:pt x="9" y="404"/>
                  <a:pt x="11" y="405"/>
                </a:cubicBezTo>
                <a:cubicBezTo>
                  <a:pt x="13" y="406"/>
                  <a:pt x="17" y="409"/>
                  <a:pt x="19" y="411"/>
                </a:cubicBezTo>
                <a:cubicBezTo>
                  <a:pt x="22" y="412"/>
                  <a:pt x="28" y="415"/>
                  <a:pt x="32" y="416"/>
                </a:cubicBezTo>
                <a:cubicBezTo>
                  <a:pt x="35" y="417"/>
                  <a:pt x="41" y="416"/>
                  <a:pt x="45" y="416"/>
                </a:cubicBezTo>
                <a:cubicBezTo>
                  <a:pt x="49" y="417"/>
                  <a:pt x="58" y="417"/>
                  <a:pt x="63" y="417"/>
                </a:cubicBezTo>
                <a:cubicBezTo>
                  <a:pt x="68" y="417"/>
                  <a:pt x="79" y="416"/>
                  <a:pt x="85" y="416"/>
                </a:cubicBezTo>
                <a:cubicBezTo>
                  <a:pt x="90" y="416"/>
                  <a:pt x="100" y="417"/>
                  <a:pt x="105" y="416"/>
                </a:cubicBezTo>
                <a:cubicBezTo>
                  <a:pt x="107" y="416"/>
                  <a:pt x="112" y="414"/>
                  <a:pt x="114" y="412"/>
                </a:cubicBezTo>
                <a:cubicBezTo>
                  <a:pt x="116" y="411"/>
                  <a:pt x="118" y="407"/>
                  <a:pt x="120" y="406"/>
                </a:cubicBezTo>
                <a:cubicBezTo>
                  <a:pt x="121" y="406"/>
                  <a:pt x="125" y="405"/>
                  <a:pt x="127" y="405"/>
                </a:cubicBezTo>
                <a:cubicBezTo>
                  <a:pt x="128" y="406"/>
                  <a:pt x="129" y="409"/>
                  <a:pt x="131" y="409"/>
                </a:cubicBezTo>
                <a:cubicBezTo>
                  <a:pt x="132" y="410"/>
                  <a:pt x="136" y="410"/>
                  <a:pt x="138" y="409"/>
                </a:cubicBezTo>
                <a:cubicBezTo>
                  <a:pt x="139" y="409"/>
                  <a:pt x="141" y="407"/>
                  <a:pt x="142" y="407"/>
                </a:cubicBezTo>
                <a:cubicBezTo>
                  <a:pt x="143" y="406"/>
                  <a:pt x="146" y="406"/>
                  <a:pt x="148" y="405"/>
                </a:cubicBezTo>
                <a:cubicBezTo>
                  <a:pt x="150" y="405"/>
                  <a:pt x="153" y="403"/>
                  <a:pt x="155" y="402"/>
                </a:cubicBezTo>
                <a:cubicBezTo>
                  <a:pt x="160" y="399"/>
                  <a:pt x="168" y="392"/>
                  <a:pt x="173" y="390"/>
                </a:cubicBezTo>
                <a:cubicBezTo>
                  <a:pt x="175" y="388"/>
                  <a:pt x="181" y="385"/>
                  <a:pt x="183" y="383"/>
                </a:cubicBezTo>
                <a:cubicBezTo>
                  <a:pt x="187" y="381"/>
                  <a:pt x="192" y="374"/>
                  <a:pt x="196" y="371"/>
                </a:cubicBezTo>
                <a:cubicBezTo>
                  <a:pt x="199" y="368"/>
                  <a:pt x="205" y="363"/>
                  <a:pt x="208" y="360"/>
                </a:cubicBezTo>
                <a:cubicBezTo>
                  <a:pt x="211" y="357"/>
                  <a:pt x="215" y="352"/>
                  <a:pt x="217" y="349"/>
                </a:cubicBezTo>
                <a:cubicBezTo>
                  <a:pt x="219" y="346"/>
                  <a:pt x="221" y="341"/>
                  <a:pt x="222" y="339"/>
                </a:cubicBezTo>
                <a:cubicBezTo>
                  <a:pt x="223" y="337"/>
                  <a:pt x="224" y="332"/>
                  <a:pt x="225" y="330"/>
                </a:cubicBezTo>
                <a:cubicBezTo>
                  <a:pt x="226" y="327"/>
                  <a:pt x="231" y="324"/>
                  <a:pt x="233" y="322"/>
                </a:cubicBezTo>
                <a:cubicBezTo>
                  <a:pt x="234" y="320"/>
                  <a:pt x="236" y="314"/>
                  <a:pt x="237" y="312"/>
                </a:cubicBezTo>
                <a:cubicBezTo>
                  <a:pt x="239" y="308"/>
                  <a:pt x="241" y="302"/>
                  <a:pt x="243" y="299"/>
                </a:cubicBezTo>
                <a:cubicBezTo>
                  <a:pt x="245" y="296"/>
                  <a:pt x="250" y="290"/>
                  <a:pt x="252" y="287"/>
                </a:cubicBezTo>
                <a:cubicBezTo>
                  <a:pt x="255" y="282"/>
                  <a:pt x="261" y="271"/>
                  <a:pt x="264" y="266"/>
                </a:cubicBezTo>
                <a:cubicBezTo>
                  <a:pt x="265" y="262"/>
                  <a:pt x="268" y="256"/>
                  <a:pt x="269" y="253"/>
                </a:cubicBezTo>
                <a:cubicBezTo>
                  <a:pt x="271" y="248"/>
                  <a:pt x="274" y="239"/>
                  <a:pt x="276" y="235"/>
                </a:cubicBezTo>
                <a:cubicBezTo>
                  <a:pt x="279" y="229"/>
                  <a:pt x="287" y="220"/>
                  <a:pt x="290" y="214"/>
                </a:cubicBezTo>
                <a:cubicBezTo>
                  <a:pt x="293" y="210"/>
                  <a:pt x="299" y="203"/>
                  <a:pt x="300" y="199"/>
                </a:cubicBezTo>
                <a:cubicBezTo>
                  <a:pt x="301" y="197"/>
                  <a:pt x="302" y="193"/>
                  <a:pt x="302" y="192"/>
                </a:cubicBezTo>
                <a:cubicBezTo>
                  <a:pt x="302" y="190"/>
                  <a:pt x="302" y="187"/>
                  <a:pt x="303" y="186"/>
                </a:cubicBezTo>
                <a:cubicBezTo>
                  <a:pt x="304" y="184"/>
                  <a:pt x="307" y="181"/>
                  <a:pt x="309" y="179"/>
                </a:cubicBezTo>
                <a:cubicBezTo>
                  <a:pt x="310" y="178"/>
                  <a:pt x="314" y="174"/>
                  <a:pt x="316" y="172"/>
                </a:cubicBezTo>
                <a:cubicBezTo>
                  <a:pt x="318" y="170"/>
                  <a:pt x="322" y="167"/>
                  <a:pt x="325" y="165"/>
                </a:cubicBezTo>
                <a:cubicBezTo>
                  <a:pt x="326" y="163"/>
                  <a:pt x="330" y="158"/>
                  <a:pt x="332" y="156"/>
                </a:cubicBezTo>
                <a:cubicBezTo>
                  <a:pt x="335" y="153"/>
                  <a:pt x="340" y="147"/>
                  <a:pt x="342" y="144"/>
                </a:cubicBezTo>
                <a:cubicBezTo>
                  <a:pt x="344" y="141"/>
                  <a:pt x="348" y="133"/>
                  <a:pt x="350" y="129"/>
                </a:cubicBezTo>
                <a:cubicBezTo>
                  <a:pt x="351" y="127"/>
                  <a:pt x="354" y="123"/>
                  <a:pt x="355" y="121"/>
                </a:cubicBezTo>
                <a:cubicBezTo>
                  <a:pt x="356" y="119"/>
                  <a:pt x="358" y="113"/>
                  <a:pt x="360" y="112"/>
                </a:cubicBezTo>
                <a:cubicBezTo>
                  <a:pt x="361" y="110"/>
                  <a:pt x="366" y="108"/>
                  <a:pt x="368" y="107"/>
                </a:cubicBezTo>
                <a:cubicBezTo>
                  <a:pt x="373" y="106"/>
                  <a:pt x="384" y="106"/>
                  <a:pt x="390" y="106"/>
                </a:cubicBezTo>
                <a:cubicBezTo>
                  <a:pt x="397" y="105"/>
                  <a:pt x="411" y="105"/>
                  <a:pt x="419" y="105"/>
                </a:cubicBezTo>
                <a:cubicBezTo>
                  <a:pt x="425" y="105"/>
                  <a:pt x="437" y="105"/>
                  <a:pt x="443" y="105"/>
                </a:cubicBezTo>
                <a:cubicBezTo>
                  <a:pt x="447" y="105"/>
                  <a:pt x="455" y="105"/>
                  <a:pt x="459" y="104"/>
                </a:cubicBezTo>
                <a:cubicBezTo>
                  <a:pt x="461" y="104"/>
                  <a:pt x="466" y="102"/>
                  <a:pt x="468" y="102"/>
                </a:cubicBezTo>
                <a:cubicBezTo>
                  <a:pt x="472" y="100"/>
                  <a:pt x="477" y="97"/>
                  <a:pt x="480" y="95"/>
                </a:cubicBezTo>
                <a:cubicBezTo>
                  <a:pt x="483" y="94"/>
                  <a:pt x="488" y="89"/>
                  <a:pt x="490" y="87"/>
                </a:cubicBezTo>
                <a:cubicBezTo>
                  <a:pt x="495" y="84"/>
                  <a:pt x="505" y="77"/>
                  <a:pt x="509" y="74"/>
                </a:cubicBezTo>
                <a:cubicBezTo>
                  <a:pt x="515" y="69"/>
                  <a:pt x="525" y="59"/>
                  <a:pt x="531" y="54"/>
                </a:cubicBezTo>
                <a:cubicBezTo>
                  <a:pt x="535" y="50"/>
                  <a:pt x="544" y="42"/>
                  <a:pt x="548" y="39"/>
                </a:cubicBezTo>
                <a:cubicBezTo>
                  <a:pt x="551" y="36"/>
                  <a:pt x="558" y="32"/>
                  <a:pt x="561" y="29"/>
                </a:cubicBezTo>
                <a:cubicBezTo>
                  <a:pt x="565" y="26"/>
                  <a:pt x="572" y="19"/>
                  <a:pt x="575" y="15"/>
                </a:cubicBezTo>
                <a:cubicBezTo>
                  <a:pt x="579" y="13"/>
                  <a:pt x="586" y="7"/>
                  <a:pt x="589" y="5"/>
                </a:cubicBezTo>
                <a:cubicBezTo>
                  <a:pt x="591" y="3"/>
                  <a:pt x="595" y="1"/>
                  <a:pt x="597" y="1"/>
                </a:cubicBezTo>
                <a:cubicBezTo>
                  <a:pt x="599" y="0"/>
                  <a:pt x="605" y="0"/>
                  <a:pt x="607" y="0"/>
                </a:cubicBezTo>
                <a:cubicBezTo>
                  <a:pt x="610" y="0"/>
                  <a:pt x="615" y="1"/>
                  <a:pt x="617" y="3"/>
                </a:cubicBezTo>
                <a:cubicBezTo>
                  <a:pt x="619" y="3"/>
                  <a:pt x="622" y="5"/>
                  <a:pt x="623"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2" name="Freeform 77">
            <a:extLst>
              <a:ext uri="{FF2B5EF4-FFF2-40B4-BE49-F238E27FC236}">
                <a16:creationId xmlns:a16="http://schemas.microsoft.com/office/drawing/2014/main" id="{148A836D-6B39-47C7-A551-FD8DEC7DA754}"/>
              </a:ext>
            </a:extLst>
          </p:cNvPr>
          <p:cNvSpPr>
            <a:spLocks/>
          </p:cNvSpPr>
          <p:nvPr/>
        </p:nvSpPr>
        <p:spPr bwMode="auto">
          <a:xfrm>
            <a:off x="7109674" y="1484954"/>
            <a:ext cx="1318494" cy="1084095"/>
          </a:xfrm>
          <a:custGeom>
            <a:avLst/>
            <a:gdLst/>
            <a:ahLst/>
            <a:cxnLst>
              <a:cxn ang="0">
                <a:pos x="446" y="257"/>
              </a:cxn>
              <a:cxn ang="0">
                <a:pos x="416" y="250"/>
              </a:cxn>
              <a:cxn ang="0">
                <a:pos x="394" y="257"/>
              </a:cxn>
              <a:cxn ang="0">
                <a:pos x="368" y="254"/>
              </a:cxn>
              <a:cxn ang="0">
                <a:pos x="351" y="265"/>
              </a:cxn>
              <a:cxn ang="0">
                <a:pos x="320" y="282"/>
              </a:cxn>
              <a:cxn ang="0">
                <a:pos x="291" y="295"/>
              </a:cxn>
              <a:cxn ang="0">
                <a:pos x="257" y="300"/>
              </a:cxn>
              <a:cxn ang="0">
                <a:pos x="251" y="307"/>
              </a:cxn>
              <a:cxn ang="0">
                <a:pos x="300" y="300"/>
              </a:cxn>
              <a:cxn ang="0">
                <a:pos x="297" y="332"/>
              </a:cxn>
              <a:cxn ang="0">
                <a:pos x="275" y="362"/>
              </a:cxn>
              <a:cxn ang="0">
                <a:pos x="236" y="372"/>
              </a:cxn>
              <a:cxn ang="0">
                <a:pos x="204" y="347"/>
              </a:cxn>
              <a:cxn ang="0">
                <a:pos x="182" y="324"/>
              </a:cxn>
              <a:cxn ang="0">
                <a:pos x="182" y="300"/>
              </a:cxn>
              <a:cxn ang="0">
                <a:pos x="164" y="262"/>
              </a:cxn>
              <a:cxn ang="0">
                <a:pos x="107" y="240"/>
              </a:cxn>
              <a:cxn ang="0">
                <a:pos x="47" y="264"/>
              </a:cxn>
              <a:cxn ang="0">
                <a:pos x="31" y="268"/>
              </a:cxn>
              <a:cxn ang="0">
                <a:pos x="16" y="278"/>
              </a:cxn>
              <a:cxn ang="0">
                <a:pos x="0" y="275"/>
              </a:cxn>
              <a:cxn ang="0">
                <a:pos x="19" y="254"/>
              </a:cxn>
              <a:cxn ang="0">
                <a:pos x="35" y="226"/>
              </a:cxn>
              <a:cxn ang="0">
                <a:pos x="13" y="215"/>
              </a:cxn>
              <a:cxn ang="0">
                <a:pos x="8" y="190"/>
              </a:cxn>
              <a:cxn ang="0">
                <a:pos x="19" y="162"/>
              </a:cxn>
              <a:cxn ang="0">
                <a:pos x="12" y="134"/>
              </a:cxn>
              <a:cxn ang="0">
                <a:pos x="17" y="101"/>
              </a:cxn>
              <a:cxn ang="0">
                <a:pos x="35" y="74"/>
              </a:cxn>
              <a:cxn ang="0">
                <a:pos x="72" y="51"/>
              </a:cxn>
              <a:cxn ang="0">
                <a:pos x="130" y="43"/>
              </a:cxn>
              <a:cxn ang="0">
                <a:pos x="166" y="62"/>
              </a:cxn>
              <a:cxn ang="0">
                <a:pos x="163" y="82"/>
              </a:cxn>
              <a:cxn ang="0">
                <a:pos x="152" y="84"/>
              </a:cxn>
              <a:cxn ang="0">
                <a:pos x="163" y="103"/>
              </a:cxn>
              <a:cxn ang="0">
                <a:pos x="165" y="88"/>
              </a:cxn>
              <a:cxn ang="0">
                <a:pos x="181" y="69"/>
              </a:cxn>
              <a:cxn ang="0">
                <a:pos x="204" y="32"/>
              </a:cxn>
              <a:cxn ang="0">
                <a:pos x="233" y="18"/>
              </a:cxn>
              <a:cxn ang="0">
                <a:pos x="267" y="23"/>
              </a:cxn>
              <a:cxn ang="0">
                <a:pos x="292" y="18"/>
              </a:cxn>
              <a:cxn ang="0">
                <a:pos x="316" y="21"/>
              </a:cxn>
              <a:cxn ang="0">
                <a:pos x="328" y="1"/>
              </a:cxn>
              <a:cxn ang="0">
                <a:pos x="339" y="13"/>
              </a:cxn>
              <a:cxn ang="0">
                <a:pos x="349" y="23"/>
              </a:cxn>
              <a:cxn ang="0">
                <a:pos x="380" y="51"/>
              </a:cxn>
              <a:cxn ang="0">
                <a:pos x="428" y="74"/>
              </a:cxn>
              <a:cxn ang="0">
                <a:pos x="433" y="102"/>
              </a:cxn>
              <a:cxn ang="0">
                <a:pos x="439" y="218"/>
              </a:cxn>
            </a:cxnLst>
            <a:rect l="0" t="0" r="r" b="b"/>
            <a:pathLst>
              <a:path w="454" h="374">
                <a:moveTo>
                  <a:pt x="453" y="252"/>
                </a:moveTo>
                <a:cubicBezTo>
                  <a:pt x="453" y="253"/>
                  <a:pt x="454" y="256"/>
                  <a:pt x="454" y="258"/>
                </a:cubicBezTo>
                <a:cubicBezTo>
                  <a:pt x="453" y="259"/>
                  <a:pt x="452" y="260"/>
                  <a:pt x="451" y="261"/>
                </a:cubicBezTo>
                <a:cubicBezTo>
                  <a:pt x="449" y="261"/>
                  <a:pt x="447" y="258"/>
                  <a:pt x="446" y="257"/>
                </a:cubicBezTo>
                <a:cubicBezTo>
                  <a:pt x="445" y="257"/>
                  <a:pt x="442" y="256"/>
                  <a:pt x="440" y="256"/>
                </a:cubicBezTo>
                <a:cubicBezTo>
                  <a:pt x="438" y="256"/>
                  <a:pt x="433" y="257"/>
                  <a:pt x="431" y="257"/>
                </a:cubicBezTo>
                <a:cubicBezTo>
                  <a:pt x="429" y="256"/>
                  <a:pt x="426" y="252"/>
                  <a:pt x="424" y="252"/>
                </a:cubicBezTo>
                <a:cubicBezTo>
                  <a:pt x="422" y="251"/>
                  <a:pt x="418" y="250"/>
                  <a:pt x="416" y="250"/>
                </a:cubicBezTo>
                <a:cubicBezTo>
                  <a:pt x="414" y="250"/>
                  <a:pt x="412" y="253"/>
                  <a:pt x="410" y="254"/>
                </a:cubicBezTo>
                <a:cubicBezTo>
                  <a:pt x="409" y="254"/>
                  <a:pt x="406" y="256"/>
                  <a:pt x="405" y="256"/>
                </a:cubicBezTo>
                <a:cubicBezTo>
                  <a:pt x="404" y="257"/>
                  <a:pt x="401" y="259"/>
                  <a:pt x="399" y="259"/>
                </a:cubicBezTo>
                <a:cubicBezTo>
                  <a:pt x="398" y="259"/>
                  <a:pt x="395" y="257"/>
                  <a:pt x="394" y="257"/>
                </a:cubicBezTo>
                <a:cubicBezTo>
                  <a:pt x="392" y="255"/>
                  <a:pt x="390" y="252"/>
                  <a:pt x="388" y="251"/>
                </a:cubicBezTo>
                <a:cubicBezTo>
                  <a:pt x="386" y="250"/>
                  <a:pt x="383" y="248"/>
                  <a:pt x="382" y="248"/>
                </a:cubicBezTo>
                <a:cubicBezTo>
                  <a:pt x="380" y="248"/>
                  <a:pt x="377" y="249"/>
                  <a:pt x="376" y="250"/>
                </a:cubicBezTo>
                <a:cubicBezTo>
                  <a:pt x="374" y="251"/>
                  <a:pt x="370" y="252"/>
                  <a:pt x="368" y="254"/>
                </a:cubicBezTo>
                <a:cubicBezTo>
                  <a:pt x="367" y="255"/>
                  <a:pt x="366" y="258"/>
                  <a:pt x="365" y="260"/>
                </a:cubicBezTo>
                <a:cubicBezTo>
                  <a:pt x="365" y="261"/>
                  <a:pt x="364" y="263"/>
                  <a:pt x="363" y="264"/>
                </a:cubicBezTo>
                <a:cubicBezTo>
                  <a:pt x="362" y="265"/>
                  <a:pt x="360" y="267"/>
                  <a:pt x="359" y="267"/>
                </a:cubicBezTo>
                <a:cubicBezTo>
                  <a:pt x="357" y="268"/>
                  <a:pt x="353" y="265"/>
                  <a:pt x="351" y="265"/>
                </a:cubicBezTo>
                <a:cubicBezTo>
                  <a:pt x="349" y="265"/>
                  <a:pt x="345" y="265"/>
                  <a:pt x="343" y="266"/>
                </a:cubicBezTo>
                <a:cubicBezTo>
                  <a:pt x="341" y="267"/>
                  <a:pt x="338" y="270"/>
                  <a:pt x="336" y="272"/>
                </a:cubicBezTo>
                <a:cubicBezTo>
                  <a:pt x="335" y="273"/>
                  <a:pt x="333" y="276"/>
                  <a:pt x="331" y="277"/>
                </a:cubicBezTo>
                <a:cubicBezTo>
                  <a:pt x="329" y="279"/>
                  <a:pt x="323" y="280"/>
                  <a:pt x="320" y="282"/>
                </a:cubicBezTo>
                <a:cubicBezTo>
                  <a:pt x="319" y="283"/>
                  <a:pt x="317" y="286"/>
                  <a:pt x="316" y="287"/>
                </a:cubicBezTo>
                <a:cubicBezTo>
                  <a:pt x="314" y="288"/>
                  <a:pt x="310" y="291"/>
                  <a:pt x="308" y="291"/>
                </a:cubicBezTo>
                <a:cubicBezTo>
                  <a:pt x="306" y="292"/>
                  <a:pt x="302" y="292"/>
                  <a:pt x="300" y="293"/>
                </a:cubicBezTo>
                <a:cubicBezTo>
                  <a:pt x="298" y="293"/>
                  <a:pt x="293" y="295"/>
                  <a:pt x="291" y="295"/>
                </a:cubicBezTo>
                <a:cubicBezTo>
                  <a:pt x="288" y="296"/>
                  <a:pt x="282" y="296"/>
                  <a:pt x="279" y="296"/>
                </a:cubicBezTo>
                <a:cubicBezTo>
                  <a:pt x="276" y="296"/>
                  <a:pt x="272" y="295"/>
                  <a:pt x="270" y="296"/>
                </a:cubicBezTo>
                <a:cubicBezTo>
                  <a:pt x="269" y="297"/>
                  <a:pt x="267" y="299"/>
                  <a:pt x="266" y="300"/>
                </a:cubicBezTo>
                <a:cubicBezTo>
                  <a:pt x="264" y="300"/>
                  <a:pt x="259" y="300"/>
                  <a:pt x="257" y="300"/>
                </a:cubicBezTo>
                <a:cubicBezTo>
                  <a:pt x="255" y="300"/>
                  <a:pt x="252" y="300"/>
                  <a:pt x="250" y="300"/>
                </a:cubicBezTo>
                <a:cubicBezTo>
                  <a:pt x="249" y="300"/>
                  <a:pt x="246" y="300"/>
                  <a:pt x="244" y="300"/>
                </a:cubicBezTo>
                <a:cubicBezTo>
                  <a:pt x="244" y="301"/>
                  <a:pt x="242" y="303"/>
                  <a:pt x="242" y="304"/>
                </a:cubicBezTo>
                <a:cubicBezTo>
                  <a:pt x="243" y="306"/>
                  <a:pt x="249" y="307"/>
                  <a:pt x="251" y="307"/>
                </a:cubicBezTo>
                <a:cubicBezTo>
                  <a:pt x="254" y="307"/>
                  <a:pt x="259" y="306"/>
                  <a:pt x="262" y="305"/>
                </a:cubicBezTo>
                <a:cubicBezTo>
                  <a:pt x="264" y="304"/>
                  <a:pt x="269" y="302"/>
                  <a:pt x="272" y="302"/>
                </a:cubicBezTo>
                <a:cubicBezTo>
                  <a:pt x="275" y="302"/>
                  <a:pt x="282" y="303"/>
                  <a:pt x="285" y="302"/>
                </a:cubicBezTo>
                <a:cubicBezTo>
                  <a:pt x="289" y="302"/>
                  <a:pt x="296" y="301"/>
                  <a:pt x="300" y="300"/>
                </a:cubicBezTo>
                <a:cubicBezTo>
                  <a:pt x="301" y="300"/>
                  <a:pt x="302" y="300"/>
                  <a:pt x="302" y="300"/>
                </a:cubicBezTo>
                <a:cubicBezTo>
                  <a:pt x="301" y="302"/>
                  <a:pt x="300" y="304"/>
                  <a:pt x="299" y="305"/>
                </a:cubicBezTo>
                <a:cubicBezTo>
                  <a:pt x="298" y="308"/>
                  <a:pt x="297" y="316"/>
                  <a:pt x="297" y="320"/>
                </a:cubicBezTo>
                <a:cubicBezTo>
                  <a:pt x="296" y="323"/>
                  <a:pt x="297" y="329"/>
                  <a:pt x="297" y="332"/>
                </a:cubicBezTo>
                <a:cubicBezTo>
                  <a:pt x="297" y="335"/>
                  <a:pt x="296" y="342"/>
                  <a:pt x="295" y="345"/>
                </a:cubicBezTo>
                <a:cubicBezTo>
                  <a:pt x="294" y="347"/>
                  <a:pt x="291" y="351"/>
                  <a:pt x="290" y="352"/>
                </a:cubicBezTo>
                <a:cubicBezTo>
                  <a:pt x="288" y="353"/>
                  <a:pt x="284" y="354"/>
                  <a:pt x="282" y="356"/>
                </a:cubicBezTo>
                <a:cubicBezTo>
                  <a:pt x="280" y="357"/>
                  <a:pt x="277" y="361"/>
                  <a:pt x="275" y="362"/>
                </a:cubicBezTo>
                <a:cubicBezTo>
                  <a:pt x="273" y="363"/>
                  <a:pt x="268" y="364"/>
                  <a:pt x="265" y="364"/>
                </a:cubicBezTo>
                <a:cubicBezTo>
                  <a:pt x="262" y="364"/>
                  <a:pt x="255" y="365"/>
                  <a:pt x="251" y="365"/>
                </a:cubicBezTo>
                <a:cubicBezTo>
                  <a:pt x="249" y="366"/>
                  <a:pt x="244" y="368"/>
                  <a:pt x="242" y="369"/>
                </a:cubicBezTo>
                <a:cubicBezTo>
                  <a:pt x="240" y="370"/>
                  <a:pt x="237" y="371"/>
                  <a:pt x="236" y="372"/>
                </a:cubicBezTo>
                <a:cubicBezTo>
                  <a:pt x="235" y="372"/>
                  <a:pt x="233" y="373"/>
                  <a:pt x="231" y="374"/>
                </a:cubicBezTo>
                <a:cubicBezTo>
                  <a:pt x="230" y="370"/>
                  <a:pt x="228" y="364"/>
                  <a:pt x="226" y="361"/>
                </a:cubicBezTo>
                <a:cubicBezTo>
                  <a:pt x="224" y="357"/>
                  <a:pt x="217" y="350"/>
                  <a:pt x="213" y="348"/>
                </a:cubicBezTo>
                <a:cubicBezTo>
                  <a:pt x="211" y="347"/>
                  <a:pt x="206" y="347"/>
                  <a:pt x="204" y="347"/>
                </a:cubicBezTo>
                <a:cubicBezTo>
                  <a:pt x="200" y="347"/>
                  <a:pt x="192" y="350"/>
                  <a:pt x="189" y="349"/>
                </a:cubicBezTo>
                <a:cubicBezTo>
                  <a:pt x="187" y="348"/>
                  <a:pt x="183" y="346"/>
                  <a:pt x="182" y="344"/>
                </a:cubicBezTo>
                <a:cubicBezTo>
                  <a:pt x="180" y="341"/>
                  <a:pt x="182" y="335"/>
                  <a:pt x="182" y="331"/>
                </a:cubicBezTo>
                <a:cubicBezTo>
                  <a:pt x="182" y="330"/>
                  <a:pt x="183" y="326"/>
                  <a:pt x="182" y="324"/>
                </a:cubicBezTo>
                <a:cubicBezTo>
                  <a:pt x="181" y="323"/>
                  <a:pt x="177" y="324"/>
                  <a:pt x="176" y="323"/>
                </a:cubicBezTo>
                <a:cubicBezTo>
                  <a:pt x="175" y="321"/>
                  <a:pt x="174" y="317"/>
                  <a:pt x="175" y="315"/>
                </a:cubicBezTo>
                <a:cubicBezTo>
                  <a:pt x="175" y="313"/>
                  <a:pt x="178" y="310"/>
                  <a:pt x="178" y="309"/>
                </a:cubicBezTo>
                <a:cubicBezTo>
                  <a:pt x="180" y="307"/>
                  <a:pt x="182" y="302"/>
                  <a:pt x="182" y="300"/>
                </a:cubicBezTo>
                <a:cubicBezTo>
                  <a:pt x="183" y="297"/>
                  <a:pt x="181" y="291"/>
                  <a:pt x="179" y="289"/>
                </a:cubicBezTo>
                <a:cubicBezTo>
                  <a:pt x="178" y="287"/>
                  <a:pt x="174" y="284"/>
                  <a:pt x="173" y="282"/>
                </a:cubicBezTo>
                <a:cubicBezTo>
                  <a:pt x="172" y="279"/>
                  <a:pt x="173" y="273"/>
                  <a:pt x="171" y="270"/>
                </a:cubicBezTo>
                <a:cubicBezTo>
                  <a:pt x="170" y="268"/>
                  <a:pt x="166" y="264"/>
                  <a:pt x="164" y="262"/>
                </a:cubicBezTo>
                <a:cubicBezTo>
                  <a:pt x="161" y="259"/>
                  <a:pt x="154" y="254"/>
                  <a:pt x="151" y="251"/>
                </a:cubicBezTo>
                <a:cubicBezTo>
                  <a:pt x="148" y="248"/>
                  <a:pt x="142" y="241"/>
                  <a:pt x="137" y="240"/>
                </a:cubicBezTo>
                <a:cubicBezTo>
                  <a:pt x="134" y="238"/>
                  <a:pt x="125" y="238"/>
                  <a:pt x="121" y="238"/>
                </a:cubicBezTo>
                <a:cubicBezTo>
                  <a:pt x="118" y="238"/>
                  <a:pt x="111" y="239"/>
                  <a:pt x="107" y="240"/>
                </a:cubicBezTo>
                <a:cubicBezTo>
                  <a:pt x="104" y="241"/>
                  <a:pt x="96" y="243"/>
                  <a:pt x="92" y="244"/>
                </a:cubicBezTo>
                <a:cubicBezTo>
                  <a:pt x="89" y="245"/>
                  <a:pt x="80" y="246"/>
                  <a:pt x="77" y="247"/>
                </a:cubicBezTo>
                <a:cubicBezTo>
                  <a:pt x="71" y="249"/>
                  <a:pt x="62" y="255"/>
                  <a:pt x="57" y="257"/>
                </a:cubicBezTo>
                <a:cubicBezTo>
                  <a:pt x="55" y="259"/>
                  <a:pt x="47" y="264"/>
                  <a:pt x="47" y="264"/>
                </a:cubicBezTo>
                <a:cubicBezTo>
                  <a:pt x="46" y="264"/>
                  <a:pt x="43" y="265"/>
                  <a:pt x="42" y="266"/>
                </a:cubicBezTo>
                <a:cubicBezTo>
                  <a:pt x="41" y="267"/>
                  <a:pt x="40" y="269"/>
                  <a:pt x="39" y="269"/>
                </a:cubicBezTo>
                <a:cubicBezTo>
                  <a:pt x="38" y="270"/>
                  <a:pt x="35" y="270"/>
                  <a:pt x="34" y="270"/>
                </a:cubicBezTo>
                <a:cubicBezTo>
                  <a:pt x="33" y="270"/>
                  <a:pt x="32" y="268"/>
                  <a:pt x="31" y="268"/>
                </a:cubicBezTo>
                <a:cubicBezTo>
                  <a:pt x="30" y="268"/>
                  <a:pt x="29" y="270"/>
                  <a:pt x="29" y="271"/>
                </a:cubicBezTo>
                <a:cubicBezTo>
                  <a:pt x="28" y="272"/>
                  <a:pt x="26" y="274"/>
                  <a:pt x="25" y="274"/>
                </a:cubicBezTo>
                <a:cubicBezTo>
                  <a:pt x="24" y="275"/>
                  <a:pt x="21" y="276"/>
                  <a:pt x="20" y="276"/>
                </a:cubicBezTo>
                <a:cubicBezTo>
                  <a:pt x="19" y="277"/>
                  <a:pt x="16" y="277"/>
                  <a:pt x="16" y="278"/>
                </a:cubicBezTo>
                <a:cubicBezTo>
                  <a:pt x="15" y="278"/>
                  <a:pt x="14" y="280"/>
                  <a:pt x="14" y="281"/>
                </a:cubicBezTo>
                <a:cubicBezTo>
                  <a:pt x="13" y="282"/>
                  <a:pt x="10" y="283"/>
                  <a:pt x="9" y="283"/>
                </a:cubicBezTo>
                <a:cubicBezTo>
                  <a:pt x="8" y="283"/>
                  <a:pt x="5" y="282"/>
                  <a:pt x="4" y="281"/>
                </a:cubicBezTo>
                <a:cubicBezTo>
                  <a:pt x="3" y="280"/>
                  <a:pt x="1" y="277"/>
                  <a:pt x="0" y="275"/>
                </a:cubicBezTo>
                <a:cubicBezTo>
                  <a:pt x="0" y="274"/>
                  <a:pt x="2" y="272"/>
                  <a:pt x="2" y="271"/>
                </a:cubicBezTo>
                <a:cubicBezTo>
                  <a:pt x="4" y="270"/>
                  <a:pt x="7" y="268"/>
                  <a:pt x="8" y="267"/>
                </a:cubicBezTo>
                <a:cubicBezTo>
                  <a:pt x="9" y="265"/>
                  <a:pt x="12" y="262"/>
                  <a:pt x="14" y="261"/>
                </a:cubicBezTo>
                <a:cubicBezTo>
                  <a:pt x="15" y="259"/>
                  <a:pt x="18" y="255"/>
                  <a:pt x="19" y="254"/>
                </a:cubicBezTo>
                <a:cubicBezTo>
                  <a:pt x="20" y="251"/>
                  <a:pt x="22" y="247"/>
                  <a:pt x="23" y="245"/>
                </a:cubicBezTo>
                <a:cubicBezTo>
                  <a:pt x="24" y="243"/>
                  <a:pt x="27" y="240"/>
                  <a:pt x="28" y="239"/>
                </a:cubicBezTo>
                <a:cubicBezTo>
                  <a:pt x="29" y="237"/>
                  <a:pt x="32" y="235"/>
                  <a:pt x="33" y="233"/>
                </a:cubicBezTo>
                <a:cubicBezTo>
                  <a:pt x="34" y="232"/>
                  <a:pt x="35" y="228"/>
                  <a:pt x="35" y="226"/>
                </a:cubicBezTo>
                <a:cubicBezTo>
                  <a:pt x="35" y="224"/>
                  <a:pt x="33" y="221"/>
                  <a:pt x="31" y="219"/>
                </a:cubicBezTo>
                <a:cubicBezTo>
                  <a:pt x="30" y="218"/>
                  <a:pt x="26" y="218"/>
                  <a:pt x="24" y="218"/>
                </a:cubicBezTo>
                <a:cubicBezTo>
                  <a:pt x="22" y="217"/>
                  <a:pt x="19" y="218"/>
                  <a:pt x="17" y="218"/>
                </a:cubicBezTo>
                <a:cubicBezTo>
                  <a:pt x="16" y="218"/>
                  <a:pt x="13" y="217"/>
                  <a:pt x="13" y="215"/>
                </a:cubicBezTo>
                <a:cubicBezTo>
                  <a:pt x="12" y="215"/>
                  <a:pt x="12" y="212"/>
                  <a:pt x="12" y="211"/>
                </a:cubicBezTo>
                <a:cubicBezTo>
                  <a:pt x="12" y="210"/>
                  <a:pt x="14" y="207"/>
                  <a:pt x="14" y="206"/>
                </a:cubicBezTo>
                <a:cubicBezTo>
                  <a:pt x="15" y="204"/>
                  <a:pt x="14" y="200"/>
                  <a:pt x="13" y="198"/>
                </a:cubicBezTo>
                <a:cubicBezTo>
                  <a:pt x="12" y="196"/>
                  <a:pt x="9" y="192"/>
                  <a:pt x="8" y="190"/>
                </a:cubicBezTo>
                <a:cubicBezTo>
                  <a:pt x="7" y="188"/>
                  <a:pt x="6" y="185"/>
                  <a:pt x="6" y="183"/>
                </a:cubicBezTo>
                <a:cubicBezTo>
                  <a:pt x="6" y="181"/>
                  <a:pt x="9" y="177"/>
                  <a:pt x="10" y="175"/>
                </a:cubicBezTo>
                <a:cubicBezTo>
                  <a:pt x="11" y="174"/>
                  <a:pt x="14" y="170"/>
                  <a:pt x="15" y="169"/>
                </a:cubicBezTo>
                <a:cubicBezTo>
                  <a:pt x="16" y="167"/>
                  <a:pt x="18" y="164"/>
                  <a:pt x="19" y="162"/>
                </a:cubicBezTo>
                <a:cubicBezTo>
                  <a:pt x="20" y="160"/>
                  <a:pt x="21" y="156"/>
                  <a:pt x="21" y="153"/>
                </a:cubicBezTo>
                <a:cubicBezTo>
                  <a:pt x="22" y="151"/>
                  <a:pt x="22" y="147"/>
                  <a:pt x="21" y="145"/>
                </a:cubicBezTo>
                <a:cubicBezTo>
                  <a:pt x="21" y="143"/>
                  <a:pt x="19" y="140"/>
                  <a:pt x="17" y="138"/>
                </a:cubicBezTo>
                <a:cubicBezTo>
                  <a:pt x="16" y="137"/>
                  <a:pt x="13" y="135"/>
                  <a:pt x="12" y="134"/>
                </a:cubicBezTo>
                <a:cubicBezTo>
                  <a:pt x="11" y="133"/>
                  <a:pt x="8" y="131"/>
                  <a:pt x="7" y="130"/>
                </a:cubicBezTo>
                <a:cubicBezTo>
                  <a:pt x="6" y="128"/>
                  <a:pt x="6" y="125"/>
                  <a:pt x="6" y="123"/>
                </a:cubicBezTo>
                <a:cubicBezTo>
                  <a:pt x="7" y="119"/>
                  <a:pt x="10" y="113"/>
                  <a:pt x="12" y="110"/>
                </a:cubicBezTo>
                <a:cubicBezTo>
                  <a:pt x="13" y="108"/>
                  <a:pt x="16" y="103"/>
                  <a:pt x="17" y="101"/>
                </a:cubicBezTo>
                <a:cubicBezTo>
                  <a:pt x="19" y="100"/>
                  <a:pt x="22" y="98"/>
                  <a:pt x="23" y="96"/>
                </a:cubicBezTo>
                <a:cubicBezTo>
                  <a:pt x="25" y="94"/>
                  <a:pt x="28" y="90"/>
                  <a:pt x="29" y="88"/>
                </a:cubicBezTo>
                <a:cubicBezTo>
                  <a:pt x="30" y="86"/>
                  <a:pt x="32" y="82"/>
                  <a:pt x="33" y="80"/>
                </a:cubicBezTo>
                <a:cubicBezTo>
                  <a:pt x="33" y="79"/>
                  <a:pt x="34" y="76"/>
                  <a:pt x="35" y="74"/>
                </a:cubicBezTo>
                <a:cubicBezTo>
                  <a:pt x="36" y="73"/>
                  <a:pt x="40" y="73"/>
                  <a:pt x="42" y="72"/>
                </a:cubicBezTo>
                <a:cubicBezTo>
                  <a:pt x="43" y="71"/>
                  <a:pt x="46" y="68"/>
                  <a:pt x="47" y="67"/>
                </a:cubicBezTo>
                <a:cubicBezTo>
                  <a:pt x="50" y="65"/>
                  <a:pt x="55" y="62"/>
                  <a:pt x="57" y="61"/>
                </a:cubicBezTo>
                <a:cubicBezTo>
                  <a:pt x="61" y="58"/>
                  <a:pt x="68" y="53"/>
                  <a:pt x="72" y="51"/>
                </a:cubicBezTo>
                <a:cubicBezTo>
                  <a:pt x="75" y="49"/>
                  <a:pt x="82" y="46"/>
                  <a:pt x="86" y="45"/>
                </a:cubicBezTo>
                <a:cubicBezTo>
                  <a:pt x="90" y="43"/>
                  <a:pt x="98" y="41"/>
                  <a:pt x="102" y="40"/>
                </a:cubicBezTo>
                <a:cubicBezTo>
                  <a:pt x="106" y="40"/>
                  <a:pt x="114" y="40"/>
                  <a:pt x="118" y="41"/>
                </a:cubicBezTo>
                <a:cubicBezTo>
                  <a:pt x="121" y="41"/>
                  <a:pt x="127" y="43"/>
                  <a:pt x="130" y="43"/>
                </a:cubicBezTo>
                <a:cubicBezTo>
                  <a:pt x="134" y="45"/>
                  <a:pt x="142" y="48"/>
                  <a:pt x="146" y="49"/>
                </a:cubicBezTo>
                <a:cubicBezTo>
                  <a:pt x="149" y="51"/>
                  <a:pt x="155" y="55"/>
                  <a:pt x="158" y="56"/>
                </a:cubicBezTo>
                <a:cubicBezTo>
                  <a:pt x="159" y="57"/>
                  <a:pt x="164" y="57"/>
                  <a:pt x="165" y="59"/>
                </a:cubicBezTo>
                <a:cubicBezTo>
                  <a:pt x="166" y="59"/>
                  <a:pt x="166" y="61"/>
                  <a:pt x="166" y="62"/>
                </a:cubicBezTo>
                <a:cubicBezTo>
                  <a:pt x="167" y="63"/>
                  <a:pt x="166" y="65"/>
                  <a:pt x="165" y="66"/>
                </a:cubicBezTo>
                <a:cubicBezTo>
                  <a:pt x="165" y="67"/>
                  <a:pt x="163" y="69"/>
                  <a:pt x="163" y="71"/>
                </a:cubicBezTo>
                <a:cubicBezTo>
                  <a:pt x="162" y="72"/>
                  <a:pt x="163" y="75"/>
                  <a:pt x="163" y="76"/>
                </a:cubicBezTo>
                <a:cubicBezTo>
                  <a:pt x="163" y="78"/>
                  <a:pt x="163" y="81"/>
                  <a:pt x="163" y="82"/>
                </a:cubicBezTo>
                <a:cubicBezTo>
                  <a:pt x="162" y="83"/>
                  <a:pt x="161" y="85"/>
                  <a:pt x="160" y="85"/>
                </a:cubicBezTo>
                <a:cubicBezTo>
                  <a:pt x="159" y="85"/>
                  <a:pt x="158" y="84"/>
                  <a:pt x="157" y="83"/>
                </a:cubicBezTo>
                <a:cubicBezTo>
                  <a:pt x="156" y="83"/>
                  <a:pt x="155" y="81"/>
                  <a:pt x="154" y="81"/>
                </a:cubicBezTo>
                <a:cubicBezTo>
                  <a:pt x="153" y="81"/>
                  <a:pt x="152" y="83"/>
                  <a:pt x="152" y="84"/>
                </a:cubicBezTo>
                <a:cubicBezTo>
                  <a:pt x="152" y="86"/>
                  <a:pt x="152" y="88"/>
                  <a:pt x="152" y="90"/>
                </a:cubicBezTo>
                <a:cubicBezTo>
                  <a:pt x="153" y="91"/>
                  <a:pt x="155" y="94"/>
                  <a:pt x="156" y="95"/>
                </a:cubicBezTo>
                <a:cubicBezTo>
                  <a:pt x="157" y="97"/>
                  <a:pt x="158" y="99"/>
                  <a:pt x="159" y="100"/>
                </a:cubicBezTo>
                <a:cubicBezTo>
                  <a:pt x="160" y="101"/>
                  <a:pt x="162" y="103"/>
                  <a:pt x="163" y="103"/>
                </a:cubicBezTo>
                <a:cubicBezTo>
                  <a:pt x="164" y="103"/>
                  <a:pt x="166" y="102"/>
                  <a:pt x="167" y="101"/>
                </a:cubicBezTo>
                <a:cubicBezTo>
                  <a:pt x="168" y="100"/>
                  <a:pt x="168" y="97"/>
                  <a:pt x="168" y="96"/>
                </a:cubicBezTo>
                <a:cubicBezTo>
                  <a:pt x="168" y="95"/>
                  <a:pt x="165" y="93"/>
                  <a:pt x="164" y="92"/>
                </a:cubicBezTo>
                <a:cubicBezTo>
                  <a:pt x="164" y="91"/>
                  <a:pt x="165" y="89"/>
                  <a:pt x="165" y="88"/>
                </a:cubicBezTo>
                <a:cubicBezTo>
                  <a:pt x="165" y="87"/>
                  <a:pt x="164" y="84"/>
                  <a:pt x="165" y="83"/>
                </a:cubicBezTo>
                <a:cubicBezTo>
                  <a:pt x="166" y="82"/>
                  <a:pt x="169" y="81"/>
                  <a:pt x="171" y="80"/>
                </a:cubicBezTo>
                <a:cubicBezTo>
                  <a:pt x="173" y="79"/>
                  <a:pt x="176" y="76"/>
                  <a:pt x="177" y="75"/>
                </a:cubicBezTo>
                <a:cubicBezTo>
                  <a:pt x="178" y="74"/>
                  <a:pt x="180" y="70"/>
                  <a:pt x="181" y="69"/>
                </a:cubicBezTo>
                <a:cubicBezTo>
                  <a:pt x="183" y="66"/>
                  <a:pt x="186" y="62"/>
                  <a:pt x="188" y="60"/>
                </a:cubicBezTo>
                <a:cubicBezTo>
                  <a:pt x="190" y="58"/>
                  <a:pt x="194" y="54"/>
                  <a:pt x="196" y="52"/>
                </a:cubicBezTo>
                <a:cubicBezTo>
                  <a:pt x="197" y="50"/>
                  <a:pt x="201" y="45"/>
                  <a:pt x="202" y="42"/>
                </a:cubicBezTo>
                <a:cubicBezTo>
                  <a:pt x="203" y="40"/>
                  <a:pt x="203" y="34"/>
                  <a:pt x="204" y="32"/>
                </a:cubicBezTo>
                <a:cubicBezTo>
                  <a:pt x="205" y="30"/>
                  <a:pt x="206" y="26"/>
                  <a:pt x="207" y="24"/>
                </a:cubicBezTo>
                <a:cubicBezTo>
                  <a:pt x="209" y="23"/>
                  <a:pt x="213" y="21"/>
                  <a:pt x="215" y="21"/>
                </a:cubicBezTo>
                <a:cubicBezTo>
                  <a:pt x="217" y="21"/>
                  <a:pt x="220" y="22"/>
                  <a:pt x="222" y="22"/>
                </a:cubicBezTo>
                <a:cubicBezTo>
                  <a:pt x="225" y="21"/>
                  <a:pt x="230" y="19"/>
                  <a:pt x="233" y="18"/>
                </a:cubicBezTo>
                <a:cubicBezTo>
                  <a:pt x="235" y="17"/>
                  <a:pt x="239" y="16"/>
                  <a:pt x="240" y="16"/>
                </a:cubicBezTo>
                <a:cubicBezTo>
                  <a:pt x="242" y="16"/>
                  <a:pt x="246" y="17"/>
                  <a:pt x="247" y="18"/>
                </a:cubicBezTo>
                <a:cubicBezTo>
                  <a:pt x="250" y="19"/>
                  <a:pt x="255" y="21"/>
                  <a:pt x="258" y="21"/>
                </a:cubicBezTo>
                <a:cubicBezTo>
                  <a:pt x="260" y="22"/>
                  <a:pt x="265" y="23"/>
                  <a:pt x="267" y="23"/>
                </a:cubicBezTo>
                <a:cubicBezTo>
                  <a:pt x="269" y="23"/>
                  <a:pt x="274" y="22"/>
                  <a:pt x="276" y="22"/>
                </a:cubicBezTo>
                <a:cubicBezTo>
                  <a:pt x="277" y="21"/>
                  <a:pt x="280" y="18"/>
                  <a:pt x="281" y="18"/>
                </a:cubicBezTo>
                <a:cubicBezTo>
                  <a:pt x="282" y="17"/>
                  <a:pt x="285" y="16"/>
                  <a:pt x="286" y="16"/>
                </a:cubicBezTo>
                <a:cubicBezTo>
                  <a:pt x="288" y="16"/>
                  <a:pt x="291" y="17"/>
                  <a:pt x="292" y="18"/>
                </a:cubicBezTo>
                <a:cubicBezTo>
                  <a:pt x="293" y="18"/>
                  <a:pt x="294" y="21"/>
                  <a:pt x="295" y="22"/>
                </a:cubicBezTo>
                <a:cubicBezTo>
                  <a:pt x="296" y="23"/>
                  <a:pt x="300" y="24"/>
                  <a:pt x="302" y="24"/>
                </a:cubicBezTo>
                <a:cubicBezTo>
                  <a:pt x="303" y="24"/>
                  <a:pt x="307" y="24"/>
                  <a:pt x="308" y="24"/>
                </a:cubicBezTo>
                <a:cubicBezTo>
                  <a:pt x="310" y="23"/>
                  <a:pt x="314" y="22"/>
                  <a:pt x="316" y="21"/>
                </a:cubicBezTo>
                <a:cubicBezTo>
                  <a:pt x="318" y="20"/>
                  <a:pt x="320" y="14"/>
                  <a:pt x="321" y="12"/>
                </a:cubicBezTo>
                <a:cubicBezTo>
                  <a:pt x="322" y="11"/>
                  <a:pt x="322" y="9"/>
                  <a:pt x="322" y="8"/>
                </a:cubicBezTo>
                <a:cubicBezTo>
                  <a:pt x="323" y="7"/>
                  <a:pt x="325" y="5"/>
                  <a:pt x="326" y="4"/>
                </a:cubicBezTo>
                <a:cubicBezTo>
                  <a:pt x="326" y="3"/>
                  <a:pt x="327" y="1"/>
                  <a:pt x="328" y="1"/>
                </a:cubicBezTo>
                <a:cubicBezTo>
                  <a:pt x="329" y="0"/>
                  <a:pt x="331" y="1"/>
                  <a:pt x="332" y="1"/>
                </a:cubicBezTo>
                <a:cubicBezTo>
                  <a:pt x="333" y="2"/>
                  <a:pt x="335" y="4"/>
                  <a:pt x="336" y="5"/>
                </a:cubicBezTo>
                <a:cubicBezTo>
                  <a:pt x="336" y="6"/>
                  <a:pt x="335" y="8"/>
                  <a:pt x="336" y="9"/>
                </a:cubicBezTo>
                <a:cubicBezTo>
                  <a:pt x="336" y="10"/>
                  <a:pt x="338" y="12"/>
                  <a:pt x="339" y="13"/>
                </a:cubicBezTo>
                <a:cubicBezTo>
                  <a:pt x="340" y="14"/>
                  <a:pt x="341" y="15"/>
                  <a:pt x="342" y="15"/>
                </a:cubicBezTo>
                <a:cubicBezTo>
                  <a:pt x="343" y="16"/>
                  <a:pt x="344" y="16"/>
                  <a:pt x="344" y="17"/>
                </a:cubicBezTo>
                <a:cubicBezTo>
                  <a:pt x="345" y="17"/>
                  <a:pt x="346" y="18"/>
                  <a:pt x="346" y="19"/>
                </a:cubicBezTo>
                <a:cubicBezTo>
                  <a:pt x="347" y="20"/>
                  <a:pt x="348" y="22"/>
                  <a:pt x="349" y="23"/>
                </a:cubicBezTo>
                <a:cubicBezTo>
                  <a:pt x="350" y="24"/>
                  <a:pt x="353" y="25"/>
                  <a:pt x="355" y="26"/>
                </a:cubicBezTo>
                <a:cubicBezTo>
                  <a:pt x="355" y="26"/>
                  <a:pt x="356" y="28"/>
                  <a:pt x="356" y="28"/>
                </a:cubicBezTo>
                <a:cubicBezTo>
                  <a:pt x="359" y="31"/>
                  <a:pt x="366" y="34"/>
                  <a:pt x="368" y="37"/>
                </a:cubicBezTo>
                <a:cubicBezTo>
                  <a:pt x="372" y="40"/>
                  <a:pt x="377" y="48"/>
                  <a:pt x="380" y="51"/>
                </a:cubicBezTo>
                <a:cubicBezTo>
                  <a:pt x="382" y="54"/>
                  <a:pt x="387" y="59"/>
                  <a:pt x="390" y="61"/>
                </a:cubicBezTo>
                <a:cubicBezTo>
                  <a:pt x="393" y="62"/>
                  <a:pt x="399" y="65"/>
                  <a:pt x="401" y="66"/>
                </a:cubicBezTo>
                <a:cubicBezTo>
                  <a:pt x="404" y="67"/>
                  <a:pt x="409" y="69"/>
                  <a:pt x="412" y="70"/>
                </a:cubicBezTo>
                <a:cubicBezTo>
                  <a:pt x="416" y="71"/>
                  <a:pt x="424" y="74"/>
                  <a:pt x="428" y="74"/>
                </a:cubicBezTo>
                <a:cubicBezTo>
                  <a:pt x="431" y="75"/>
                  <a:pt x="436" y="74"/>
                  <a:pt x="439" y="74"/>
                </a:cubicBezTo>
                <a:cubicBezTo>
                  <a:pt x="440" y="74"/>
                  <a:pt x="442" y="73"/>
                  <a:pt x="443" y="74"/>
                </a:cubicBezTo>
                <a:cubicBezTo>
                  <a:pt x="444" y="76"/>
                  <a:pt x="441" y="80"/>
                  <a:pt x="440" y="82"/>
                </a:cubicBezTo>
                <a:cubicBezTo>
                  <a:pt x="438" y="87"/>
                  <a:pt x="434" y="96"/>
                  <a:pt x="433" y="102"/>
                </a:cubicBezTo>
                <a:cubicBezTo>
                  <a:pt x="431" y="110"/>
                  <a:pt x="429" y="127"/>
                  <a:pt x="428" y="135"/>
                </a:cubicBezTo>
                <a:cubicBezTo>
                  <a:pt x="428" y="142"/>
                  <a:pt x="428" y="155"/>
                  <a:pt x="428" y="162"/>
                </a:cubicBezTo>
                <a:cubicBezTo>
                  <a:pt x="429" y="171"/>
                  <a:pt x="432" y="189"/>
                  <a:pt x="434" y="199"/>
                </a:cubicBezTo>
                <a:cubicBezTo>
                  <a:pt x="435" y="203"/>
                  <a:pt x="439" y="218"/>
                  <a:pt x="439" y="218"/>
                </a:cubicBezTo>
                <a:cubicBezTo>
                  <a:pt x="439" y="218"/>
                  <a:pt x="440" y="231"/>
                  <a:pt x="441" y="235"/>
                </a:cubicBezTo>
                <a:cubicBezTo>
                  <a:pt x="442" y="237"/>
                  <a:pt x="443" y="241"/>
                  <a:pt x="445" y="243"/>
                </a:cubicBezTo>
                <a:cubicBezTo>
                  <a:pt x="446" y="246"/>
                  <a:pt x="451" y="249"/>
                  <a:pt x="453" y="25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3" name="Freeform 78">
            <a:extLst>
              <a:ext uri="{FF2B5EF4-FFF2-40B4-BE49-F238E27FC236}">
                <a16:creationId xmlns:a16="http://schemas.microsoft.com/office/drawing/2014/main" id="{7B155FD0-2E2B-47DC-9572-F51D6D0DC051}"/>
              </a:ext>
            </a:extLst>
          </p:cNvPr>
          <p:cNvSpPr>
            <a:spLocks/>
          </p:cNvSpPr>
          <p:nvPr/>
        </p:nvSpPr>
        <p:spPr bwMode="auto">
          <a:xfrm>
            <a:off x="8202560" y="4236212"/>
            <a:ext cx="117200" cy="102550"/>
          </a:xfrm>
          <a:custGeom>
            <a:avLst/>
            <a:gdLst/>
            <a:ahLst/>
            <a:cxnLst>
              <a:cxn ang="0">
                <a:pos x="29" y="36"/>
              </a:cxn>
              <a:cxn ang="0">
                <a:pos x="25" y="32"/>
              </a:cxn>
              <a:cxn ang="0">
                <a:pos x="18" y="32"/>
              </a:cxn>
              <a:cxn ang="0">
                <a:pos x="11" y="31"/>
              </a:cxn>
              <a:cxn ang="0">
                <a:pos x="6" y="33"/>
              </a:cxn>
              <a:cxn ang="0">
                <a:pos x="2" y="32"/>
              </a:cxn>
              <a:cxn ang="0">
                <a:pos x="0" y="28"/>
              </a:cxn>
              <a:cxn ang="0">
                <a:pos x="3" y="22"/>
              </a:cxn>
              <a:cxn ang="0">
                <a:pos x="8" y="21"/>
              </a:cxn>
              <a:cxn ang="0">
                <a:pos x="13" y="22"/>
              </a:cxn>
              <a:cxn ang="0">
                <a:pos x="18" y="22"/>
              </a:cxn>
              <a:cxn ang="0">
                <a:pos x="21" y="22"/>
              </a:cxn>
              <a:cxn ang="0">
                <a:pos x="25" y="22"/>
              </a:cxn>
              <a:cxn ang="0">
                <a:pos x="30" y="21"/>
              </a:cxn>
              <a:cxn ang="0">
                <a:pos x="32" y="19"/>
              </a:cxn>
              <a:cxn ang="0">
                <a:pos x="31" y="17"/>
              </a:cxn>
              <a:cxn ang="0">
                <a:pos x="28" y="16"/>
              </a:cxn>
              <a:cxn ang="0">
                <a:pos x="27" y="13"/>
              </a:cxn>
              <a:cxn ang="0">
                <a:pos x="31" y="10"/>
              </a:cxn>
              <a:cxn ang="0">
                <a:pos x="30" y="8"/>
              </a:cxn>
              <a:cxn ang="0">
                <a:pos x="31" y="5"/>
              </a:cxn>
              <a:cxn ang="0">
                <a:pos x="35" y="1"/>
              </a:cxn>
              <a:cxn ang="0">
                <a:pos x="38" y="4"/>
              </a:cxn>
              <a:cxn ang="0">
                <a:pos x="40" y="12"/>
              </a:cxn>
              <a:cxn ang="0">
                <a:pos x="39" y="21"/>
              </a:cxn>
              <a:cxn ang="0">
                <a:pos x="36" y="25"/>
              </a:cxn>
              <a:cxn ang="0">
                <a:pos x="36" y="31"/>
              </a:cxn>
              <a:cxn ang="0">
                <a:pos x="36" y="35"/>
              </a:cxn>
              <a:cxn ang="0">
                <a:pos x="32" y="36"/>
              </a:cxn>
              <a:cxn ang="0">
                <a:pos x="29" y="36"/>
              </a:cxn>
            </a:cxnLst>
            <a:rect l="0" t="0" r="r" b="b"/>
            <a:pathLst>
              <a:path w="40" h="36">
                <a:moveTo>
                  <a:pt x="29" y="36"/>
                </a:moveTo>
                <a:cubicBezTo>
                  <a:pt x="28" y="36"/>
                  <a:pt x="26" y="33"/>
                  <a:pt x="25" y="32"/>
                </a:cubicBezTo>
                <a:cubicBezTo>
                  <a:pt x="24" y="32"/>
                  <a:pt x="20" y="32"/>
                  <a:pt x="18" y="32"/>
                </a:cubicBezTo>
                <a:cubicBezTo>
                  <a:pt x="16" y="32"/>
                  <a:pt x="13" y="31"/>
                  <a:pt x="11" y="31"/>
                </a:cubicBezTo>
                <a:cubicBezTo>
                  <a:pt x="10" y="31"/>
                  <a:pt x="7" y="32"/>
                  <a:pt x="6" y="33"/>
                </a:cubicBezTo>
                <a:cubicBezTo>
                  <a:pt x="5" y="33"/>
                  <a:pt x="3" y="33"/>
                  <a:pt x="2" y="32"/>
                </a:cubicBezTo>
                <a:cubicBezTo>
                  <a:pt x="1" y="32"/>
                  <a:pt x="0" y="29"/>
                  <a:pt x="0" y="28"/>
                </a:cubicBezTo>
                <a:cubicBezTo>
                  <a:pt x="0" y="26"/>
                  <a:pt x="2" y="23"/>
                  <a:pt x="3" y="22"/>
                </a:cubicBezTo>
                <a:cubicBezTo>
                  <a:pt x="4" y="22"/>
                  <a:pt x="7" y="21"/>
                  <a:pt x="8" y="21"/>
                </a:cubicBezTo>
                <a:cubicBezTo>
                  <a:pt x="9" y="21"/>
                  <a:pt x="12" y="22"/>
                  <a:pt x="13" y="22"/>
                </a:cubicBezTo>
                <a:cubicBezTo>
                  <a:pt x="14" y="22"/>
                  <a:pt x="17" y="23"/>
                  <a:pt x="18" y="22"/>
                </a:cubicBezTo>
                <a:cubicBezTo>
                  <a:pt x="19" y="22"/>
                  <a:pt x="20" y="22"/>
                  <a:pt x="21" y="22"/>
                </a:cubicBezTo>
                <a:cubicBezTo>
                  <a:pt x="22" y="21"/>
                  <a:pt x="24" y="22"/>
                  <a:pt x="25" y="22"/>
                </a:cubicBezTo>
                <a:cubicBezTo>
                  <a:pt x="27" y="22"/>
                  <a:pt x="29" y="22"/>
                  <a:pt x="30" y="21"/>
                </a:cubicBezTo>
                <a:cubicBezTo>
                  <a:pt x="31" y="21"/>
                  <a:pt x="32" y="20"/>
                  <a:pt x="32" y="19"/>
                </a:cubicBezTo>
                <a:cubicBezTo>
                  <a:pt x="32" y="18"/>
                  <a:pt x="31" y="17"/>
                  <a:pt x="31" y="17"/>
                </a:cubicBezTo>
                <a:cubicBezTo>
                  <a:pt x="30" y="17"/>
                  <a:pt x="29" y="17"/>
                  <a:pt x="28" y="16"/>
                </a:cubicBezTo>
                <a:cubicBezTo>
                  <a:pt x="28" y="16"/>
                  <a:pt x="27" y="14"/>
                  <a:pt x="27" y="13"/>
                </a:cubicBezTo>
                <a:cubicBezTo>
                  <a:pt x="28" y="12"/>
                  <a:pt x="30" y="12"/>
                  <a:pt x="31" y="10"/>
                </a:cubicBezTo>
                <a:cubicBezTo>
                  <a:pt x="31" y="10"/>
                  <a:pt x="30" y="8"/>
                  <a:pt x="30" y="8"/>
                </a:cubicBezTo>
                <a:cubicBezTo>
                  <a:pt x="30" y="7"/>
                  <a:pt x="31" y="6"/>
                  <a:pt x="31" y="5"/>
                </a:cubicBezTo>
                <a:cubicBezTo>
                  <a:pt x="32" y="4"/>
                  <a:pt x="33" y="1"/>
                  <a:pt x="35" y="1"/>
                </a:cubicBezTo>
                <a:cubicBezTo>
                  <a:pt x="36" y="0"/>
                  <a:pt x="38" y="3"/>
                  <a:pt x="38" y="4"/>
                </a:cubicBezTo>
                <a:cubicBezTo>
                  <a:pt x="39" y="6"/>
                  <a:pt x="40" y="10"/>
                  <a:pt x="40" y="12"/>
                </a:cubicBezTo>
                <a:cubicBezTo>
                  <a:pt x="40" y="14"/>
                  <a:pt x="39" y="18"/>
                  <a:pt x="39" y="21"/>
                </a:cubicBezTo>
                <a:cubicBezTo>
                  <a:pt x="38" y="22"/>
                  <a:pt x="36" y="24"/>
                  <a:pt x="36" y="25"/>
                </a:cubicBezTo>
                <a:cubicBezTo>
                  <a:pt x="36" y="26"/>
                  <a:pt x="36" y="29"/>
                  <a:pt x="36" y="31"/>
                </a:cubicBezTo>
                <a:cubicBezTo>
                  <a:pt x="36" y="32"/>
                  <a:pt x="36" y="34"/>
                  <a:pt x="36" y="35"/>
                </a:cubicBezTo>
                <a:cubicBezTo>
                  <a:pt x="35" y="36"/>
                  <a:pt x="33" y="36"/>
                  <a:pt x="32" y="36"/>
                </a:cubicBezTo>
                <a:cubicBezTo>
                  <a:pt x="32" y="36"/>
                  <a:pt x="30" y="36"/>
                  <a:pt x="29" y="3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4" name="Freeform 79">
            <a:extLst>
              <a:ext uri="{FF2B5EF4-FFF2-40B4-BE49-F238E27FC236}">
                <a16:creationId xmlns:a16="http://schemas.microsoft.com/office/drawing/2014/main" id="{05CABD8A-8C8D-4968-AC4F-622875E11A05}"/>
              </a:ext>
            </a:extLst>
          </p:cNvPr>
          <p:cNvSpPr>
            <a:spLocks/>
          </p:cNvSpPr>
          <p:nvPr/>
        </p:nvSpPr>
        <p:spPr bwMode="auto">
          <a:xfrm>
            <a:off x="6916295" y="3585755"/>
            <a:ext cx="1125116" cy="1462065"/>
          </a:xfrm>
          <a:custGeom>
            <a:avLst/>
            <a:gdLst/>
            <a:ahLst/>
            <a:cxnLst>
              <a:cxn ang="0">
                <a:pos x="5" y="150"/>
              </a:cxn>
              <a:cxn ang="0">
                <a:pos x="35" y="120"/>
              </a:cxn>
              <a:cxn ang="0">
                <a:pos x="57" y="75"/>
              </a:cxn>
              <a:cxn ang="0">
                <a:pos x="35" y="48"/>
              </a:cxn>
              <a:cxn ang="0">
                <a:pos x="51" y="19"/>
              </a:cxn>
              <a:cxn ang="0">
                <a:pos x="85" y="7"/>
              </a:cxn>
              <a:cxn ang="0">
                <a:pos x="117" y="54"/>
              </a:cxn>
              <a:cxn ang="0">
                <a:pos x="148" y="72"/>
              </a:cxn>
              <a:cxn ang="0">
                <a:pos x="159" y="37"/>
              </a:cxn>
              <a:cxn ang="0">
                <a:pos x="235" y="51"/>
              </a:cxn>
              <a:cxn ang="0">
                <a:pos x="285" y="81"/>
              </a:cxn>
              <a:cxn ang="0">
                <a:pos x="351" y="85"/>
              </a:cxn>
              <a:cxn ang="0">
                <a:pos x="362" y="156"/>
              </a:cxn>
              <a:cxn ang="0">
                <a:pos x="338" y="175"/>
              </a:cxn>
              <a:cxn ang="0">
                <a:pos x="298" y="174"/>
              </a:cxn>
              <a:cxn ang="0">
                <a:pos x="340" y="191"/>
              </a:cxn>
              <a:cxn ang="0">
                <a:pos x="370" y="198"/>
              </a:cxn>
              <a:cxn ang="0">
                <a:pos x="371" y="224"/>
              </a:cxn>
              <a:cxn ang="0">
                <a:pos x="382" y="248"/>
              </a:cxn>
              <a:cxn ang="0">
                <a:pos x="367" y="259"/>
              </a:cxn>
              <a:cxn ang="0">
                <a:pos x="365" y="284"/>
              </a:cxn>
              <a:cxn ang="0">
                <a:pos x="305" y="296"/>
              </a:cxn>
              <a:cxn ang="0">
                <a:pos x="268" y="298"/>
              </a:cxn>
              <a:cxn ang="0">
                <a:pos x="221" y="272"/>
              </a:cxn>
              <a:cxn ang="0">
                <a:pos x="177" y="272"/>
              </a:cxn>
              <a:cxn ang="0">
                <a:pos x="180" y="282"/>
              </a:cxn>
              <a:cxn ang="0">
                <a:pos x="234" y="297"/>
              </a:cxn>
              <a:cxn ang="0">
                <a:pos x="247" y="338"/>
              </a:cxn>
              <a:cxn ang="0">
                <a:pos x="255" y="340"/>
              </a:cxn>
              <a:cxn ang="0">
                <a:pos x="304" y="338"/>
              </a:cxn>
              <a:cxn ang="0">
                <a:pos x="270" y="366"/>
              </a:cxn>
              <a:cxn ang="0">
                <a:pos x="258" y="383"/>
              </a:cxn>
              <a:cxn ang="0">
                <a:pos x="253" y="402"/>
              </a:cxn>
              <a:cxn ang="0">
                <a:pos x="228" y="402"/>
              </a:cxn>
              <a:cxn ang="0">
                <a:pos x="210" y="417"/>
              </a:cxn>
              <a:cxn ang="0">
                <a:pos x="196" y="414"/>
              </a:cxn>
              <a:cxn ang="0">
                <a:pos x="186" y="412"/>
              </a:cxn>
              <a:cxn ang="0">
                <a:pos x="188" y="422"/>
              </a:cxn>
              <a:cxn ang="0">
                <a:pos x="161" y="428"/>
              </a:cxn>
              <a:cxn ang="0">
                <a:pos x="187" y="435"/>
              </a:cxn>
              <a:cxn ang="0">
                <a:pos x="217" y="432"/>
              </a:cxn>
              <a:cxn ang="0">
                <a:pos x="225" y="456"/>
              </a:cxn>
              <a:cxn ang="0">
                <a:pos x="195" y="475"/>
              </a:cxn>
              <a:cxn ang="0">
                <a:pos x="175" y="474"/>
              </a:cxn>
              <a:cxn ang="0">
                <a:pos x="135" y="481"/>
              </a:cxn>
              <a:cxn ang="0">
                <a:pos x="74" y="496"/>
              </a:cxn>
              <a:cxn ang="0">
                <a:pos x="42" y="464"/>
              </a:cxn>
              <a:cxn ang="0">
                <a:pos x="78" y="425"/>
              </a:cxn>
              <a:cxn ang="0">
                <a:pos x="82" y="381"/>
              </a:cxn>
              <a:cxn ang="0">
                <a:pos x="50" y="354"/>
              </a:cxn>
              <a:cxn ang="0">
                <a:pos x="25" y="282"/>
              </a:cxn>
              <a:cxn ang="0">
                <a:pos x="2" y="214"/>
              </a:cxn>
            </a:cxnLst>
            <a:rect l="0" t="0" r="r" b="b"/>
            <a:pathLst>
              <a:path w="388" h="504">
                <a:moveTo>
                  <a:pt x="2" y="175"/>
                </a:moveTo>
                <a:cubicBezTo>
                  <a:pt x="3" y="173"/>
                  <a:pt x="5" y="170"/>
                  <a:pt x="5" y="168"/>
                </a:cubicBezTo>
                <a:cubicBezTo>
                  <a:pt x="5" y="166"/>
                  <a:pt x="5" y="163"/>
                  <a:pt x="5" y="162"/>
                </a:cubicBezTo>
                <a:cubicBezTo>
                  <a:pt x="4" y="160"/>
                  <a:pt x="4" y="155"/>
                  <a:pt x="4" y="153"/>
                </a:cubicBezTo>
                <a:cubicBezTo>
                  <a:pt x="4" y="152"/>
                  <a:pt x="4" y="150"/>
                  <a:pt x="5" y="150"/>
                </a:cubicBezTo>
                <a:cubicBezTo>
                  <a:pt x="6" y="148"/>
                  <a:pt x="10" y="146"/>
                  <a:pt x="11" y="144"/>
                </a:cubicBezTo>
                <a:cubicBezTo>
                  <a:pt x="12" y="143"/>
                  <a:pt x="12" y="140"/>
                  <a:pt x="13" y="139"/>
                </a:cubicBezTo>
                <a:cubicBezTo>
                  <a:pt x="15" y="137"/>
                  <a:pt x="20" y="134"/>
                  <a:pt x="23" y="132"/>
                </a:cubicBezTo>
                <a:cubicBezTo>
                  <a:pt x="25" y="130"/>
                  <a:pt x="29" y="128"/>
                  <a:pt x="31" y="127"/>
                </a:cubicBezTo>
                <a:cubicBezTo>
                  <a:pt x="32" y="125"/>
                  <a:pt x="34" y="122"/>
                  <a:pt x="35" y="120"/>
                </a:cubicBezTo>
                <a:cubicBezTo>
                  <a:pt x="36" y="117"/>
                  <a:pt x="38" y="111"/>
                  <a:pt x="40" y="108"/>
                </a:cubicBezTo>
                <a:cubicBezTo>
                  <a:pt x="41" y="105"/>
                  <a:pt x="45" y="99"/>
                  <a:pt x="46" y="96"/>
                </a:cubicBezTo>
                <a:cubicBezTo>
                  <a:pt x="47" y="94"/>
                  <a:pt x="48" y="89"/>
                  <a:pt x="49" y="87"/>
                </a:cubicBezTo>
                <a:cubicBezTo>
                  <a:pt x="50" y="85"/>
                  <a:pt x="55" y="84"/>
                  <a:pt x="56" y="82"/>
                </a:cubicBezTo>
                <a:cubicBezTo>
                  <a:pt x="57" y="80"/>
                  <a:pt x="57" y="77"/>
                  <a:pt x="57" y="75"/>
                </a:cubicBezTo>
                <a:cubicBezTo>
                  <a:pt x="57" y="73"/>
                  <a:pt x="55" y="70"/>
                  <a:pt x="54" y="68"/>
                </a:cubicBezTo>
                <a:cubicBezTo>
                  <a:pt x="54" y="67"/>
                  <a:pt x="54" y="63"/>
                  <a:pt x="53" y="62"/>
                </a:cubicBezTo>
                <a:cubicBezTo>
                  <a:pt x="52" y="61"/>
                  <a:pt x="49" y="59"/>
                  <a:pt x="48" y="58"/>
                </a:cubicBezTo>
                <a:cubicBezTo>
                  <a:pt x="46" y="57"/>
                  <a:pt x="43" y="55"/>
                  <a:pt x="41" y="54"/>
                </a:cubicBezTo>
                <a:cubicBezTo>
                  <a:pt x="39" y="53"/>
                  <a:pt x="36" y="50"/>
                  <a:pt x="35" y="48"/>
                </a:cubicBezTo>
                <a:cubicBezTo>
                  <a:pt x="34" y="46"/>
                  <a:pt x="32" y="42"/>
                  <a:pt x="32" y="39"/>
                </a:cubicBezTo>
                <a:cubicBezTo>
                  <a:pt x="32" y="37"/>
                  <a:pt x="33" y="33"/>
                  <a:pt x="34" y="31"/>
                </a:cubicBezTo>
                <a:cubicBezTo>
                  <a:pt x="35" y="28"/>
                  <a:pt x="39" y="24"/>
                  <a:pt x="41" y="23"/>
                </a:cubicBezTo>
                <a:cubicBezTo>
                  <a:pt x="42" y="22"/>
                  <a:pt x="45" y="23"/>
                  <a:pt x="46" y="22"/>
                </a:cubicBezTo>
                <a:cubicBezTo>
                  <a:pt x="48" y="22"/>
                  <a:pt x="50" y="20"/>
                  <a:pt x="51" y="19"/>
                </a:cubicBezTo>
                <a:cubicBezTo>
                  <a:pt x="53" y="17"/>
                  <a:pt x="56" y="13"/>
                  <a:pt x="57" y="11"/>
                </a:cubicBezTo>
                <a:cubicBezTo>
                  <a:pt x="58" y="10"/>
                  <a:pt x="60" y="8"/>
                  <a:pt x="61" y="7"/>
                </a:cubicBezTo>
                <a:cubicBezTo>
                  <a:pt x="63" y="5"/>
                  <a:pt x="68" y="3"/>
                  <a:pt x="70" y="2"/>
                </a:cubicBezTo>
                <a:cubicBezTo>
                  <a:pt x="73" y="1"/>
                  <a:pt x="80" y="1"/>
                  <a:pt x="84" y="0"/>
                </a:cubicBezTo>
                <a:cubicBezTo>
                  <a:pt x="84" y="2"/>
                  <a:pt x="85" y="6"/>
                  <a:pt x="85" y="7"/>
                </a:cubicBezTo>
                <a:cubicBezTo>
                  <a:pt x="85" y="11"/>
                  <a:pt x="84" y="17"/>
                  <a:pt x="85" y="20"/>
                </a:cubicBezTo>
                <a:cubicBezTo>
                  <a:pt x="85" y="23"/>
                  <a:pt x="86" y="30"/>
                  <a:pt x="87" y="33"/>
                </a:cubicBezTo>
                <a:cubicBezTo>
                  <a:pt x="89" y="36"/>
                  <a:pt x="96" y="40"/>
                  <a:pt x="99" y="42"/>
                </a:cubicBezTo>
                <a:cubicBezTo>
                  <a:pt x="101" y="44"/>
                  <a:pt x="108" y="46"/>
                  <a:pt x="110" y="47"/>
                </a:cubicBezTo>
                <a:cubicBezTo>
                  <a:pt x="112" y="49"/>
                  <a:pt x="116" y="52"/>
                  <a:pt x="117" y="54"/>
                </a:cubicBezTo>
                <a:cubicBezTo>
                  <a:pt x="118" y="56"/>
                  <a:pt x="118" y="62"/>
                  <a:pt x="119" y="65"/>
                </a:cubicBezTo>
                <a:cubicBezTo>
                  <a:pt x="120" y="68"/>
                  <a:pt x="123" y="73"/>
                  <a:pt x="125" y="75"/>
                </a:cubicBezTo>
                <a:cubicBezTo>
                  <a:pt x="127" y="77"/>
                  <a:pt x="131" y="79"/>
                  <a:pt x="133" y="80"/>
                </a:cubicBezTo>
                <a:cubicBezTo>
                  <a:pt x="135" y="80"/>
                  <a:pt x="140" y="80"/>
                  <a:pt x="142" y="79"/>
                </a:cubicBezTo>
                <a:cubicBezTo>
                  <a:pt x="144" y="78"/>
                  <a:pt x="146" y="73"/>
                  <a:pt x="148" y="72"/>
                </a:cubicBezTo>
                <a:cubicBezTo>
                  <a:pt x="149" y="71"/>
                  <a:pt x="153" y="72"/>
                  <a:pt x="154" y="71"/>
                </a:cubicBezTo>
                <a:cubicBezTo>
                  <a:pt x="155" y="70"/>
                  <a:pt x="156" y="66"/>
                  <a:pt x="156" y="64"/>
                </a:cubicBezTo>
                <a:cubicBezTo>
                  <a:pt x="155" y="61"/>
                  <a:pt x="151" y="57"/>
                  <a:pt x="151" y="55"/>
                </a:cubicBezTo>
                <a:cubicBezTo>
                  <a:pt x="150" y="53"/>
                  <a:pt x="150" y="49"/>
                  <a:pt x="151" y="48"/>
                </a:cubicBezTo>
                <a:cubicBezTo>
                  <a:pt x="152" y="45"/>
                  <a:pt x="157" y="39"/>
                  <a:pt x="159" y="37"/>
                </a:cubicBezTo>
                <a:cubicBezTo>
                  <a:pt x="161" y="36"/>
                  <a:pt x="166" y="36"/>
                  <a:pt x="169" y="35"/>
                </a:cubicBezTo>
                <a:cubicBezTo>
                  <a:pt x="172" y="35"/>
                  <a:pt x="179" y="34"/>
                  <a:pt x="183" y="35"/>
                </a:cubicBezTo>
                <a:cubicBezTo>
                  <a:pt x="187" y="35"/>
                  <a:pt x="196" y="39"/>
                  <a:pt x="200" y="41"/>
                </a:cubicBezTo>
                <a:cubicBezTo>
                  <a:pt x="205" y="42"/>
                  <a:pt x="213" y="47"/>
                  <a:pt x="218" y="48"/>
                </a:cubicBezTo>
                <a:cubicBezTo>
                  <a:pt x="222" y="49"/>
                  <a:pt x="231" y="51"/>
                  <a:pt x="235" y="51"/>
                </a:cubicBezTo>
                <a:cubicBezTo>
                  <a:pt x="241" y="52"/>
                  <a:pt x="253" y="54"/>
                  <a:pt x="259" y="54"/>
                </a:cubicBezTo>
                <a:cubicBezTo>
                  <a:pt x="263" y="55"/>
                  <a:pt x="270" y="53"/>
                  <a:pt x="273" y="54"/>
                </a:cubicBezTo>
                <a:cubicBezTo>
                  <a:pt x="276" y="55"/>
                  <a:pt x="282" y="58"/>
                  <a:pt x="284" y="60"/>
                </a:cubicBezTo>
                <a:cubicBezTo>
                  <a:pt x="286" y="62"/>
                  <a:pt x="287" y="69"/>
                  <a:pt x="287" y="72"/>
                </a:cubicBezTo>
                <a:cubicBezTo>
                  <a:pt x="287" y="74"/>
                  <a:pt x="285" y="78"/>
                  <a:pt x="285" y="81"/>
                </a:cubicBezTo>
                <a:cubicBezTo>
                  <a:pt x="285" y="82"/>
                  <a:pt x="285" y="86"/>
                  <a:pt x="286" y="88"/>
                </a:cubicBezTo>
                <a:cubicBezTo>
                  <a:pt x="289" y="91"/>
                  <a:pt x="300" y="92"/>
                  <a:pt x="305" y="92"/>
                </a:cubicBezTo>
                <a:cubicBezTo>
                  <a:pt x="309" y="92"/>
                  <a:pt x="316" y="92"/>
                  <a:pt x="320" y="91"/>
                </a:cubicBezTo>
                <a:cubicBezTo>
                  <a:pt x="324" y="90"/>
                  <a:pt x="332" y="86"/>
                  <a:pt x="336" y="85"/>
                </a:cubicBezTo>
                <a:cubicBezTo>
                  <a:pt x="340" y="85"/>
                  <a:pt x="348" y="84"/>
                  <a:pt x="351" y="85"/>
                </a:cubicBezTo>
                <a:cubicBezTo>
                  <a:pt x="354" y="85"/>
                  <a:pt x="360" y="88"/>
                  <a:pt x="362" y="91"/>
                </a:cubicBezTo>
                <a:cubicBezTo>
                  <a:pt x="365" y="94"/>
                  <a:pt x="368" y="102"/>
                  <a:pt x="369" y="106"/>
                </a:cubicBezTo>
                <a:cubicBezTo>
                  <a:pt x="369" y="110"/>
                  <a:pt x="370" y="118"/>
                  <a:pt x="369" y="123"/>
                </a:cubicBezTo>
                <a:cubicBezTo>
                  <a:pt x="368" y="126"/>
                  <a:pt x="364" y="132"/>
                  <a:pt x="363" y="136"/>
                </a:cubicBezTo>
                <a:cubicBezTo>
                  <a:pt x="362" y="141"/>
                  <a:pt x="362" y="151"/>
                  <a:pt x="362" y="156"/>
                </a:cubicBezTo>
                <a:cubicBezTo>
                  <a:pt x="362" y="157"/>
                  <a:pt x="363" y="161"/>
                  <a:pt x="363" y="163"/>
                </a:cubicBezTo>
                <a:cubicBezTo>
                  <a:pt x="361" y="163"/>
                  <a:pt x="359" y="163"/>
                  <a:pt x="357" y="163"/>
                </a:cubicBezTo>
                <a:cubicBezTo>
                  <a:pt x="356" y="163"/>
                  <a:pt x="353" y="164"/>
                  <a:pt x="352" y="164"/>
                </a:cubicBezTo>
                <a:cubicBezTo>
                  <a:pt x="349" y="166"/>
                  <a:pt x="347" y="171"/>
                  <a:pt x="345" y="173"/>
                </a:cubicBezTo>
                <a:cubicBezTo>
                  <a:pt x="343" y="174"/>
                  <a:pt x="340" y="175"/>
                  <a:pt x="338" y="175"/>
                </a:cubicBezTo>
                <a:cubicBezTo>
                  <a:pt x="334" y="175"/>
                  <a:pt x="326" y="174"/>
                  <a:pt x="322" y="173"/>
                </a:cubicBezTo>
                <a:cubicBezTo>
                  <a:pt x="320" y="173"/>
                  <a:pt x="315" y="171"/>
                  <a:pt x="312" y="170"/>
                </a:cubicBezTo>
                <a:cubicBezTo>
                  <a:pt x="310" y="170"/>
                  <a:pt x="306" y="169"/>
                  <a:pt x="304" y="170"/>
                </a:cubicBezTo>
                <a:cubicBezTo>
                  <a:pt x="302" y="170"/>
                  <a:pt x="301" y="172"/>
                  <a:pt x="300" y="173"/>
                </a:cubicBezTo>
                <a:cubicBezTo>
                  <a:pt x="300" y="173"/>
                  <a:pt x="298" y="174"/>
                  <a:pt x="298" y="174"/>
                </a:cubicBezTo>
                <a:cubicBezTo>
                  <a:pt x="297" y="176"/>
                  <a:pt x="299" y="181"/>
                  <a:pt x="301" y="182"/>
                </a:cubicBezTo>
                <a:cubicBezTo>
                  <a:pt x="302" y="184"/>
                  <a:pt x="307" y="183"/>
                  <a:pt x="308" y="183"/>
                </a:cubicBezTo>
                <a:cubicBezTo>
                  <a:pt x="311" y="183"/>
                  <a:pt x="317" y="183"/>
                  <a:pt x="320" y="184"/>
                </a:cubicBezTo>
                <a:cubicBezTo>
                  <a:pt x="323" y="185"/>
                  <a:pt x="328" y="189"/>
                  <a:pt x="331" y="189"/>
                </a:cubicBezTo>
                <a:cubicBezTo>
                  <a:pt x="333" y="190"/>
                  <a:pt x="338" y="190"/>
                  <a:pt x="340" y="191"/>
                </a:cubicBezTo>
                <a:cubicBezTo>
                  <a:pt x="342" y="192"/>
                  <a:pt x="346" y="193"/>
                  <a:pt x="348" y="194"/>
                </a:cubicBezTo>
                <a:cubicBezTo>
                  <a:pt x="349" y="195"/>
                  <a:pt x="351" y="197"/>
                  <a:pt x="352" y="197"/>
                </a:cubicBezTo>
                <a:cubicBezTo>
                  <a:pt x="353" y="197"/>
                  <a:pt x="354" y="194"/>
                  <a:pt x="355" y="194"/>
                </a:cubicBezTo>
                <a:cubicBezTo>
                  <a:pt x="357" y="193"/>
                  <a:pt x="362" y="192"/>
                  <a:pt x="365" y="192"/>
                </a:cubicBezTo>
                <a:cubicBezTo>
                  <a:pt x="366" y="193"/>
                  <a:pt x="369" y="196"/>
                  <a:pt x="370" y="198"/>
                </a:cubicBezTo>
                <a:cubicBezTo>
                  <a:pt x="371" y="199"/>
                  <a:pt x="370" y="202"/>
                  <a:pt x="371" y="203"/>
                </a:cubicBezTo>
                <a:cubicBezTo>
                  <a:pt x="372" y="204"/>
                  <a:pt x="377" y="205"/>
                  <a:pt x="377" y="207"/>
                </a:cubicBezTo>
                <a:cubicBezTo>
                  <a:pt x="378" y="208"/>
                  <a:pt x="376" y="210"/>
                  <a:pt x="375" y="211"/>
                </a:cubicBezTo>
                <a:cubicBezTo>
                  <a:pt x="374" y="212"/>
                  <a:pt x="371" y="214"/>
                  <a:pt x="371" y="215"/>
                </a:cubicBezTo>
                <a:cubicBezTo>
                  <a:pt x="370" y="217"/>
                  <a:pt x="372" y="222"/>
                  <a:pt x="371" y="224"/>
                </a:cubicBezTo>
                <a:cubicBezTo>
                  <a:pt x="371" y="226"/>
                  <a:pt x="369" y="228"/>
                  <a:pt x="369" y="229"/>
                </a:cubicBezTo>
                <a:cubicBezTo>
                  <a:pt x="368" y="231"/>
                  <a:pt x="367" y="234"/>
                  <a:pt x="366" y="235"/>
                </a:cubicBezTo>
                <a:cubicBezTo>
                  <a:pt x="366" y="237"/>
                  <a:pt x="366" y="241"/>
                  <a:pt x="366" y="242"/>
                </a:cubicBezTo>
                <a:cubicBezTo>
                  <a:pt x="368" y="244"/>
                  <a:pt x="372" y="246"/>
                  <a:pt x="374" y="247"/>
                </a:cubicBezTo>
                <a:cubicBezTo>
                  <a:pt x="376" y="248"/>
                  <a:pt x="380" y="247"/>
                  <a:pt x="382" y="248"/>
                </a:cubicBezTo>
                <a:cubicBezTo>
                  <a:pt x="384" y="248"/>
                  <a:pt x="387" y="248"/>
                  <a:pt x="388" y="250"/>
                </a:cubicBezTo>
                <a:cubicBezTo>
                  <a:pt x="388" y="251"/>
                  <a:pt x="387" y="254"/>
                  <a:pt x="386" y="255"/>
                </a:cubicBezTo>
                <a:cubicBezTo>
                  <a:pt x="385" y="256"/>
                  <a:pt x="381" y="254"/>
                  <a:pt x="380" y="254"/>
                </a:cubicBezTo>
                <a:cubicBezTo>
                  <a:pt x="378" y="254"/>
                  <a:pt x="375" y="254"/>
                  <a:pt x="373" y="254"/>
                </a:cubicBezTo>
                <a:cubicBezTo>
                  <a:pt x="371" y="255"/>
                  <a:pt x="368" y="258"/>
                  <a:pt x="367" y="259"/>
                </a:cubicBezTo>
                <a:cubicBezTo>
                  <a:pt x="365" y="261"/>
                  <a:pt x="362" y="265"/>
                  <a:pt x="362" y="267"/>
                </a:cubicBezTo>
                <a:cubicBezTo>
                  <a:pt x="362" y="269"/>
                  <a:pt x="364" y="272"/>
                  <a:pt x="366" y="274"/>
                </a:cubicBezTo>
                <a:cubicBezTo>
                  <a:pt x="367" y="275"/>
                  <a:pt x="370" y="277"/>
                  <a:pt x="370" y="278"/>
                </a:cubicBezTo>
                <a:cubicBezTo>
                  <a:pt x="371" y="279"/>
                  <a:pt x="373" y="283"/>
                  <a:pt x="372" y="284"/>
                </a:cubicBezTo>
                <a:cubicBezTo>
                  <a:pt x="371" y="286"/>
                  <a:pt x="366" y="284"/>
                  <a:pt x="365" y="284"/>
                </a:cubicBezTo>
                <a:cubicBezTo>
                  <a:pt x="363" y="285"/>
                  <a:pt x="359" y="285"/>
                  <a:pt x="357" y="286"/>
                </a:cubicBezTo>
                <a:cubicBezTo>
                  <a:pt x="355" y="286"/>
                  <a:pt x="349" y="288"/>
                  <a:pt x="346" y="288"/>
                </a:cubicBezTo>
                <a:cubicBezTo>
                  <a:pt x="343" y="289"/>
                  <a:pt x="335" y="289"/>
                  <a:pt x="331" y="290"/>
                </a:cubicBezTo>
                <a:cubicBezTo>
                  <a:pt x="327" y="291"/>
                  <a:pt x="320" y="294"/>
                  <a:pt x="317" y="295"/>
                </a:cubicBezTo>
                <a:cubicBezTo>
                  <a:pt x="314" y="296"/>
                  <a:pt x="308" y="295"/>
                  <a:pt x="305" y="296"/>
                </a:cubicBezTo>
                <a:cubicBezTo>
                  <a:pt x="303" y="297"/>
                  <a:pt x="299" y="300"/>
                  <a:pt x="297" y="301"/>
                </a:cubicBezTo>
                <a:cubicBezTo>
                  <a:pt x="295" y="302"/>
                  <a:pt x="290" y="304"/>
                  <a:pt x="288" y="303"/>
                </a:cubicBezTo>
                <a:cubicBezTo>
                  <a:pt x="286" y="303"/>
                  <a:pt x="283" y="300"/>
                  <a:pt x="281" y="300"/>
                </a:cubicBezTo>
                <a:cubicBezTo>
                  <a:pt x="280" y="299"/>
                  <a:pt x="277" y="297"/>
                  <a:pt x="275" y="297"/>
                </a:cubicBezTo>
                <a:cubicBezTo>
                  <a:pt x="273" y="297"/>
                  <a:pt x="270" y="298"/>
                  <a:pt x="268" y="298"/>
                </a:cubicBezTo>
                <a:cubicBezTo>
                  <a:pt x="264" y="298"/>
                  <a:pt x="257" y="296"/>
                  <a:pt x="254" y="294"/>
                </a:cubicBezTo>
                <a:cubicBezTo>
                  <a:pt x="251" y="293"/>
                  <a:pt x="246" y="289"/>
                  <a:pt x="243" y="287"/>
                </a:cubicBezTo>
                <a:cubicBezTo>
                  <a:pt x="241" y="285"/>
                  <a:pt x="237" y="280"/>
                  <a:pt x="235" y="278"/>
                </a:cubicBezTo>
                <a:cubicBezTo>
                  <a:pt x="234" y="277"/>
                  <a:pt x="231" y="275"/>
                  <a:pt x="229" y="274"/>
                </a:cubicBezTo>
                <a:cubicBezTo>
                  <a:pt x="227" y="273"/>
                  <a:pt x="223" y="272"/>
                  <a:pt x="221" y="272"/>
                </a:cubicBezTo>
                <a:cubicBezTo>
                  <a:pt x="219" y="273"/>
                  <a:pt x="216" y="276"/>
                  <a:pt x="214" y="277"/>
                </a:cubicBezTo>
                <a:cubicBezTo>
                  <a:pt x="212" y="278"/>
                  <a:pt x="208" y="280"/>
                  <a:pt x="205" y="280"/>
                </a:cubicBezTo>
                <a:cubicBezTo>
                  <a:pt x="203" y="280"/>
                  <a:pt x="199" y="280"/>
                  <a:pt x="197" y="279"/>
                </a:cubicBezTo>
                <a:cubicBezTo>
                  <a:pt x="194" y="279"/>
                  <a:pt x="189" y="277"/>
                  <a:pt x="186" y="276"/>
                </a:cubicBezTo>
                <a:cubicBezTo>
                  <a:pt x="184" y="275"/>
                  <a:pt x="179" y="273"/>
                  <a:pt x="177" y="272"/>
                </a:cubicBezTo>
                <a:cubicBezTo>
                  <a:pt x="175" y="272"/>
                  <a:pt x="170" y="272"/>
                  <a:pt x="168" y="272"/>
                </a:cubicBezTo>
                <a:cubicBezTo>
                  <a:pt x="166" y="272"/>
                  <a:pt x="162" y="271"/>
                  <a:pt x="161" y="272"/>
                </a:cubicBezTo>
                <a:cubicBezTo>
                  <a:pt x="161" y="274"/>
                  <a:pt x="165" y="276"/>
                  <a:pt x="166" y="277"/>
                </a:cubicBezTo>
                <a:cubicBezTo>
                  <a:pt x="167" y="277"/>
                  <a:pt x="170" y="277"/>
                  <a:pt x="172" y="278"/>
                </a:cubicBezTo>
                <a:cubicBezTo>
                  <a:pt x="174" y="279"/>
                  <a:pt x="178" y="281"/>
                  <a:pt x="180" y="282"/>
                </a:cubicBezTo>
                <a:cubicBezTo>
                  <a:pt x="182" y="283"/>
                  <a:pt x="188" y="286"/>
                  <a:pt x="191" y="287"/>
                </a:cubicBezTo>
                <a:cubicBezTo>
                  <a:pt x="194" y="288"/>
                  <a:pt x="201" y="288"/>
                  <a:pt x="205" y="288"/>
                </a:cubicBezTo>
                <a:cubicBezTo>
                  <a:pt x="208" y="288"/>
                  <a:pt x="215" y="288"/>
                  <a:pt x="218" y="288"/>
                </a:cubicBezTo>
                <a:cubicBezTo>
                  <a:pt x="220" y="288"/>
                  <a:pt x="225" y="289"/>
                  <a:pt x="227" y="291"/>
                </a:cubicBezTo>
                <a:cubicBezTo>
                  <a:pt x="229" y="292"/>
                  <a:pt x="232" y="296"/>
                  <a:pt x="234" y="297"/>
                </a:cubicBezTo>
                <a:cubicBezTo>
                  <a:pt x="237" y="300"/>
                  <a:pt x="243" y="305"/>
                  <a:pt x="246" y="308"/>
                </a:cubicBezTo>
                <a:cubicBezTo>
                  <a:pt x="249" y="310"/>
                  <a:pt x="255" y="313"/>
                  <a:pt x="256" y="316"/>
                </a:cubicBezTo>
                <a:cubicBezTo>
                  <a:pt x="258" y="319"/>
                  <a:pt x="257" y="325"/>
                  <a:pt x="256" y="327"/>
                </a:cubicBezTo>
                <a:cubicBezTo>
                  <a:pt x="256" y="329"/>
                  <a:pt x="254" y="334"/>
                  <a:pt x="252" y="336"/>
                </a:cubicBezTo>
                <a:cubicBezTo>
                  <a:pt x="251" y="337"/>
                  <a:pt x="248" y="337"/>
                  <a:pt x="247" y="338"/>
                </a:cubicBezTo>
                <a:cubicBezTo>
                  <a:pt x="245" y="338"/>
                  <a:pt x="243" y="341"/>
                  <a:pt x="242" y="342"/>
                </a:cubicBezTo>
                <a:cubicBezTo>
                  <a:pt x="241" y="343"/>
                  <a:pt x="236" y="345"/>
                  <a:pt x="237" y="346"/>
                </a:cubicBezTo>
                <a:cubicBezTo>
                  <a:pt x="237" y="348"/>
                  <a:pt x="241" y="347"/>
                  <a:pt x="243" y="347"/>
                </a:cubicBezTo>
                <a:cubicBezTo>
                  <a:pt x="245" y="347"/>
                  <a:pt x="249" y="345"/>
                  <a:pt x="251" y="344"/>
                </a:cubicBezTo>
                <a:cubicBezTo>
                  <a:pt x="252" y="343"/>
                  <a:pt x="254" y="340"/>
                  <a:pt x="255" y="340"/>
                </a:cubicBezTo>
                <a:cubicBezTo>
                  <a:pt x="257" y="338"/>
                  <a:pt x="262" y="338"/>
                  <a:pt x="265" y="337"/>
                </a:cubicBezTo>
                <a:cubicBezTo>
                  <a:pt x="267" y="337"/>
                  <a:pt x="271" y="336"/>
                  <a:pt x="273" y="336"/>
                </a:cubicBezTo>
                <a:cubicBezTo>
                  <a:pt x="276" y="336"/>
                  <a:pt x="283" y="337"/>
                  <a:pt x="286" y="338"/>
                </a:cubicBezTo>
                <a:cubicBezTo>
                  <a:pt x="289" y="338"/>
                  <a:pt x="293" y="338"/>
                  <a:pt x="296" y="338"/>
                </a:cubicBezTo>
                <a:cubicBezTo>
                  <a:pt x="298" y="338"/>
                  <a:pt x="303" y="336"/>
                  <a:pt x="304" y="338"/>
                </a:cubicBezTo>
                <a:cubicBezTo>
                  <a:pt x="304" y="340"/>
                  <a:pt x="298" y="342"/>
                  <a:pt x="296" y="342"/>
                </a:cubicBezTo>
                <a:cubicBezTo>
                  <a:pt x="294" y="343"/>
                  <a:pt x="288" y="343"/>
                  <a:pt x="286" y="344"/>
                </a:cubicBezTo>
                <a:cubicBezTo>
                  <a:pt x="284" y="346"/>
                  <a:pt x="280" y="350"/>
                  <a:pt x="279" y="352"/>
                </a:cubicBezTo>
                <a:cubicBezTo>
                  <a:pt x="277" y="353"/>
                  <a:pt x="275" y="355"/>
                  <a:pt x="274" y="357"/>
                </a:cubicBezTo>
                <a:cubicBezTo>
                  <a:pt x="272" y="359"/>
                  <a:pt x="271" y="364"/>
                  <a:pt x="270" y="366"/>
                </a:cubicBezTo>
                <a:cubicBezTo>
                  <a:pt x="269" y="367"/>
                  <a:pt x="267" y="368"/>
                  <a:pt x="267" y="369"/>
                </a:cubicBezTo>
                <a:cubicBezTo>
                  <a:pt x="266" y="370"/>
                  <a:pt x="267" y="374"/>
                  <a:pt x="266" y="376"/>
                </a:cubicBezTo>
                <a:cubicBezTo>
                  <a:pt x="266" y="377"/>
                  <a:pt x="265" y="381"/>
                  <a:pt x="264" y="383"/>
                </a:cubicBezTo>
                <a:cubicBezTo>
                  <a:pt x="264" y="384"/>
                  <a:pt x="263" y="386"/>
                  <a:pt x="262" y="386"/>
                </a:cubicBezTo>
                <a:cubicBezTo>
                  <a:pt x="261" y="386"/>
                  <a:pt x="259" y="384"/>
                  <a:pt x="258" y="383"/>
                </a:cubicBezTo>
                <a:cubicBezTo>
                  <a:pt x="257" y="383"/>
                  <a:pt x="254" y="382"/>
                  <a:pt x="253" y="382"/>
                </a:cubicBezTo>
                <a:cubicBezTo>
                  <a:pt x="252" y="382"/>
                  <a:pt x="250" y="383"/>
                  <a:pt x="250" y="384"/>
                </a:cubicBezTo>
                <a:cubicBezTo>
                  <a:pt x="249" y="385"/>
                  <a:pt x="249" y="388"/>
                  <a:pt x="249" y="389"/>
                </a:cubicBezTo>
                <a:cubicBezTo>
                  <a:pt x="248" y="391"/>
                  <a:pt x="249" y="394"/>
                  <a:pt x="250" y="396"/>
                </a:cubicBezTo>
                <a:cubicBezTo>
                  <a:pt x="250" y="398"/>
                  <a:pt x="253" y="401"/>
                  <a:pt x="253" y="402"/>
                </a:cubicBezTo>
                <a:cubicBezTo>
                  <a:pt x="253" y="404"/>
                  <a:pt x="253" y="407"/>
                  <a:pt x="252" y="408"/>
                </a:cubicBezTo>
                <a:cubicBezTo>
                  <a:pt x="251" y="409"/>
                  <a:pt x="248" y="409"/>
                  <a:pt x="246" y="409"/>
                </a:cubicBezTo>
                <a:cubicBezTo>
                  <a:pt x="245" y="409"/>
                  <a:pt x="242" y="408"/>
                  <a:pt x="241" y="408"/>
                </a:cubicBezTo>
                <a:cubicBezTo>
                  <a:pt x="239" y="407"/>
                  <a:pt x="235" y="404"/>
                  <a:pt x="233" y="404"/>
                </a:cubicBezTo>
                <a:cubicBezTo>
                  <a:pt x="232" y="403"/>
                  <a:pt x="229" y="402"/>
                  <a:pt x="228" y="402"/>
                </a:cubicBezTo>
                <a:cubicBezTo>
                  <a:pt x="227" y="402"/>
                  <a:pt x="225" y="403"/>
                  <a:pt x="224" y="403"/>
                </a:cubicBezTo>
                <a:cubicBezTo>
                  <a:pt x="223" y="404"/>
                  <a:pt x="221" y="407"/>
                  <a:pt x="221" y="408"/>
                </a:cubicBezTo>
                <a:cubicBezTo>
                  <a:pt x="220" y="409"/>
                  <a:pt x="217" y="411"/>
                  <a:pt x="216" y="412"/>
                </a:cubicBezTo>
                <a:cubicBezTo>
                  <a:pt x="216" y="413"/>
                  <a:pt x="216" y="416"/>
                  <a:pt x="215" y="417"/>
                </a:cubicBezTo>
                <a:cubicBezTo>
                  <a:pt x="214" y="417"/>
                  <a:pt x="211" y="417"/>
                  <a:pt x="210" y="417"/>
                </a:cubicBezTo>
                <a:cubicBezTo>
                  <a:pt x="209" y="417"/>
                  <a:pt x="207" y="413"/>
                  <a:pt x="206" y="413"/>
                </a:cubicBezTo>
                <a:cubicBezTo>
                  <a:pt x="205" y="413"/>
                  <a:pt x="204" y="414"/>
                  <a:pt x="203" y="415"/>
                </a:cubicBezTo>
                <a:cubicBezTo>
                  <a:pt x="202" y="415"/>
                  <a:pt x="202" y="417"/>
                  <a:pt x="202" y="417"/>
                </a:cubicBezTo>
                <a:cubicBezTo>
                  <a:pt x="201" y="418"/>
                  <a:pt x="199" y="418"/>
                  <a:pt x="198" y="417"/>
                </a:cubicBezTo>
                <a:cubicBezTo>
                  <a:pt x="197" y="417"/>
                  <a:pt x="196" y="415"/>
                  <a:pt x="196" y="414"/>
                </a:cubicBezTo>
                <a:cubicBezTo>
                  <a:pt x="196" y="413"/>
                  <a:pt x="198" y="412"/>
                  <a:pt x="198" y="411"/>
                </a:cubicBezTo>
                <a:cubicBezTo>
                  <a:pt x="198" y="410"/>
                  <a:pt x="198" y="407"/>
                  <a:pt x="197" y="407"/>
                </a:cubicBezTo>
                <a:cubicBezTo>
                  <a:pt x="197" y="406"/>
                  <a:pt x="194" y="406"/>
                  <a:pt x="193" y="407"/>
                </a:cubicBezTo>
                <a:cubicBezTo>
                  <a:pt x="192" y="407"/>
                  <a:pt x="191" y="410"/>
                  <a:pt x="190" y="410"/>
                </a:cubicBezTo>
                <a:cubicBezTo>
                  <a:pt x="189" y="411"/>
                  <a:pt x="187" y="412"/>
                  <a:pt x="186" y="412"/>
                </a:cubicBezTo>
                <a:cubicBezTo>
                  <a:pt x="185" y="412"/>
                  <a:pt x="182" y="411"/>
                  <a:pt x="182" y="412"/>
                </a:cubicBezTo>
                <a:cubicBezTo>
                  <a:pt x="181" y="412"/>
                  <a:pt x="181" y="414"/>
                  <a:pt x="181" y="415"/>
                </a:cubicBezTo>
                <a:cubicBezTo>
                  <a:pt x="182" y="416"/>
                  <a:pt x="184" y="416"/>
                  <a:pt x="184" y="417"/>
                </a:cubicBezTo>
                <a:cubicBezTo>
                  <a:pt x="186" y="417"/>
                  <a:pt x="188" y="416"/>
                  <a:pt x="189" y="417"/>
                </a:cubicBezTo>
                <a:cubicBezTo>
                  <a:pt x="190" y="418"/>
                  <a:pt x="188" y="421"/>
                  <a:pt x="188" y="422"/>
                </a:cubicBezTo>
                <a:cubicBezTo>
                  <a:pt x="188" y="423"/>
                  <a:pt x="187" y="426"/>
                  <a:pt x="186" y="427"/>
                </a:cubicBezTo>
                <a:cubicBezTo>
                  <a:pt x="185" y="428"/>
                  <a:pt x="181" y="428"/>
                  <a:pt x="179" y="428"/>
                </a:cubicBezTo>
                <a:cubicBezTo>
                  <a:pt x="177" y="429"/>
                  <a:pt x="173" y="429"/>
                  <a:pt x="172" y="429"/>
                </a:cubicBezTo>
                <a:cubicBezTo>
                  <a:pt x="170" y="429"/>
                  <a:pt x="166" y="428"/>
                  <a:pt x="164" y="428"/>
                </a:cubicBezTo>
                <a:cubicBezTo>
                  <a:pt x="164" y="428"/>
                  <a:pt x="162" y="428"/>
                  <a:pt x="161" y="428"/>
                </a:cubicBezTo>
                <a:cubicBezTo>
                  <a:pt x="161" y="429"/>
                  <a:pt x="160" y="432"/>
                  <a:pt x="160" y="433"/>
                </a:cubicBezTo>
                <a:cubicBezTo>
                  <a:pt x="160" y="433"/>
                  <a:pt x="162" y="434"/>
                  <a:pt x="163" y="435"/>
                </a:cubicBezTo>
                <a:cubicBezTo>
                  <a:pt x="165" y="436"/>
                  <a:pt x="171" y="435"/>
                  <a:pt x="173" y="435"/>
                </a:cubicBezTo>
                <a:cubicBezTo>
                  <a:pt x="175" y="435"/>
                  <a:pt x="179" y="435"/>
                  <a:pt x="180" y="435"/>
                </a:cubicBezTo>
                <a:cubicBezTo>
                  <a:pt x="182" y="435"/>
                  <a:pt x="185" y="435"/>
                  <a:pt x="187" y="435"/>
                </a:cubicBezTo>
                <a:cubicBezTo>
                  <a:pt x="188" y="434"/>
                  <a:pt x="192" y="432"/>
                  <a:pt x="193" y="431"/>
                </a:cubicBezTo>
                <a:cubicBezTo>
                  <a:pt x="195" y="429"/>
                  <a:pt x="198" y="427"/>
                  <a:pt x="199" y="426"/>
                </a:cubicBezTo>
                <a:cubicBezTo>
                  <a:pt x="201" y="425"/>
                  <a:pt x="204" y="425"/>
                  <a:pt x="206" y="425"/>
                </a:cubicBezTo>
                <a:cubicBezTo>
                  <a:pt x="208" y="426"/>
                  <a:pt x="212" y="427"/>
                  <a:pt x="213" y="428"/>
                </a:cubicBezTo>
                <a:cubicBezTo>
                  <a:pt x="214" y="428"/>
                  <a:pt x="216" y="431"/>
                  <a:pt x="217" y="432"/>
                </a:cubicBezTo>
                <a:cubicBezTo>
                  <a:pt x="218" y="433"/>
                  <a:pt x="221" y="435"/>
                  <a:pt x="222" y="436"/>
                </a:cubicBezTo>
                <a:cubicBezTo>
                  <a:pt x="223" y="437"/>
                  <a:pt x="225" y="440"/>
                  <a:pt x="226" y="442"/>
                </a:cubicBezTo>
                <a:cubicBezTo>
                  <a:pt x="227" y="443"/>
                  <a:pt x="230" y="446"/>
                  <a:pt x="230" y="447"/>
                </a:cubicBezTo>
                <a:cubicBezTo>
                  <a:pt x="230" y="448"/>
                  <a:pt x="230" y="451"/>
                  <a:pt x="229" y="452"/>
                </a:cubicBezTo>
                <a:cubicBezTo>
                  <a:pt x="229" y="453"/>
                  <a:pt x="226" y="455"/>
                  <a:pt x="225" y="456"/>
                </a:cubicBezTo>
                <a:cubicBezTo>
                  <a:pt x="223" y="458"/>
                  <a:pt x="220" y="460"/>
                  <a:pt x="218" y="462"/>
                </a:cubicBezTo>
                <a:cubicBezTo>
                  <a:pt x="216" y="463"/>
                  <a:pt x="212" y="466"/>
                  <a:pt x="210" y="467"/>
                </a:cubicBezTo>
                <a:cubicBezTo>
                  <a:pt x="209" y="468"/>
                  <a:pt x="208" y="471"/>
                  <a:pt x="207" y="472"/>
                </a:cubicBezTo>
                <a:cubicBezTo>
                  <a:pt x="205" y="473"/>
                  <a:pt x="201" y="472"/>
                  <a:pt x="200" y="473"/>
                </a:cubicBezTo>
                <a:cubicBezTo>
                  <a:pt x="198" y="473"/>
                  <a:pt x="195" y="473"/>
                  <a:pt x="195" y="475"/>
                </a:cubicBezTo>
                <a:cubicBezTo>
                  <a:pt x="194" y="476"/>
                  <a:pt x="195" y="479"/>
                  <a:pt x="196" y="481"/>
                </a:cubicBezTo>
                <a:cubicBezTo>
                  <a:pt x="196" y="481"/>
                  <a:pt x="196" y="481"/>
                  <a:pt x="196" y="481"/>
                </a:cubicBezTo>
                <a:cubicBezTo>
                  <a:pt x="194" y="481"/>
                  <a:pt x="191" y="480"/>
                  <a:pt x="190" y="480"/>
                </a:cubicBezTo>
                <a:cubicBezTo>
                  <a:pt x="187" y="480"/>
                  <a:pt x="183" y="479"/>
                  <a:pt x="181" y="478"/>
                </a:cubicBezTo>
                <a:cubicBezTo>
                  <a:pt x="179" y="477"/>
                  <a:pt x="176" y="476"/>
                  <a:pt x="175" y="474"/>
                </a:cubicBezTo>
                <a:cubicBezTo>
                  <a:pt x="173" y="473"/>
                  <a:pt x="170" y="468"/>
                  <a:pt x="167" y="467"/>
                </a:cubicBezTo>
                <a:cubicBezTo>
                  <a:pt x="165" y="465"/>
                  <a:pt x="160" y="466"/>
                  <a:pt x="158" y="465"/>
                </a:cubicBezTo>
                <a:cubicBezTo>
                  <a:pt x="156" y="464"/>
                  <a:pt x="153" y="462"/>
                  <a:pt x="152" y="462"/>
                </a:cubicBezTo>
                <a:cubicBezTo>
                  <a:pt x="148" y="464"/>
                  <a:pt x="148" y="473"/>
                  <a:pt x="146" y="475"/>
                </a:cubicBezTo>
                <a:cubicBezTo>
                  <a:pt x="144" y="477"/>
                  <a:pt x="138" y="479"/>
                  <a:pt x="135" y="481"/>
                </a:cubicBezTo>
                <a:cubicBezTo>
                  <a:pt x="134" y="482"/>
                  <a:pt x="130" y="483"/>
                  <a:pt x="128" y="484"/>
                </a:cubicBezTo>
                <a:cubicBezTo>
                  <a:pt x="124" y="487"/>
                  <a:pt x="118" y="495"/>
                  <a:pt x="114" y="498"/>
                </a:cubicBezTo>
                <a:cubicBezTo>
                  <a:pt x="111" y="500"/>
                  <a:pt x="106" y="503"/>
                  <a:pt x="104" y="503"/>
                </a:cubicBezTo>
                <a:cubicBezTo>
                  <a:pt x="101" y="504"/>
                  <a:pt x="95" y="504"/>
                  <a:pt x="92" y="503"/>
                </a:cubicBezTo>
                <a:cubicBezTo>
                  <a:pt x="87" y="502"/>
                  <a:pt x="79" y="498"/>
                  <a:pt x="74" y="496"/>
                </a:cubicBezTo>
                <a:cubicBezTo>
                  <a:pt x="72" y="495"/>
                  <a:pt x="66" y="493"/>
                  <a:pt x="64" y="492"/>
                </a:cubicBezTo>
                <a:cubicBezTo>
                  <a:pt x="60" y="489"/>
                  <a:pt x="53" y="485"/>
                  <a:pt x="50" y="482"/>
                </a:cubicBezTo>
                <a:cubicBezTo>
                  <a:pt x="48" y="480"/>
                  <a:pt x="47" y="474"/>
                  <a:pt x="45" y="472"/>
                </a:cubicBezTo>
                <a:cubicBezTo>
                  <a:pt x="45" y="470"/>
                  <a:pt x="43" y="467"/>
                  <a:pt x="42" y="464"/>
                </a:cubicBezTo>
                <a:cubicBezTo>
                  <a:pt x="42" y="464"/>
                  <a:pt x="42" y="464"/>
                  <a:pt x="42" y="464"/>
                </a:cubicBezTo>
                <a:cubicBezTo>
                  <a:pt x="42" y="460"/>
                  <a:pt x="46" y="453"/>
                  <a:pt x="48" y="450"/>
                </a:cubicBezTo>
                <a:cubicBezTo>
                  <a:pt x="50" y="448"/>
                  <a:pt x="53" y="444"/>
                  <a:pt x="55" y="442"/>
                </a:cubicBezTo>
                <a:cubicBezTo>
                  <a:pt x="56" y="441"/>
                  <a:pt x="58" y="439"/>
                  <a:pt x="60" y="437"/>
                </a:cubicBezTo>
                <a:cubicBezTo>
                  <a:pt x="62" y="435"/>
                  <a:pt x="67" y="432"/>
                  <a:pt x="69" y="430"/>
                </a:cubicBezTo>
                <a:cubicBezTo>
                  <a:pt x="71" y="429"/>
                  <a:pt x="76" y="427"/>
                  <a:pt x="78" y="425"/>
                </a:cubicBezTo>
                <a:cubicBezTo>
                  <a:pt x="79" y="424"/>
                  <a:pt x="82" y="420"/>
                  <a:pt x="82" y="418"/>
                </a:cubicBezTo>
                <a:cubicBezTo>
                  <a:pt x="83" y="414"/>
                  <a:pt x="82" y="407"/>
                  <a:pt x="81" y="404"/>
                </a:cubicBezTo>
                <a:cubicBezTo>
                  <a:pt x="81" y="402"/>
                  <a:pt x="79" y="400"/>
                  <a:pt x="78" y="398"/>
                </a:cubicBezTo>
                <a:cubicBezTo>
                  <a:pt x="78" y="397"/>
                  <a:pt x="78" y="393"/>
                  <a:pt x="79" y="392"/>
                </a:cubicBezTo>
                <a:cubicBezTo>
                  <a:pt x="79" y="389"/>
                  <a:pt x="82" y="384"/>
                  <a:pt x="82" y="381"/>
                </a:cubicBezTo>
                <a:cubicBezTo>
                  <a:pt x="83" y="379"/>
                  <a:pt x="83" y="374"/>
                  <a:pt x="82" y="372"/>
                </a:cubicBezTo>
                <a:cubicBezTo>
                  <a:pt x="81" y="370"/>
                  <a:pt x="77" y="368"/>
                  <a:pt x="76" y="366"/>
                </a:cubicBezTo>
                <a:cubicBezTo>
                  <a:pt x="74" y="365"/>
                  <a:pt x="71" y="364"/>
                  <a:pt x="69" y="363"/>
                </a:cubicBezTo>
                <a:cubicBezTo>
                  <a:pt x="66" y="362"/>
                  <a:pt x="61" y="361"/>
                  <a:pt x="59" y="360"/>
                </a:cubicBezTo>
                <a:cubicBezTo>
                  <a:pt x="56" y="359"/>
                  <a:pt x="52" y="356"/>
                  <a:pt x="50" y="354"/>
                </a:cubicBezTo>
                <a:cubicBezTo>
                  <a:pt x="46" y="351"/>
                  <a:pt x="39" y="344"/>
                  <a:pt x="35" y="340"/>
                </a:cubicBezTo>
                <a:cubicBezTo>
                  <a:pt x="33" y="337"/>
                  <a:pt x="28" y="332"/>
                  <a:pt x="26" y="329"/>
                </a:cubicBezTo>
                <a:cubicBezTo>
                  <a:pt x="25" y="326"/>
                  <a:pt x="23" y="320"/>
                  <a:pt x="23" y="317"/>
                </a:cubicBezTo>
                <a:cubicBezTo>
                  <a:pt x="22" y="312"/>
                  <a:pt x="23" y="304"/>
                  <a:pt x="23" y="300"/>
                </a:cubicBezTo>
                <a:cubicBezTo>
                  <a:pt x="23" y="295"/>
                  <a:pt x="24" y="286"/>
                  <a:pt x="25" y="282"/>
                </a:cubicBezTo>
                <a:cubicBezTo>
                  <a:pt x="25" y="277"/>
                  <a:pt x="25" y="267"/>
                  <a:pt x="24" y="262"/>
                </a:cubicBezTo>
                <a:cubicBezTo>
                  <a:pt x="24" y="260"/>
                  <a:pt x="22" y="255"/>
                  <a:pt x="22" y="253"/>
                </a:cubicBezTo>
                <a:cubicBezTo>
                  <a:pt x="21" y="250"/>
                  <a:pt x="19" y="244"/>
                  <a:pt x="18" y="242"/>
                </a:cubicBezTo>
                <a:cubicBezTo>
                  <a:pt x="16" y="239"/>
                  <a:pt x="11" y="234"/>
                  <a:pt x="9" y="231"/>
                </a:cubicBezTo>
                <a:cubicBezTo>
                  <a:pt x="6" y="227"/>
                  <a:pt x="3" y="219"/>
                  <a:pt x="2" y="214"/>
                </a:cubicBezTo>
                <a:cubicBezTo>
                  <a:pt x="1" y="212"/>
                  <a:pt x="0" y="191"/>
                  <a:pt x="0" y="188"/>
                </a:cubicBezTo>
                <a:cubicBezTo>
                  <a:pt x="0" y="186"/>
                  <a:pt x="1" y="181"/>
                  <a:pt x="1" y="179"/>
                </a:cubicBezTo>
                <a:cubicBezTo>
                  <a:pt x="1" y="178"/>
                  <a:pt x="2" y="177"/>
                  <a:pt x="2" y="17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5" name="Freeform 80">
            <a:extLst>
              <a:ext uri="{FF2B5EF4-FFF2-40B4-BE49-F238E27FC236}">
                <a16:creationId xmlns:a16="http://schemas.microsoft.com/office/drawing/2014/main" id="{A68293BE-1611-46AD-BCA2-82343FB6C744}"/>
              </a:ext>
            </a:extLst>
          </p:cNvPr>
          <p:cNvSpPr>
            <a:spLocks/>
          </p:cNvSpPr>
          <p:nvPr/>
        </p:nvSpPr>
        <p:spPr bwMode="auto">
          <a:xfrm>
            <a:off x="6878206" y="1933242"/>
            <a:ext cx="146499" cy="99620"/>
          </a:xfrm>
          <a:custGeom>
            <a:avLst/>
            <a:gdLst/>
            <a:ahLst/>
            <a:cxnLst>
              <a:cxn ang="0">
                <a:pos x="25" y="34"/>
              </a:cxn>
              <a:cxn ang="0">
                <a:pos x="27" y="30"/>
              </a:cxn>
              <a:cxn ang="0">
                <a:pos x="28" y="26"/>
              </a:cxn>
              <a:cxn ang="0">
                <a:pos x="31" y="21"/>
              </a:cxn>
              <a:cxn ang="0">
                <a:pos x="34" y="20"/>
              </a:cxn>
              <a:cxn ang="0">
                <a:pos x="38" y="21"/>
              </a:cxn>
              <a:cxn ang="0">
                <a:pos x="45" y="22"/>
              </a:cxn>
              <a:cxn ang="0">
                <a:pos x="50" y="20"/>
              </a:cxn>
              <a:cxn ang="0">
                <a:pos x="51" y="17"/>
              </a:cxn>
              <a:cxn ang="0">
                <a:pos x="50" y="13"/>
              </a:cxn>
              <a:cxn ang="0">
                <a:pos x="48" y="8"/>
              </a:cxn>
              <a:cxn ang="0">
                <a:pos x="45" y="4"/>
              </a:cxn>
              <a:cxn ang="0">
                <a:pos x="38" y="2"/>
              </a:cxn>
              <a:cxn ang="0">
                <a:pos x="30" y="0"/>
              </a:cxn>
              <a:cxn ang="0">
                <a:pos x="24" y="2"/>
              </a:cxn>
              <a:cxn ang="0">
                <a:pos x="21" y="5"/>
              </a:cxn>
              <a:cxn ang="0">
                <a:pos x="20" y="8"/>
              </a:cxn>
              <a:cxn ang="0">
                <a:pos x="18" y="9"/>
              </a:cxn>
              <a:cxn ang="0">
                <a:pos x="15" y="7"/>
              </a:cxn>
              <a:cxn ang="0">
                <a:pos x="12" y="6"/>
              </a:cxn>
              <a:cxn ang="0">
                <a:pos x="5" y="7"/>
              </a:cxn>
              <a:cxn ang="0">
                <a:pos x="1" y="9"/>
              </a:cxn>
              <a:cxn ang="0">
                <a:pos x="2" y="14"/>
              </a:cxn>
              <a:cxn ang="0">
                <a:pos x="6" y="14"/>
              </a:cxn>
              <a:cxn ang="0">
                <a:pos x="9" y="17"/>
              </a:cxn>
              <a:cxn ang="0">
                <a:pos x="10" y="21"/>
              </a:cxn>
              <a:cxn ang="0">
                <a:pos x="11" y="24"/>
              </a:cxn>
              <a:cxn ang="0">
                <a:pos x="16" y="27"/>
              </a:cxn>
              <a:cxn ang="0">
                <a:pos x="18" y="31"/>
              </a:cxn>
              <a:cxn ang="0">
                <a:pos x="22" y="34"/>
              </a:cxn>
              <a:cxn ang="0">
                <a:pos x="25" y="34"/>
              </a:cxn>
            </a:cxnLst>
            <a:rect l="0" t="0" r="r" b="b"/>
            <a:pathLst>
              <a:path w="51" h="35">
                <a:moveTo>
                  <a:pt x="25" y="34"/>
                </a:moveTo>
                <a:cubicBezTo>
                  <a:pt x="26" y="34"/>
                  <a:pt x="26" y="31"/>
                  <a:pt x="27" y="30"/>
                </a:cubicBezTo>
                <a:cubicBezTo>
                  <a:pt x="27" y="29"/>
                  <a:pt x="27" y="27"/>
                  <a:pt x="28" y="26"/>
                </a:cubicBezTo>
                <a:cubicBezTo>
                  <a:pt x="29" y="25"/>
                  <a:pt x="30" y="22"/>
                  <a:pt x="31" y="21"/>
                </a:cubicBezTo>
                <a:cubicBezTo>
                  <a:pt x="32" y="21"/>
                  <a:pt x="33" y="20"/>
                  <a:pt x="34" y="20"/>
                </a:cubicBezTo>
                <a:cubicBezTo>
                  <a:pt x="35" y="20"/>
                  <a:pt x="37" y="21"/>
                  <a:pt x="38" y="21"/>
                </a:cubicBezTo>
                <a:cubicBezTo>
                  <a:pt x="40" y="21"/>
                  <a:pt x="43" y="22"/>
                  <a:pt x="45" y="22"/>
                </a:cubicBezTo>
                <a:cubicBezTo>
                  <a:pt x="46" y="21"/>
                  <a:pt x="49" y="21"/>
                  <a:pt x="50" y="20"/>
                </a:cubicBezTo>
                <a:cubicBezTo>
                  <a:pt x="50" y="20"/>
                  <a:pt x="51" y="18"/>
                  <a:pt x="51" y="17"/>
                </a:cubicBezTo>
                <a:cubicBezTo>
                  <a:pt x="51" y="16"/>
                  <a:pt x="50" y="14"/>
                  <a:pt x="50" y="13"/>
                </a:cubicBezTo>
                <a:cubicBezTo>
                  <a:pt x="50" y="12"/>
                  <a:pt x="49" y="9"/>
                  <a:pt x="48" y="8"/>
                </a:cubicBezTo>
                <a:cubicBezTo>
                  <a:pt x="47" y="7"/>
                  <a:pt x="46" y="5"/>
                  <a:pt x="45" y="4"/>
                </a:cubicBezTo>
                <a:cubicBezTo>
                  <a:pt x="43" y="3"/>
                  <a:pt x="40" y="3"/>
                  <a:pt x="38" y="2"/>
                </a:cubicBezTo>
                <a:cubicBezTo>
                  <a:pt x="36" y="2"/>
                  <a:pt x="32" y="0"/>
                  <a:pt x="30" y="0"/>
                </a:cubicBezTo>
                <a:cubicBezTo>
                  <a:pt x="28" y="0"/>
                  <a:pt x="25" y="1"/>
                  <a:pt x="24" y="2"/>
                </a:cubicBezTo>
                <a:cubicBezTo>
                  <a:pt x="23" y="2"/>
                  <a:pt x="22" y="4"/>
                  <a:pt x="21" y="5"/>
                </a:cubicBezTo>
                <a:cubicBezTo>
                  <a:pt x="21" y="5"/>
                  <a:pt x="21" y="7"/>
                  <a:pt x="20" y="8"/>
                </a:cubicBezTo>
                <a:cubicBezTo>
                  <a:pt x="20" y="8"/>
                  <a:pt x="19" y="9"/>
                  <a:pt x="18" y="9"/>
                </a:cubicBezTo>
                <a:cubicBezTo>
                  <a:pt x="17" y="9"/>
                  <a:pt x="16" y="8"/>
                  <a:pt x="15" y="7"/>
                </a:cubicBezTo>
                <a:cubicBezTo>
                  <a:pt x="15" y="7"/>
                  <a:pt x="13" y="6"/>
                  <a:pt x="12" y="6"/>
                </a:cubicBezTo>
                <a:cubicBezTo>
                  <a:pt x="10" y="6"/>
                  <a:pt x="7" y="6"/>
                  <a:pt x="5" y="7"/>
                </a:cubicBezTo>
                <a:cubicBezTo>
                  <a:pt x="4" y="7"/>
                  <a:pt x="1" y="8"/>
                  <a:pt x="1" y="9"/>
                </a:cubicBezTo>
                <a:cubicBezTo>
                  <a:pt x="0" y="10"/>
                  <a:pt x="1" y="13"/>
                  <a:pt x="2" y="14"/>
                </a:cubicBezTo>
                <a:cubicBezTo>
                  <a:pt x="2" y="14"/>
                  <a:pt x="5" y="14"/>
                  <a:pt x="6" y="14"/>
                </a:cubicBezTo>
                <a:cubicBezTo>
                  <a:pt x="7" y="14"/>
                  <a:pt x="8" y="16"/>
                  <a:pt x="9" y="17"/>
                </a:cubicBezTo>
                <a:cubicBezTo>
                  <a:pt x="9" y="17"/>
                  <a:pt x="10" y="20"/>
                  <a:pt x="10" y="21"/>
                </a:cubicBezTo>
                <a:cubicBezTo>
                  <a:pt x="11" y="22"/>
                  <a:pt x="11" y="24"/>
                  <a:pt x="11" y="24"/>
                </a:cubicBezTo>
                <a:cubicBezTo>
                  <a:pt x="12" y="25"/>
                  <a:pt x="15" y="26"/>
                  <a:pt x="16" y="27"/>
                </a:cubicBezTo>
                <a:cubicBezTo>
                  <a:pt x="17" y="28"/>
                  <a:pt x="17" y="30"/>
                  <a:pt x="18" y="31"/>
                </a:cubicBezTo>
                <a:cubicBezTo>
                  <a:pt x="19" y="32"/>
                  <a:pt x="21" y="34"/>
                  <a:pt x="22" y="34"/>
                </a:cubicBezTo>
                <a:cubicBezTo>
                  <a:pt x="22" y="34"/>
                  <a:pt x="24" y="35"/>
                  <a:pt x="25" y="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6" name="Freeform 81">
            <a:extLst>
              <a:ext uri="{FF2B5EF4-FFF2-40B4-BE49-F238E27FC236}">
                <a16:creationId xmlns:a16="http://schemas.microsoft.com/office/drawing/2014/main" id="{928CBEEC-93E1-4FC6-B00C-7ABE719E4E4F}"/>
              </a:ext>
            </a:extLst>
          </p:cNvPr>
          <p:cNvSpPr>
            <a:spLocks/>
          </p:cNvSpPr>
          <p:nvPr/>
        </p:nvSpPr>
        <p:spPr bwMode="auto">
          <a:xfrm>
            <a:off x="6377177" y="1687124"/>
            <a:ext cx="489309" cy="618228"/>
          </a:xfrm>
          <a:custGeom>
            <a:avLst/>
            <a:gdLst/>
            <a:ahLst/>
            <a:cxnLst>
              <a:cxn ang="0">
                <a:pos x="49" y="202"/>
              </a:cxn>
              <a:cxn ang="0">
                <a:pos x="42" y="189"/>
              </a:cxn>
              <a:cxn ang="0">
                <a:pos x="42" y="177"/>
              </a:cxn>
              <a:cxn ang="0">
                <a:pos x="39" y="174"/>
              </a:cxn>
              <a:cxn ang="0">
                <a:pos x="36" y="166"/>
              </a:cxn>
              <a:cxn ang="0">
                <a:pos x="31" y="168"/>
              </a:cxn>
              <a:cxn ang="0">
                <a:pos x="29" y="180"/>
              </a:cxn>
              <a:cxn ang="0">
                <a:pos x="23" y="185"/>
              </a:cxn>
              <a:cxn ang="0">
                <a:pos x="23" y="172"/>
              </a:cxn>
              <a:cxn ang="0">
                <a:pos x="18" y="159"/>
              </a:cxn>
              <a:cxn ang="0">
                <a:pos x="13" y="153"/>
              </a:cxn>
              <a:cxn ang="0">
                <a:pos x="7" y="166"/>
              </a:cxn>
              <a:cxn ang="0">
                <a:pos x="0" y="161"/>
              </a:cxn>
              <a:cxn ang="0">
                <a:pos x="10" y="147"/>
              </a:cxn>
              <a:cxn ang="0">
                <a:pos x="23" y="143"/>
              </a:cxn>
              <a:cxn ang="0">
                <a:pos x="20" y="129"/>
              </a:cxn>
              <a:cxn ang="0">
                <a:pos x="18" y="120"/>
              </a:cxn>
              <a:cxn ang="0">
                <a:pos x="23" y="123"/>
              </a:cxn>
              <a:cxn ang="0">
                <a:pos x="28" y="121"/>
              </a:cxn>
              <a:cxn ang="0">
                <a:pos x="30" y="115"/>
              </a:cxn>
              <a:cxn ang="0">
                <a:pos x="40" y="120"/>
              </a:cxn>
              <a:cxn ang="0">
                <a:pos x="50" y="115"/>
              </a:cxn>
              <a:cxn ang="0">
                <a:pos x="61" y="113"/>
              </a:cxn>
              <a:cxn ang="0">
                <a:pos x="58" y="103"/>
              </a:cxn>
              <a:cxn ang="0">
                <a:pos x="45" y="104"/>
              </a:cxn>
              <a:cxn ang="0">
                <a:pos x="47" y="97"/>
              </a:cxn>
              <a:cxn ang="0">
                <a:pos x="56" y="94"/>
              </a:cxn>
              <a:cxn ang="0">
                <a:pos x="55" y="81"/>
              </a:cxn>
              <a:cxn ang="0">
                <a:pos x="59" y="70"/>
              </a:cxn>
              <a:cxn ang="0">
                <a:pos x="63" y="56"/>
              </a:cxn>
              <a:cxn ang="0">
                <a:pos x="86" y="55"/>
              </a:cxn>
              <a:cxn ang="0">
                <a:pos x="116" y="47"/>
              </a:cxn>
              <a:cxn ang="0">
                <a:pos x="131" y="40"/>
              </a:cxn>
              <a:cxn ang="0">
                <a:pos x="133" y="25"/>
              </a:cxn>
              <a:cxn ang="0">
                <a:pos x="143" y="14"/>
              </a:cxn>
              <a:cxn ang="0">
                <a:pos x="155" y="17"/>
              </a:cxn>
              <a:cxn ang="0">
                <a:pos x="163" y="1"/>
              </a:cxn>
              <a:cxn ang="0">
                <a:pos x="168" y="11"/>
              </a:cxn>
              <a:cxn ang="0">
                <a:pos x="164" y="24"/>
              </a:cxn>
              <a:cxn ang="0">
                <a:pos x="165" y="40"/>
              </a:cxn>
              <a:cxn ang="0">
                <a:pos x="158" y="58"/>
              </a:cxn>
              <a:cxn ang="0">
                <a:pos x="155" y="77"/>
              </a:cxn>
              <a:cxn ang="0">
                <a:pos x="149" y="69"/>
              </a:cxn>
              <a:cxn ang="0">
                <a:pos x="140" y="63"/>
              </a:cxn>
              <a:cxn ang="0">
                <a:pos x="133" y="60"/>
              </a:cxn>
              <a:cxn ang="0">
                <a:pos x="126" y="72"/>
              </a:cxn>
              <a:cxn ang="0">
                <a:pos x="133" y="91"/>
              </a:cxn>
              <a:cxn ang="0">
                <a:pos x="142" y="103"/>
              </a:cxn>
              <a:cxn ang="0">
                <a:pos x="147" y="117"/>
              </a:cxn>
              <a:cxn ang="0">
                <a:pos x="143" y="126"/>
              </a:cxn>
              <a:cxn ang="0">
                <a:pos x="137" y="127"/>
              </a:cxn>
              <a:cxn ang="0">
                <a:pos x="132" y="138"/>
              </a:cxn>
              <a:cxn ang="0">
                <a:pos x="129" y="155"/>
              </a:cxn>
              <a:cxn ang="0">
                <a:pos x="125" y="165"/>
              </a:cxn>
              <a:cxn ang="0">
                <a:pos x="111" y="176"/>
              </a:cxn>
              <a:cxn ang="0">
                <a:pos x="104" y="187"/>
              </a:cxn>
              <a:cxn ang="0">
                <a:pos x="96" y="196"/>
              </a:cxn>
              <a:cxn ang="0">
                <a:pos x="70" y="205"/>
              </a:cxn>
              <a:cxn ang="0">
                <a:pos x="53" y="213"/>
              </a:cxn>
            </a:cxnLst>
            <a:rect l="0" t="0" r="r" b="b"/>
            <a:pathLst>
              <a:path w="169" h="214">
                <a:moveTo>
                  <a:pt x="53" y="213"/>
                </a:moveTo>
                <a:cubicBezTo>
                  <a:pt x="52" y="213"/>
                  <a:pt x="51" y="211"/>
                  <a:pt x="50" y="210"/>
                </a:cubicBezTo>
                <a:cubicBezTo>
                  <a:pt x="49" y="208"/>
                  <a:pt x="49" y="204"/>
                  <a:pt x="49" y="202"/>
                </a:cubicBezTo>
                <a:cubicBezTo>
                  <a:pt x="48" y="201"/>
                  <a:pt x="49" y="198"/>
                  <a:pt x="48" y="197"/>
                </a:cubicBezTo>
                <a:cubicBezTo>
                  <a:pt x="48" y="196"/>
                  <a:pt x="47" y="194"/>
                  <a:pt x="46" y="193"/>
                </a:cubicBezTo>
                <a:cubicBezTo>
                  <a:pt x="45" y="192"/>
                  <a:pt x="43" y="190"/>
                  <a:pt x="42" y="189"/>
                </a:cubicBezTo>
                <a:cubicBezTo>
                  <a:pt x="41" y="188"/>
                  <a:pt x="40" y="186"/>
                  <a:pt x="39" y="185"/>
                </a:cubicBezTo>
                <a:cubicBezTo>
                  <a:pt x="39" y="183"/>
                  <a:pt x="38" y="180"/>
                  <a:pt x="39" y="179"/>
                </a:cubicBezTo>
                <a:cubicBezTo>
                  <a:pt x="39" y="178"/>
                  <a:pt x="42" y="178"/>
                  <a:pt x="42" y="177"/>
                </a:cubicBezTo>
                <a:cubicBezTo>
                  <a:pt x="43" y="176"/>
                  <a:pt x="44" y="174"/>
                  <a:pt x="44" y="173"/>
                </a:cubicBezTo>
                <a:cubicBezTo>
                  <a:pt x="43" y="173"/>
                  <a:pt x="42" y="171"/>
                  <a:pt x="42" y="171"/>
                </a:cubicBezTo>
                <a:cubicBezTo>
                  <a:pt x="41" y="171"/>
                  <a:pt x="40" y="173"/>
                  <a:pt x="39" y="174"/>
                </a:cubicBezTo>
                <a:cubicBezTo>
                  <a:pt x="39" y="174"/>
                  <a:pt x="37" y="174"/>
                  <a:pt x="37" y="173"/>
                </a:cubicBezTo>
                <a:cubicBezTo>
                  <a:pt x="36" y="173"/>
                  <a:pt x="35" y="170"/>
                  <a:pt x="35" y="169"/>
                </a:cubicBezTo>
                <a:cubicBezTo>
                  <a:pt x="35" y="168"/>
                  <a:pt x="36" y="167"/>
                  <a:pt x="36" y="166"/>
                </a:cubicBezTo>
                <a:cubicBezTo>
                  <a:pt x="36" y="166"/>
                  <a:pt x="35" y="164"/>
                  <a:pt x="35" y="164"/>
                </a:cubicBezTo>
                <a:cubicBezTo>
                  <a:pt x="34" y="163"/>
                  <a:pt x="32" y="165"/>
                  <a:pt x="32" y="165"/>
                </a:cubicBezTo>
                <a:cubicBezTo>
                  <a:pt x="31" y="166"/>
                  <a:pt x="31" y="167"/>
                  <a:pt x="31" y="168"/>
                </a:cubicBezTo>
                <a:cubicBezTo>
                  <a:pt x="31" y="169"/>
                  <a:pt x="29" y="171"/>
                  <a:pt x="29" y="172"/>
                </a:cubicBezTo>
                <a:cubicBezTo>
                  <a:pt x="29" y="173"/>
                  <a:pt x="30" y="174"/>
                  <a:pt x="30" y="175"/>
                </a:cubicBezTo>
                <a:cubicBezTo>
                  <a:pt x="30" y="177"/>
                  <a:pt x="30" y="179"/>
                  <a:pt x="29" y="180"/>
                </a:cubicBezTo>
                <a:cubicBezTo>
                  <a:pt x="29" y="181"/>
                  <a:pt x="27" y="181"/>
                  <a:pt x="27" y="181"/>
                </a:cubicBezTo>
                <a:cubicBezTo>
                  <a:pt x="26" y="182"/>
                  <a:pt x="26" y="184"/>
                  <a:pt x="25" y="185"/>
                </a:cubicBezTo>
                <a:cubicBezTo>
                  <a:pt x="25" y="185"/>
                  <a:pt x="24" y="185"/>
                  <a:pt x="23" y="185"/>
                </a:cubicBezTo>
                <a:cubicBezTo>
                  <a:pt x="22" y="185"/>
                  <a:pt x="20" y="185"/>
                  <a:pt x="19" y="184"/>
                </a:cubicBezTo>
                <a:cubicBezTo>
                  <a:pt x="18" y="182"/>
                  <a:pt x="19" y="178"/>
                  <a:pt x="19" y="176"/>
                </a:cubicBezTo>
                <a:cubicBezTo>
                  <a:pt x="20" y="175"/>
                  <a:pt x="22" y="173"/>
                  <a:pt x="23" y="172"/>
                </a:cubicBezTo>
                <a:cubicBezTo>
                  <a:pt x="23" y="171"/>
                  <a:pt x="24" y="168"/>
                  <a:pt x="23" y="167"/>
                </a:cubicBezTo>
                <a:cubicBezTo>
                  <a:pt x="23" y="166"/>
                  <a:pt x="21" y="164"/>
                  <a:pt x="20" y="163"/>
                </a:cubicBezTo>
                <a:cubicBezTo>
                  <a:pt x="19" y="162"/>
                  <a:pt x="18" y="160"/>
                  <a:pt x="18" y="159"/>
                </a:cubicBezTo>
                <a:cubicBezTo>
                  <a:pt x="17" y="158"/>
                  <a:pt x="18" y="156"/>
                  <a:pt x="17" y="155"/>
                </a:cubicBezTo>
                <a:cubicBezTo>
                  <a:pt x="17" y="154"/>
                  <a:pt x="17" y="152"/>
                  <a:pt x="16" y="152"/>
                </a:cubicBezTo>
                <a:cubicBezTo>
                  <a:pt x="15" y="152"/>
                  <a:pt x="13" y="153"/>
                  <a:pt x="13" y="153"/>
                </a:cubicBezTo>
                <a:cubicBezTo>
                  <a:pt x="12" y="154"/>
                  <a:pt x="12" y="157"/>
                  <a:pt x="12" y="158"/>
                </a:cubicBezTo>
                <a:cubicBezTo>
                  <a:pt x="11" y="160"/>
                  <a:pt x="10" y="162"/>
                  <a:pt x="9" y="163"/>
                </a:cubicBezTo>
                <a:cubicBezTo>
                  <a:pt x="9" y="164"/>
                  <a:pt x="8" y="165"/>
                  <a:pt x="7" y="166"/>
                </a:cubicBezTo>
                <a:cubicBezTo>
                  <a:pt x="6" y="166"/>
                  <a:pt x="5" y="168"/>
                  <a:pt x="4" y="168"/>
                </a:cubicBezTo>
                <a:cubicBezTo>
                  <a:pt x="3" y="168"/>
                  <a:pt x="1" y="167"/>
                  <a:pt x="1" y="166"/>
                </a:cubicBezTo>
                <a:cubicBezTo>
                  <a:pt x="0" y="165"/>
                  <a:pt x="0" y="162"/>
                  <a:pt x="0" y="161"/>
                </a:cubicBezTo>
                <a:cubicBezTo>
                  <a:pt x="0" y="159"/>
                  <a:pt x="0" y="156"/>
                  <a:pt x="1" y="155"/>
                </a:cubicBezTo>
                <a:cubicBezTo>
                  <a:pt x="2" y="154"/>
                  <a:pt x="4" y="152"/>
                  <a:pt x="5" y="151"/>
                </a:cubicBezTo>
                <a:cubicBezTo>
                  <a:pt x="6" y="150"/>
                  <a:pt x="9" y="148"/>
                  <a:pt x="10" y="147"/>
                </a:cubicBezTo>
                <a:cubicBezTo>
                  <a:pt x="11" y="146"/>
                  <a:pt x="13" y="145"/>
                  <a:pt x="14" y="145"/>
                </a:cubicBezTo>
                <a:cubicBezTo>
                  <a:pt x="15" y="145"/>
                  <a:pt x="19" y="146"/>
                  <a:pt x="20" y="145"/>
                </a:cubicBezTo>
                <a:cubicBezTo>
                  <a:pt x="21" y="145"/>
                  <a:pt x="23" y="143"/>
                  <a:pt x="23" y="143"/>
                </a:cubicBezTo>
                <a:cubicBezTo>
                  <a:pt x="23" y="142"/>
                  <a:pt x="24" y="140"/>
                  <a:pt x="23" y="139"/>
                </a:cubicBezTo>
                <a:cubicBezTo>
                  <a:pt x="23" y="138"/>
                  <a:pt x="21" y="136"/>
                  <a:pt x="21" y="135"/>
                </a:cubicBezTo>
                <a:cubicBezTo>
                  <a:pt x="20" y="134"/>
                  <a:pt x="20" y="131"/>
                  <a:pt x="20" y="129"/>
                </a:cubicBezTo>
                <a:cubicBezTo>
                  <a:pt x="20" y="128"/>
                  <a:pt x="20" y="126"/>
                  <a:pt x="19" y="125"/>
                </a:cubicBezTo>
                <a:cubicBezTo>
                  <a:pt x="19" y="125"/>
                  <a:pt x="18" y="124"/>
                  <a:pt x="18" y="124"/>
                </a:cubicBezTo>
                <a:cubicBezTo>
                  <a:pt x="17" y="123"/>
                  <a:pt x="17" y="121"/>
                  <a:pt x="18" y="120"/>
                </a:cubicBezTo>
                <a:cubicBezTo>
                  <a:pt x="18" y="120"/>
                  <a:pt x="19" y="119"/>
                  <a:pt x="20" y="119"/>
                </a:cubicBezTo>
                <a:cubicBezTo>
                  <a:pt x="21" y="119"/>
                  <a:pt x="22" y="119"/>
                  <a:pt x="22" y="120"/>
                </a:cubicBezTo>
                <a:cubicBezTo>
                  <a:pt x="23" y="120"/>
                  <a:pt x="22" y="122"/>
                  <a:pt x="23" y="123"/>
                </a:cubicBezTo>
                <a:cubicBezTo>
                  <a:pt x="23" y="123"/>
                  <a:pt x="24" y="124"/>
                  <a:pt x="25" y="124"/>
                </a:cubicBezTo>
                <a:cubicBezTo>
                  <a:pt x="25" y="124"/>
                  <a:pt x="27" y="125"/>
                  <a:pt x="27" y="124"/>
                </a:cubicBezTo>
                <a:cubicBezTo>
                  <a:pt x="28" y="124"/>
                  <a:pt x="28" y="122"/>
                  <a:pt x="28" y="121"/>
                </a:cubicBezTo>
                <a:cubicBezTo>
                  <a:pt x="28" y="121"/>
                  <a:pt x="26" y="119"/>
                  <a:pt x="26" y="119"/>
                </a:cubicBezTo>
                <a:cubicBezTo>
                  <a:pt x="26" y="118"/>
                  <a:pt x="26" y="117"/>
                  <a:pt x="27" y="116"/>
                </a:cubicBezTo>
                <a:cubicBezTo>
                  <a:pt x="27" y="115"/>
                  <a:pt x="29" y="115"/>
                  <a:pt x="30" y="115"/>
                </a:cubicBezTo>
                <a:cubicBezTo>
                  <a:pt x="31" y="115"/>
                  <a:pt x="33" y="115"/>
                  <a:pt x="34" y="116"/>
                </a:cubicBezTo>
                <a:cubicBezTo>
                  <a:pt x="35" y="116"/>
                  <a:pt x="35" y="118"/>
                  <a:pt x="36" y="118"/>
                </a:cubicBezTo>
                <a:cubicBezTo>
                  <a:pt x="37" y="119"/>
                  <a:pt x="39" y="120"/>
                  <a:pt x="40" y="120"/>
                </a:cubicBezTo>
                <a:cubicBezTo>
                  <a:pt x="41" y="120"/>
                  <a:pt x="42" y="120"/>
                  <a:pt x="43" y="120"/>
                </a:cubicBezTo>
                <a:cubicBezTo>
                  <a:pt x="44" y="119"/>
                  <a:pt x="44" y="116"/>
                  <a:pt x="45" y="116"/>
                </a:cubicBezTo>
                <a:cubicBezTo>
                  <a:pt x="46" y="115"/>
                  <a:pt x="49" y="115"/>
                  <a:pt x="50" y="115"/>
                </a:cubicBezTo>
                <a:cubicBezTo>
                  <a:pt x="51" y="115"/>
                  <a:pt x="52" y="117"/>
                  <a:pt x="53" y="117"/>
                </a:cubicBezTo>
                <a:cubicBezTo>
                  <a:pt x="54" y="117"/>
                  <a:pt x="57" y="117"/>
                  <a:pt x="58" y="116"/>
                </a:cubicBezTo>
                <a:cubicBezTo>
                  <a:pt x="59" y="116"/>
                  <a:pt x="60" y="114"/>
                  <a:pt x="61" y="113"/>
                </a:cubicBezTo>
                <a:cubicBezTo>
                  <a:pt x="61" y="112"/>
                  <a:pt x="63" y="110"/>
                  <a:pt x="63" y="109"/>
                </a:cubicBezTo>
                <a:cubicBezTo>
                  <a:pt x="63" y="108"/>
                  <a:pt x="62" y="105"/>
                  <a:pt x="61" y="105"/>
                </a:cubicBezTo>
                <a:cubicBezTo>
                  <a:pt x="61" y="104"/>
                  <a:pt x="59" y="103"/>
                  <a:pt x="58" y="103"/>
                </a:cubicBezTo>
                <a:cubicBezTo>
                  <a:pt x="57" y="103"/>
                  <a:pt x="56" y="105"/>
                  <a:pt x="55" y="105"/>
                </a:cubicBezTo>
                <a:cubicBezTo>
                  <a:pt x="54" y="106"/>
                  <a:pt x="51" y="106"/>
                  <a:pt x="50" y="106"/>
                </a:cubicBezTo>
                <a:cubicBezTo>
                  <a:pt x="49" y="106"/>
                  <a:pt x="46" y="105"/>
                  <a:pt x="45" y="104"/>
                </a:cubicBezTo>
                <a:cubicBezTo>
                  <a:pt x="44" y="104"/>
                  <a:pt x="43" y="103"/>
                  <a:pt x="42" y="102"/>
                </a:cubicBezTo>
                <a:cubicBezTo>
                  <a:pt x="42" y="101"/>
                  <a:pt x="43" y="99"/>
                  <a:pt x="43" y="98"/>
                </a:cubicBezTo>
                <a:cubicBezTo>
                  <a:pt x="44" y="97"/>
                  <a:pt x="46" y="97"/>
                  <a:pt x="47" y="97"/>
                </a:cubicBezTo>
                <a:cubicBezTo>
                  <a:pt x="48" y="96"/>
                  <a:pt x="50" y="97"/>
                  <a:pt x="51" y="97"/>
                </a:cubicBezTo>
                <a:cubicBezTo>
                  <a:pt x="52" y="97"/>
                  <a:pt x="55" y="98"/>
                  <a:pt x="55" y="97"/>
                </a:cubicBezTo>
                <a:cubicBezTo>
                  <a:pt x="56" y="97"/>
                  <a:pt x="56" y="95"/>
                  <a:pt x="56" y="94"/>
                </a:cubicBezTo>
                <a:cubicBezTo>
                  <a:pt x="56" y="93"/>
                  <a:pt x="57" y="91"/>
                  <a:pt x="57" y="90"/>
                </a:cubicBezTo>
                <a:cubicBezTo>
                  <a:pt x="57" y="89"/>
                  <a:pt x="55" y="88"/>
                  <a:pt x="54" y="87"/>
                </a:cubicBezTo>
                <a:cubicBezTo>
                  <a:pt x="54" y="86"/>
                  <a:pt x="54" y="83"/>
                  <a:pt x="55" y="81"/>
                </a:cubicBezTo>
                <a:cubicBezTo>
                  <a:pt x="55" y="80"/>
                  <a:pt x="56" y="78"/>
                  <a:pt x="56" y="77"/>
                </a:cubicBezTo>
                <a:cubicBezTo>
                  <a:pt x="56" y="76"/>
                  <a:pt x="56" y="74"/>
                  <a:pt x="56" y="73"/>
                </a:cubicBezTo>
                <a:cubicBezTo>
                  <a:pt x="56" y="72"/>
                  <a:pt x="59" y="71"/>
                  <a:pt x="59" y="70"/>
                </a:cubicBezTo>
                <a:cubicBezTo>
                  <a:pt x="60" y="69"/>
                  <a:pt x="59" y="66"/>
                  <a:pt x="59" y="64"/>
                </a:cubicBezTo>
                <a:cubicBezTo>
                  <a:pt x="60" y="63"/>
                  <a:pt x="59" y="60"/>
                  <a:pt x="60" y="58"/>
                </a:cubicBezTo>
                <a:cubicBezTo>
                  <a:pt x="60" y="57"/>
                  <a:pt x="62" y="56"/>
                  <a:pt x="63" y="56"/>
                </a:cubicBezTo>
                <a:cubicBezTo>
                  <a:pt x="64" y="55"/>
                  <a:pt x="67" y="54"/>
                  <a:pt x="68" y="54"/>
                </a:cubicBezTo>
                <a:cubicBezTo>
                  <a:pt x="70" y="54"/>
                  <a:pt x="74" y="54"/>
                  <a:pt x="76" y="54"/>
                </a:cubicBezTo>
                <a:cubicBezTo>
                  <a:pt x="78" y="55"/>
                  <a:pt x="84" y="56"/>
                  <a:pt x="86" y="55"/>
                </a:cubicBezTo>
                <a:cubicBezTo>
                  <a:pt x="89" y="55"/>
                  <a:pt x="95" y="54"/>
                  <a:pt x="98" y="54"/>
                </a:cubicBezTo>
                <a:cubicBezTo>
                  <a:pt x="101" y="53"/>
                  <a:pt x="108" y="52"/>
                  <a:pt x="111" y="50"/>
                </a:cubicBezTo>
                <a:cubicBezTo>
                  <a:pt x="113" y="50"/>
                  <a:pt x="115" y="48"/>
                  <a:pt x="116" y="47"/>
                </a:cubicBezTo>
                <a:cubicBezTo>
                  <a:pt x="117" y="47"/>
                  <a:pt x="120" y="46"/>
                  <a:pt x="121" y="46"/>
                </a:cubicBezTo>
                <a:cubicBezTo>
                  <a:pt x="122" y="45"/>
                  <a:pt x="125" y="44"/>
                  <a:pt x="126" y="43"/>
                </a:cubicBezTo>
                <a:cubicBezTo>
                  <a:pt x="127" y="43"/>
                  <a:pt x="130" y="42"/>
                  <a:pt x="131" y="40"/>
                </a:cubicBezTo>
                <a:cubicBezTo>
                  <a:pt x="131" y="39"/>
                  <a:pt x="130" y="37"/>
                  <a:pt x="130" y="36"/>
                </a:cubicBezTo>
                <a:cubicBezTo>
                  <a:pt x="130" y="35"/>
                  <a:pt x="131" y="32"/>
                  <a:pt x="132" y="31"/>
                </a:cubicBezTo>
                <a:cubicBezTo>
                  <a:pt x="132" y="29"/>
                  <a:pt x="132" y="27"/>
                  <a:pt x="133" y="25"/>
                </a:cubicBezTo>
                <a:cubicBezTo>
                  <a:pt x="134" y="24"/>
                  <a:pt x="135" y="20"/>
                  <a:pt x="137" y="19"/>
                </a:cubicBezTo>
                <a:cubicBezTo>
                  <a:pt x="137" y="18"/>
                  <a:pt x="139" y="16"/>
                  <a:pt x="141" y="15"/>
                </a:cubicBezTo>
                <a:cubicBezTo>
                  <a:pt x="141" y="15"/>
                  <a:pt x="143" y="14"/>
                  <a:pt x="143" y="14"/>
                </a:cubicBezTo>
                <a:cubicBezTo>
                  <a:pt x="145" y="14"/>
                  <a:pt x="146" y="17"/>
                  <a:pt x="147" y="17"/>
                </a:cubicBezTo>
                <a:cubicBezTo>
                  <a:pt x="148" y="18"/>
                  <a:pt x="151" y="18"/>
                  <a:pt x="152" y="18"/>
                </a:cubicBezTo>
                <a:cubicBezTo>
                  <a:pt x="153" y="18"/>
                  <a:pt x="155" y="17"/>
                  <a:pt x="155" y="17"/>
                </a:cubicBezTo>
                <a:cubicBezTo>
                  <a:pt x="157" y="16"/>
                  <a:pt x="159" y="13"/>
                  <a:pt x="160" y="12"/>
                </a:cubicBezTo>
                <a:cubicBezTo>
                  <a:pt x="161" y="11"/>
                  <a:pt x="162" y="8"/>
                  <a:pt x="162" y="7"/>
                </a:cubicBezTo>
                <a:cubicBezTo>
                  <a:pt x="162" y="5"/>
                  <a:pt x="162" y="2"/>
                  <a:pt x="163" y="1"/>
                </a:cubicBezTo>
                <a:cubicBezTo>
                  <a:pt x="164" y="1"/>
                  <a:pt x="166" y="0"/>
                  <a:pt x="166" y="0"/>
                </a:cubicBezTo>
                <a:cubicBezTo>
                  <a:pt x="168" y="0"/>
                  <a:pt x="168" y="4"/>
                  <a:pt x="168" y="5"/>
                </a:cubicBezTo>
                <a:cubicBezTo>
                  <a:pt x="169" y="6"/>
                  <a:pt x="169" y="9"/>
                  <a:pt x="168" y="11"/>
                </a:cubicBezTo>
                <a:cubicBezTo>
                  <a:pt x="168" y="12"/>
                  <a:pt x="166" y="13"/>
                  <a:pt x="166" y="14"/>
                </a:cubicBezTo>
                <a:cubicBezTo>
                  <a:pt x="165" y="15"/>
                  <a:pt x="164" y="17"/>
                  <a:pt x="164" y="18"/>
                </a:cubicBezTo>
                <a:cubicBezTo>
                  <a:pt x="163" y="19"/>
                  <a:pt x="164" y="22"/>
                  <a:pt x="164" y="24"/>
                </a:cubicBezTo>
                <a:cubicBezTo>
                  <a:pt x="164" y="25"/>
                  <a:pt x="163" y="28"/>
                  <a:pt x="163" y="30"/>
                </a:cubicBezTo>
                <a:cubicBezTo>
                  <a:pt x="163" y="31"/>
                  <a:pt x="165" y="33"/>
                  <a:pt x="165" y="34"/>
                </a:cubicBezTo>
                <a:cubicBezTo>
                  <a:pt x="165" y="35"/>
                  <a:pt x="166" y="38"/>
                  <a:pt x="165" y="40"/>
                </a:cubicBezTo>
                <a:cubicBezTo>
                  <a:pt x="165" y="42"/>
                  <a:pt x="163" y="45"/>
                  <a:pt x="162" y="47"/>
                </a:cubicBezTo>
                <a:cubicBezTo>
                  <a:pt x="161" y="48"/>
                  <a:pt x="160" y="51"/>
                  <a:pt x="159" y="53"/>
                </a:cubicBezTo>
                <a:cubicBezTo>
                  <a:pt x="159" y="54"/>
                  <a:pt x="158" y="57"/>
                  <a:pt x="158" y="58"/>
                </a:cubicBezTo>
                <a:cubicBezTo>
                  <a:pt x="157" y="60"/>
                  <a:pt x="157" y="65"/>
                  <a:pt x="157" y="67"/>
                </a:cubicBezTo>
                <a:cubicBezTo>
                  <a:pt x="157" y="69"/>
                  <a:pt x="157" y="73"/>
                  <a:pt x="157" y="74"/>
                </a:cubicBezTo>
                <a:cubicBezTo>
                  <a:pt x="157" y="75"/>
                  <a:pt x="156" y="77"/>
                  <a:pt x="155" y="77"/>
                </a:cubicBezTo>
                <a:cubicBezTo>
                  <a:pt x="154" y="78"/>
                  <a:pt x="152" y="78"/>
                  <a:pt x="151" y="78"/>
                </a:cubicBezTo>
                <a:cubicBezTo>
                  <a:pt x="150" y="77"/>
                  <a:pt x="148" y="75"/>
                  <a:pt x="148" y="74"/>
                </a:cubicBezTo>
                <a:cubicBezTo>
                  <a:pt x="148" y="73"/>
                  <a:pt x="149" y="70"/>
                  <a:pt x="149" y="69"/>
                </a:cubicBezTo>
                <a:cubicBezTo>
                  <a:pt x="149" y="68"/>
                  <a:pt x="148" y="65"/>
                  <a:pt x="147" y="64"/>
                </a:cubicBezTo>
                <a:cubicBezTo>
                  <a:pt x="147" y="63"/>
                  <a:pt x="146" y="61"/>
                  <a:pt x="145" y="61"/>
                </a:cubicBezTo>
                <a:cubicBezTo>
                  <a:pt x="144" y="61"/>
                  <a:pt x="141" y="63"/>
                  <a:pt x="140" y="63"/>
                </a:cubicBezTo>
                <a:cubicBezTo>
                  <a:pt x="139" y="62"/>
                  <a:pt x="139" y="59"/>
                  <a:pt x="138" y="59"/>
                </a:cubicBezTo>
                <a:cubicBezTo>
                  <a:pt x="138" y="58"/>
                  <a:pt x="135" y="58"/>
                  <a:pt x="135" y="58"/>
                </a:cubicBezTo>
                <a:cubicBezTo>
                  <a:pt x="134" y="58"/>
                  <a:pt x="133" y="59"/>
                  <a:pt x="133" y="60"/>
                </a:cubicBezTo>
                <a:cubicBezTo>
                  <a:pt x="132" y="61"/>
                  <a:pt x="132" y="63"/>
                  <a:pt x="131" y="63"/>
                </a:cubicBezTo>
                <a:cubicBezTo>
                  <a:pt x="131" y="64"/>
                  <a:pt x="129" y="66"/>
                  <a:pt x="129" y="67"/>
                </a:cubicBezTo>
                <a:cubicBezTo>
                  <a:pt x="128" y="68"/>
                  <a:pt x="126" y="71"/>
                  <a:pt x="126" y="72"/>
                </a:cubicBezTo>
                <a:cubicBezTo>
                  <a:pt x="126" y="73"/>
                  <a:pt x="128" y="76"/>
                  <a:pt x="128" y="77"/>
                </a:cubicBezTo>
                <a:cubicBezTo>
                  <a:pt x="129" y="79"/>
                  <a:pt x="128" y="84"/>
                  <a:pt x="129" y="86"/>
                </a:cubicBezTo>
                <a:cubicBezTo>
                  <a:pt x="130" y="88"/>
                  <a:pt x="132" y="90"/>
                  <a:pt x="133" y="91"/>
                </a:cubicBezTo>
                <a:cubicBezTo>
                  <a:pt x="133" y="92"/>
                  <a:pt x="134" y="95"/>
                  <a:pt x="134" y="96"/>
                </a:cubicBezTo>
                <a:cubicBezTo>
                  <a:pt x="135" y="97"/>
                  <a:pt x="136" y="99"/>
                  <a:pt x="137" y="99"/>
                </a:cubicBezTo>
                <a:cubicBezTo>
                  <a:pt x="138" y="100"/>
                  <a:pt x="140" y="102"/>
                  <a:pt x="142" y="103"/>
                </a:cubicBezTo>
                <a:cubicBezTo>
                  <a:pt x="142" y="103"/>
                  <a:pt x="144" y="104"/>
                  <a:pt x="145" y="105"/>
                </a:cubicBezTo>
                <a:cubicBezTo>
                  <a:pt x="146" y="106"/>
                  <a:pt x="147" y="109"/>
                  <a:pt x="147" y="110"/>
                </a:cubicBezTo>
                <a:cubicBezTo>
                  <a:pt x="148" y="112"/>
                  <a:pt x="147" y="116"/>
                  <a:pt x="147" y="117"/>
                </a:cubicBezTo>
                <a:cubicBezTo>
                  <a:pt x="147" y="119"/>
                  <a:pt x="148" y="121"/>
                  <a:pt x="148" y="123"/>
                </a:cubicBezTo>
                <a:cubicBezTo>
                  <a:pt x="148" y="124"/>
                  <a:pt x="148" y="126"/>
                  <a:pt x="147" y="126"/>
                </a:cubicBezTo>
                <a:cubicBezTo>
                  <a:pt x="146" y="127"/>
                  <a:pt x="144" y="126"/>
                  <a:pt x="143" y="126"/>
                </a:cubicBezTo>
                <a:cubicBezTo>
                  <a:pt x="143" y="125"/>
                  <a:pt x="142" y="123"/>
                  <a:pt x="141" y="123"/>
                </a:cubicBezTo>
                <a:cubicBezTo>
                  <a:pt x="141" y="122"/>
                  <a:pt x="139" y="122"/>
                  <a:pt x="139" y="123"/>
                </a:cubicBezTo>
                <a:cubicBezTo>
                  <a:pt x="138" y="124"/>
                  <a:pt x="137" y="126"/>
                  <a:pt x="137" y="127"/>
                </a:cubicBezTo>
                <a:cubicBezTo>
                  <a:pt x="137" y="128"/>
                  <a:pt x="140" y="130"/>
                  <a:pt x="140" y="131"/>
                </a:cubicBezTo>
                <a:cubicBezTo>
                  <a:pt x="140" y="132"/>
                  <a:pt x="138" y="134"/>
                  <a:pt x="137" y="134"/>
                </a:cubicBezTo>
                <a:cubicBezTo>
                  <a:pt x="136" y="135"/>
                  <a:pt x="134" y="137"/>
                  <a:pt x="132" y="138"/>
                </a:cubicBezTo>
                <a:cubicBezTo>
                  <a:pt x="132" y="139"/>
                  <a:pt x="130" y="141"/>
                  <a:pt x="130" y="142"/>
                </a:cubicBezTo>
                <a:cubicBezTo>
                  <a:pt x="130" y="144"/>
                  <a:pt x="131" y="148"/>
                  <a:pt x="131" y="150"/>
                </a:cubicBezTo>
                <a:cubicBezTo>
                  <a:pt x="131" y="151"/>
                  <a:pt x="129" y="154"/>
                  <a:pt x="129" y="155"/>
                </a:cubicBezTo>
                <a:cubicBezTo>
                  <a:pt x="128" y="155"/>
                  <a:pt x="127" y="157"/>
                  <a:pt x="126" y="158"/>
                </a:cubicBezTo>
                <a:cubicBezTo>
                  <a:pt x="126" y="158"/>
                  <a:pt x="127" y="160"/>
                  <a:pt x="127" y="161"/>
                </a:cubicBezTo>
                <a:cubicBezTo>
                  <a:pt x="126" y="162"/>
                  <a:pt x="126" y="164"/>
                  <a:pt x="125" y="165"/>
                </a:cubicBezTo>
                <a:cubicBezTo>
                  <a:pt x="124" y="166"/>
                  <a:pt x="122" y="167"/>
                  <a:pt x="121" y="168"/>
                </a:cubicBezTo>
                <a:cubicBezTo>
                  <a:pt x="120" y="169"/>
                  <a:pt x="116" y="171"/>
                  <a:pt x="115" y="172"/>
                </a:cubicBezTo>
                <a:cubicBezTo>
                  <a:pt x="114" y="173"/>
                  <a:pt x="112" y="175"/>
                  <a:pt x="111" y="176"/>
                </a:cubicBezTo>
                <a:cubicBezTo>
                  <a:pt x="109" y="177"/>
                  <a:pt x="106" y="179"/>
                  <a:pt x="106" y="180"/>
                </a:cubicBezTo>
                <a:cubicBezTo>
                  <a:pt x="105" y="181"/>
                  <a:pt x="105" y="182"/>
                  <a:pt x="105" y="183"/>
                </a:cubicBezTo>
                <a:cubicBezTo>
                  <a:pt x="105" y="184"/>
                  <a:pt x="104" y="186"/>
                  <a:pt x="104" y="187"/>
                </a:cubicBezTo>
                <a:cubicBezTo>
                  <a:pt x="104" y="188"/>
                  <a:pt x="104" y="191"/>
                  <a:pt x="103" y="192"/>
                </a:cubicBezTo>
                <a:cubicBezTo>
                  <a:pt x="103" y="193"/>
                  <a:pt x="101" y="193"/>
                  <a:pt x="100" y="194"/>
                </a:cubicBezTo>
                <a:cubicBezTo>
                  <a:pt x="99" y="194"/>
                  <a:pt x="97" y="196"/>
                  <a:pt x="96" y="196"/>
                </a:cubicBezTo>
                <a:cubicBezTo>
                  <a:pt x="94" y="197"/>
                  <a:pt x="89" y="197"/>
                  <a:pt x="87" y="198"/>
                </a:cubicBezTo>
                <a:cubicBezTo>
                  <a:pt x="85" y="198"/>
                  <a:pt x="79" y="199"/>
                  <a:pt x="77" y="201"/>
                </a:cubicBezTo>
                <a:cubicBezTo>
                  <a:pt x="75" y="201"/>
                  <a:pt x="72" y="204"/>
                  <a:pt x="70" y="205"/>
                </a:cubicBezTo>
                <a:cubicBezTo>
                  <a:pt x="68" y="206"/>
                  <a:pt x="65" y="208"/>
                  <a:pt x="63" y="208"/>
                </a:cubicBezTo>
                <a:cubicBezTo>
                  <a:pt x="62" y="209"/>
                  <a:pt x="59" y="210"/>
                  <a:pt x="58" y="210"/>
                </a:cubicBezTo>
                <a:cubicBezTo>
                  <a:pt x="57" y="211"/>
                  <a:pt x="54" y="214"/>
                  <a:pt x="53" y="2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7" name="Freeform 82">
            <a:extLst>
              <a:ext uri="{FF2B5EF4-FFF2-40B4-BE49-F238E27FC236}">
                <a16:creationId xmlns:a16="http://schemas.microsoft.com/office/drawing/2014/main" id="{D976CBB7-E7E8-4C37-B580-6621ACE1C18C}"/>
              </a:ext>
            </a:extLst>
          </p:cNvPr>
          <p:cNvSpPr>
            <a:spLocks/>
          </p:cNvSpPr>
          <p:nvPr/>
        </p:nvSpPr>
        <p:spPr bwMode="auto">
          <a:xfrm>
            <a:off x="6403548" y="2179361"/>
            <a:ext cx="17580" cy="23439"/>
          </a:xfrm>
          <a:custGeom>
            <a:avLst/>
            <a:gdLst/>
            <a:ahLst/>
            <a:cxnLst>
              <a:cxn ang="0">
                <a:pos x="6" y="2"/>
              </a:cxn>
              <a:cxn ang="0">
                <a:pos x="5" y="0"/>
              </a:cxn>
              <a:cxn ang="0">
                <a:pos x="0" y="2"/>
              </a:cxn>
              <a:cxn ang="0">
                <a:pos x="0" y="6"/>
              </a:cxn>
              <a:cxn ang="0">
                <a:pos x="2" y="8"/>
              </a:cxn>
              <a:cxn ang="0">
                <a:pos x="5" y="7"/>
              </a:cxn>
              <a:cxn ang="0">
                <a:pos x="6" y="2"/>
              </a:cxn>
            </a:cxnLst>
            <a:rect l="0" t="0" r="r" b="b"/>
            <a:pathLst>
              <a:path w="6" h="8">
                <a:moveTo>
                  <a:pt x="6" y="2"/>
                </a:moveTo>
                <a:cubicBezTo>
                  <a:pt x="6" y="2"/>
                  <a:pt x="5" y="1"/>
                  <a:pt x="5" y="0"/>
                </a:cubicBezTo>
                <a:cubicBezTo>
                  <a:pt x="4" y="0"/>
                  <a:pt x="1" y="1"/>
                  <a:pt x="0" y="2"/>
                </a:cubicBezTo>
                <a:cubicBezTo>
                  <a:pt x="0" y="3"/>
                  <a:pt x="0" y="5"/>
                  <a:pt x="0" y="6"/>
                </a:cubicBezTo>
                <a:cubicBezTo>
                  <a:pt x="0" y="6"/>
                  <a:pt x="1" y="8"/>
                  <a:pt x="2" y="8"/>
                </a:cubicBezTo>
                <a:cubicBezTo>
                  <a:pt x="3" y="8"/>
                  <a:pt x="5" y="8"/>
                  <a:pt x="5" y="7"/>
                </a:cubicBezTo>
                <a:cubicBezTo>
                  <a:pt x="6" y="6"/>
                  <a:pt x="6" y="3"/>
                  <a:pt x="6" y="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8" name="Freeform 83">
            <a:extLst>
              <a:ext uri="{FF2B5EF4-FFF2-40B4-BE49-F238E27FC236}">
                <a16:creationId xmlns:a16="http://schemas.microsoft.com/office/drawing/2014/main" id="{7B469174-57E4-4B0C-933E-5D58661F59E2}"/>
              </a:ext>
            </a:extLst>
          </p:cNvPr>
          <p:cNvSpPr>
            <a:spLocks/>
          </p:cNvSpPr>
          <p:nvPr/>
        </p:nvSpPr>
        <p:spPr bwMode="auto">
          <a:xfrm>
            <a:off x="6761006" y="1901012"/>
            <a:ext cx="23439" cy="23439"/>
          </a:xfrm>
          <a:custGeom>
            <a:avLst/>
            <a:gdLst/>
            <a:ahLst/>
            <a:cxnLst>
              <a:cxn ang="0">
                <a:pos x="7" y="6"/>
              </a:cxn>
              <a:cxn ang="0">
                <a:pos x="5" y="8"/>
              </a:cxn>
              <a:cxn ang="0">
                <a:pos x="1" y="7"/>
              </a:cxn>
              <a:cxn ang="0">
                <a:pos x="0" y="4"/>
              </a:cxn>
              <a:cxn ang="0">
                <a:pos x="2" y="1"/>
              </a:cxn>
              <a:cxn ang="0">
                <a:pos x="5" y="1"/>
              </a:cxn>
              <a:cxn ang="0">
                <a:pos x="6" y="3"/>
              </a:cxn>
              <a:cxn ang="0">
                <a:pos x="7" y="6"/>
              </a:cxn>
            </a:cxnLst>
            <a:rect l="0" t="0" r="r" b="b"/>
            <a:pathLst>
              <a:path w="8" h="8">
                <a:moveTo>
                  <a:pt x="7" y="6"/>
                </a:moveTo>
                <a:cubicBezTo>
                  <a:pt x="7" y="7"/>
                  <a:pt x="6" y="7"/>
                  <a:pt x="5" y="8"/>
                </a:cubicBezTo>
                <a:cubicBezTo>
                  <a:pt x="4" y="8"/>
                  <a:pt x="2" y="7"/>
                  <a:pt x="1" y="7"/>
                </a:cubicBezTo>
                <a:cubicBezTo>
                  <a:pt x="1" y="6"/>
                  <a:pt x="0" y="5"/>
                  <a:pt x="0" y="4"/>
                </a:cubicBezTo>
                <a:cubicBezTo>
                  <a:pt x="0" y="3"/>
                  <a:pt x="1" y="1"/>
                  <a:pt x="2" y="1"/>
                </a:cubicBezTo>
                <a:cubicBezTo>
                  <a:pt x="2" y="0"/>
                  <a:pt x="4" y="1"/>
                  <a:pt x="5" y="1"/>
                </a:cubicBezTo>
                <a:cubicBezTo>
                  <a:pt x="5" y="1"/>
                  <a:pt x="5" y="2"/>
                  <a:pt x="6" y="3"/>
                </a:cubicBezTo>
                <a:cubicBezTo>
                  <a:pt x="6" y="3"/>
                  <a:pt x="8" y="5"/>
                  <a:pt x="7"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9" name="Freeform 84">
            <a:extLst>
              <a:ext uri="{FF2B5EF4-FFF2-40B4-BE49-F238E27FC236}">
                <a16:creationId xmlns:a16="http://schemas.microsoft.com/office/drawing/2014/main" id="{76351E5F-E13D-46B2-B007-531B78C0B53A}"/>
              </a:ext>
            </a:extLst>
          </p:cNvPr>
          <p:cNvSpPr>
            <a:spLocks/>
          </p:cNvSpPr>
          <p:nvPr/>
        </p:nvSpPr>
        <p:spPr bwMode="auto">
          <a:xfrm>
            <a:off x="6040229" y="1312086"/>
            <a:ext cx="1048935" cy="966896"/>
          </a:xfrm>
          <a:custGeom>
            <a:avLst/>
            <a:gdLst/>
            <a:ahLst/>
            <a:cxnLst>
              <a:cxn ang="0">
                <a:pos x="352" y="88"/>
              </a:cxn>
              <a:cxn ang="0">
                <a:pos x="339" y="95"/>
              </a:cxn>
              <a:cxn ang="0">
                <a:pos x="323" y="100"/>
              </a:cxn>
              <a:cxn ang="0">
                <a:pos x="320" y="90"/>
              </a:cxn>
              <a:cxn ang="0">
                <a:pos x="308" y="100"/>
              </a:cxn>
              <a:cxn ang="0">
                <a:pos x="295" y="107"/>
              </a:cxn>
              <a:cxn ang="0">
                <a:pos x="285" y="113"/>
              </a:cxn>
              <a:cxn ang="0">
                <a:pos x="272" y="119"/>
              </a:cxn>
              <a:cxn ang="0">
                <a:pos x="272" y="106"/>
              </a:cxn>
              <a:cxn ang="0">
                <a:pos x="286" y="96"/>
              </a:cxn>
              <a:cxn ang="0">
                <a:pos x="271" y="93"/>
              </a:cxn>
              <a:cxn ang="0">
                <a:pos x="260" y="93"/>
              </a:cxn>
              <a:cxn ang="0">
                <a:pos x="255" y="102"/>
              </a:cxn>
              <a:cxn ang="0">
                <a:pos x="255" y="116"/>
              </a:cxn>
              <a:cxn ang="0">
                <a:pos x="245" y="109"/>
              </a:cxn>
              <a:cxn ang="0">
                <a:pos x="235" y="97"/>
              </a:cxn>
              <a:cxn ang="0">
                <a:pos x="233" y="107"/>
              </a:cxn>
              <a:cxn ang="0">
                <a:pos x="246" y="118"/>
              </a:cxn>
              <a:cxn ang="0">
                <a:pos x="254" y="128"/>
              </a:cxn>
              <a:cxn ang="0">
                <a:pos x="241" y="138"/>
              </a:cxn>
              <a:cxn ang="0">
                <a:pos x="219" y="144"/>
              </a:cxn>
              <a:cxn ang="0">
                <a:pos x="197" y="145"/>
              </a:cxn>
              <a:cxn ang="0">
                <a:pos x="180" y="148"/>
              </a:cxn>
              <a:cxn ang="0">
                <a:pos x="178" y="169"/>
              </a:cxn>
              <a:cxn ang="0">
                <a:pos x="169" y="185"/>
              </a:cxn>
              <a:cxn ang="0">
                <a:pos x="166" y="199"/>
              </a:cxn>
              <a:cxn ang="0">
                <a:pos x="161" y="213"/>
              </a:cxn>
              <a:cxn ang="0">
                <a:pos x="146" y="234"/>
              </a:cxn>
              <a:cxn ang="0">
                <a:pos x="131" y="233"/>
              </a:cxn>
              <a:cxn ang="0">
                <a:pos x="116" y="243"/>
              </a:cxn>
              <a:cxn ang="0">
                <a:pos x="105" y="262"/>
              </a:cxn>
              <a:cxn ang="0">
                <a:pos x="110" y="280"/>
              </a:cxn>
              <a:cxn ang="0">
                <a:pos x="100" y="299"/>
              </a:cxn>
              <a:cxn ang="0">
                <a:pos x="105" y="302"/>
              </a:cxn>
              <a:cxn ang="0">
                <a:pos x="121" y="308"/>
              </a:cxn>
              <a:cxn ang="0">
                <a:pos x="118" y="319"/>
              </a:cxn>
              <a:cxn ang="0">
                <a:pos x="109" y="326"/>
              </a:cxn>
              <a:cxn ang="0">
                <a:pos x="91" y="316"/>
              </a:cxn>
              <a:cxn ang="0">
                <a:pos x="82" y="324"/>
              </a:cxn>
              <a:cxn ang="0">
                <a:pos x="60" y="329"/>
              </a:cxn>
              <a:cxn ang="0">
                <a:pos x="49" y="310"/>
              </a:cxn>
              <a:cxn ang="0">
                <a:pos x="33" y="280"/>
              </a:cxn>
              <a:cxn ang="0">
                <a:pos x="21" y="258"/>
              </a:cxn>
              <a:cxn ang="0">
                <a:pos x="12" y="262"/>
              </a:cxn>
              <a:cxn ang="0">
                <a:pos x="13" y="282"/>
              </a:cxn>
              <a:cxn ang="0">
                <a:pos x="18" y="293"/>
              </a:cxn>
              <a:cxn ang="0">
                <a:pos x="15" y="297"/>
              </a:cxn>
              <a:cxn ang="0">
                <a:pos x="0" y="273"/>
              </a:cxn>
              <a:cxn ang="0">
                <a:pos x="9" y="229"/>
              </a:cxn>
              <a:cxn ang="0">
                <a:pos x="42" y="174"/>
              </a:cxn>
              <a:cxn ang="0">
                <a:pos x="72" y="129"/>
              </a:cxn>
              <a:cxn ang="0">
                <a:pos x="104" y="88"/>
              </a:cxn>
              <a:cxn ang="0">
                <a:pos x="129" y="65"/>
              </a:cxn>
              <a:cxn ang="0">
                <a:pos x="161" y="22"/>
              </a:cxn>
              <a:cxn ang="0">
                <a:pos x="190" y="26"/>
              </a:cxn>
              <a:cxn ang="0">
                <a:pos x="249" y="33"/>
              </a:cxn>
              <a:cxn ang="0">
                <a:pos x="308" y="2"/>
              </a:cxn>
              <a:cxn ang="0">
                <a:pos x="338" y="32"/>
              </a:cxn>
            </a:cxnLst>
            <a:rect l="0" t="0" r="r" b="b"/>
            <a:pathLst>
              <a:path w="362" h="333">
                <a:moveTo>
                  <a:pt x="361" y="76"/>
                </a:moveTo>
                <a:cubicBezTo>
                  <a:pt x="362" y="78"/>
                  <a:pt x="362" y="82"/>
                  <a:pt x="361" y="85"/>
                </a:cubicBezTo>
                <a:cubicBezTo>
                  <a:pt x="360" y="85"/>
                  <a:pt x="358" y="85"/>
                  <a:pt x="356" y="85"/>
                </a:cubicBezTo>
                <a:cubicBezTo>
                  <a:pt x="355" y="86"/>
                  <a:pt x="353" y="88"/>
                  <a:pt x="352" y="88"/>
                </a:cubicBezTo>
                <a:cubicBezTo>
                  <a:pt x="351" y="89"/>
                  <a:pt x="348" y="89"/>
                  <a:pt x="346" y="89"/>
                </a:cubicBezTo>
                <a:cubicBezTo>
                  <a:pt x="346" y="90"/>
                  <a:pt x="346" y="92"/>
                  <a:pt x="345" y="92"/>
                </a:cubicBezTo>
                <a:cubicBezTo>
                  <a:pt x="344" y="93"/>
                  <a:pt x="342" y="91"/>
                  <a:pt x="341" y="91"/>
                </a:cubicBezTo>
                <a:cubicBezTo>
                  <a:pt x="340" y="91"/>
                  <a:pt x="340" y="94"/>
                  <a:pt x="339" y="95"/>
                </a:cubicBezTo>
                <a:cubicBezTo>
                  <a:pt x="338" y="96"/>
                  <a:pt x="335" y="99"/>
                  <a:pt x="334" y="100"/>
                </a:cubicBezTo>
                <a:cubicBezTo>
                  <a:pt x="332" y="101"/>
                  <a:pt x="329" y="104"/>
                  <a:pt x="326" y="104"/>
                </a:cubicBezTo>
                <a:cubicBezTo>
                  <a:pt x="326" y="104"/>
                  <a:pt x="324" y="103"/>
                  <a:pt x="324" y="103"/>
                </a:cubicBezTo>
                <a:cubicBezTo>
                  <a:pt x="324" y="102"/>
                  <a:pt x="323" y="101"/>
                  <a:pt x="323" y="100"/>
                </a:cubicBezTo>
                <a:cubicBezTo>
                  <a:pt x="324" y="99"/>
                  <a:pt x="325" y="99"/>
                  <a:pt x="325" y="98"/>
                </a:cubicBezTo>
                <a:cubicBezTo>
                  <a:pt x="326" y="97"/>
                  <a:pt x="325" y="95"/>
                  <a:pt x="325" y="94"/>
                </a:cubicBezTo>
                <a:cubicBezTo>
                  <a:pt x="325" y="94"/>
                  <a:pt x="323" y="93"/>
                  <a:pt x="323" y="92"/>
                </a:cubicBezTo>
                <a:cubicBezTo>
                  <a:pt x="322" y="92"/>
                  <a:pt x="321" y="90"/>
                  <a:pt x="320" y="90"/>
                </a:cubicBezTo>
                <a:cubicBezTo>
                  <a:pt x="320" y="89"/>
                  <a:pt x="318" y="89"/>
                  <a:pt x="317" y="90"/>
                </a:cubicBezTo>
                <a:cubicBezTo>
                  <a:pt x="316" y="90"/>
                  <a:pt x="314" y="91"/>
                  <a:pt x="314" y="92"/>
                </a:cubicBezTo>
                <a:cubicBezTo>
                  <a:pt x="313" y="93"/>
                  <a:pt x="313" y="95"/>
                  <a:pt x="312" y="96"/>
                </a:cubicBezTo>
                <a:cubicBezTo>
                  <a:pt x="311" y="97"/>
                  <a:pt x="309" y="99"/>
                  <a:pt x="308" y="100"/>
                </a:cubicBezTo>
                <a:cubicBezTo>
                  <a:pt x="307" y="101"/>
                  <a:pt x="306" y="105"/>
                  <a:pt x="304" y="106"/>
                </a:cubicBezTo>
                <a:cubicBezTo>
                  <a:pt x="304" y="107"/>
                  <a:pt x="303" y="108"/>
                  <a:pt x="302" y="108"/>
                </a:cubicBezTo>
                <a:cubicBezTo>
                  <a:pt x="302" y="108"/>
                  <a:pt x="300" y="107"/>
                  <a:pt x="299" y="107"/>
                </a:cubicBezTo>
                <a:cubicBezTo>
                  <a:pt x="298" y="107"/>
                  <a:pt x="296" y="107"/>
                  <a:pt x="295" y="107"/>
                </a:cubicBezTo>
                <a:cubicBezTo>
                  <a:pt x="295" y="107"/>
                  <a:pt x="293" y="106"/>
                  <a:pt x="292" y="106"/>
                </a:cubicBezTo>
                <a:cubicBezTo>
                  <a:pt x="292" y="106"/>
                  <a:pt x="290" y="106"/>
                  <a:pt x="289" y="106"/>
                </a:cubicBezTo>
                <a:cubicBezTo>
                  <a:pt x="288" y="106"/>
                  <a:pt x="286" y="108"/>
                  <a:pt x="286" y="109"/>
                </a:cubicBezTo>
                <a:cubicBezTo>
                  <a:pt x="285" y="110"/>
                  <a:pt x="285" y="112"/>
                  <a:pt x="285" y="113"/>
                </a:cubicBezTo>
                <a:cubicBezTo>
                  <a:pt x="284" y="114"/>
                  <a:pt x="284" y="117"/>
                  <a:pt x="283" y="118"/>
                </a:cubicBezTo>
                <a:cubicBezTo>
                  <a:pt x="283" y="119"/>
                  <a:pt x="281" y="120"/>
                  <a:pt x="280" y="120"/>
                </a:cubicBezTo>
                <a:cubicBezTo>
                  <a:pt x="279" y="120"/>
                  <a:pt x="276" y="121"/>
                  <a:pt x="275" y="120"/>
                </a:cubicBezTo>
                <a:cubicBezTo>
                  <a:pt x="274" y="120"/>
                  <a:pt x="272" y="119"/>
                  <a:pt x="272" y="119"/>
                </a:cubicBezTo>
                <a:cubicBezTo>
                  <a:pt x="271" y="119"/>
                  <a:pt x="270" y="117"/>
                  <a:pt x="270" y="117"/>
                </a:cubicBezTo>
                <a:cubicBezTo>
                  <a:pt x="269" y="116"/>
                  <a:pt x="268" y="114"/>
                  <a:pt x="268" y="113"/>
                </a:cubicBezTo>
                <a:cubicBezTo>
                  <a:pt x="268" y="112"/>
                  <a:pt x="269" y="110"/>
                  <a:pt x="269" y="109"/>
                </a:cubicBezTo>
                <a:cubicBezTo>
                  <a:pt x="270" y="108"/>
                  <a:pt x="271" y="106"/>
                  <a:pt x="272" y="106"/>
                </a:cubicBezTo>
                <a:cubicBezTo>
                  <a:pt x="273" y="105"/>
                  <a:pt x="276" y="104"/>
                  <a:pt x="277" y="104"/>
                </a:cubicBezTo>
                <a:cubicBezTo>
                  <a:pt x="278" y="103"/>
                  <a:pt x="281" y="103"/>
                  <a:pt x="281" y="102"/>
                </a:cubicBezTo>
                <a:cubicBezTo>
                  <a:pt x="282" y="102"/>
                  <a:pt x="284" y="100"/>
                  <a:pt x="284" y="99"/>
                </a:cubicBezTo>
                <a:cubicBezTo>
                  <a:pt x="285" y="99"/>
                  <a:pt x="287" y="97"/>
                  <a:pt x="286" y="96"/>
                </a:cubicBezTo>
                <a:cubicBezTo>
                  <a:pt x="286" y="95"/>
                  <a:pt x="286" y="94"/>
                  <a:pt x="285" y="93"/>
                </a:cubicBezTo>
                <a:cubicBezTo>
                  <a:pt x="284" y="93"/>
                  <a:pt x="281" y="93"/>
                  <a:pt x="280" y="93"/>
                </a:cubicBezTo>
                <a:cubicBezTo>
                  <a:pt x="278" y="93"/>
                  <a:pt x="276" y="94"/>
                  <a:pt x="274" y="94"/>
                </a:cubicBezTo>
                <a:cubicBezTo>
                  <a:pt x="273" y="94"/>
                  <a:pt x="271" y="93"/>
                  <a:pt x="271" y="93"/>
                </a:cubicBezTo>
                <a:cubicBezTo>
                  <a:pt x="270" y="93"/>
                  <a:pt x="269" y="92"/>
                  <a:pt x="268" y="92"/>
                </a:cubicBezTo>
                <a:cubicBezTo>
                  <a:pt x="267" y="92"/>
                  <a:pt x="266" y="94"/>
                  <a:pt x="265" y="94"/>
                </a:cubicBezTo>
                <a:cubicBezTo>
                  <a:pt x="265" y="94"/>
                  <a:pt x="263" y="95"/>
                  <a:pt x="262" y="95"/>
                </a:cubicBezTo>
                <a:cubicBezTo>
                  <a:pt x="262" y="95"/>
                  <a:pt x="260" y="94"/>
                  <a:pt x="260" y="93"/>
                </a:cubicBezTo>
                <a:cubicBezTo>
                  <a:pt x="259" y="93"/>
                  <a:pt x="258" y="93"/>
                  <a:pt x="258" y="93"/>
                </a:cubicBezTo>
                <a:cubicBezTo>
                  <a:pt x="257" y="94"/>
                  <a:pt x="256" y="94"/>
                  <a:pt x="255" y="95"/>
                </a:cubicBezTo>
                <a:cubicBezTo>
                  <a:pt x="255" y="96"/>
                  <a:pt x="254" y="97"/>
                  <a:pt x="254" y="98"/>
                </a:cubicBezTo>
                <a:cubicBezTo>
                  <a:pt x="254" y="99"/>
                  <a:pt x="255" y="101"/>
                  <a:pt x="255" y="102"/>
                </a:cubicBezTo>
                <a:cubicBezTo>
                  <a:pt x="255" y="103"/>
                  <a:pt x="254" y="105"/>
                  <a:pt x="254" y="106"/>
                </a:cubicBezTo>
                <a:cubicBezTo>
                  <a:pt x="255" y="107"/>
                  <a:pt x="257" y="109"/>
                  <a:pt x="258" y="110"/>
                </a:cubicBezTo>
                <a:cubicBezTo>
                  <a:pt x="258" y="111"/>
                  <a:pt x="257" y="112"/>
                  <a:pt x="257" y="113"/>
                </a:cubicBezTo>
                <a:cubicBezTo>
                  <a:pt x="256" y="114"/>
                  <a:pt x="256" y="116"/>
                  <a:pt x="255" y="116"/>
                </a:cubicBezTo>
                <a:cubicBezTo>
                  <a:pt x="254" y="116"/>
                  <a:pt x="252" y="116"/>
                  <a:pt x="251" y="115"/>
                </a:cubicBezTo>
                <a:cubicBezTo>
                  <a:pt x="251" y="115"/>
                  <a:pt x="249" y="114"/>
                  <a:pt x="249" y="113"/>
                </a:cubicBezTo>
                <a:cubicBezTo>
                  <a:pt x="249" y="113"/>
                  <a:pt x="249" y="111"/>
                  <a:pt x="248" y="111"/>
                </a:cubicBezTo>
                <a:cubicBezTo>
                  <a:pt x="248" y="110"/>
                  <a:pt x="246" y="109"/>
                  <a:pt x="245" y="109"/>
                </a:cubicBezTo>
                <a:cubicBezTo>
                  <a:pt x="244" y="108"/>
                  <a:pt x="242" y="107"/>
                  <a:pt x="241" y="106"/>
                </a:cubicBezTo>
                <a:cubicBezTo>
                  <a:pt x="240" y="105"/>
                  <a:pt x="240" y="102"/>
                  <a:pt x="240" y="100"/>
                </a:cubicBezTo>
                <a:cubicBezTo>
                  <a:pt x="239" y="100"/>
                  <a:pt x="238" y="98"/>
                  <a:pt x="237" y="98"/>
                </a:cubicBezTo>
                <a:cubicBezTo>
                  <a:pt x="237" y="97"/>
                  <a:pt x="236" y="97"/>
                  <a:pt x="235" y="97"/>
                </a:cubicBezTo>
                <a:cubicBezTo>
                  <a:pt x="234" y="97"/>
                  <a:pt x="233" y="97"/>
                  <a:pt x="232" y="98"/>
                </a:cubicBezTo>
                <a:cubicBezTo>
                  <a:pt x="232" y="98"/>
                  <a:pt x="231" y="100"/>
                  <a:pt x="231" y="100"/>
                </a:cubicBezTo>
                <a:cubicBezTo>
                  <a:pt x="231" y="101"/>
                  <a:pt x="233" y="102"/>
                  <a:pt x="233" y="103"/>
                </a:cubicBezTo>
                <a:cubicBezTo>
                  <a:pt x="233" y="104"/>
                  <a:pt x="233" y="106"/>
                  <a:pt x="233" y="107"/>
                </a:cubicBezTo>
                <a:cubicBezTo>
                  <a:pt x="234" y="107"/>
                  <a:pt x="235" y="108"/>
                  <a:pt x="236" y="109"/>
                </a:cubicBezTo>
                <a:cubicBezTo>
                  <a:pt x="237" y="109"/>
                  <a:pt x="238" y="110"/>
                  <a:pt x="239" y="111"/>
                </a:cubicBezTo>
                <a:cubicBezTo>
                  <a:pt x="240" y="112"/>
                  <a:pt x="242" y="113"/>
                  <a:pt x="243" y="114"/>
                </a:cubicBezTo>
                <a:cubicBezTo>
                  <a:pt x="244" y="115"/>
                  <a:pt x="245" y="117"/>
                  <a:pt x="246" y="118"/>
                </a:cubicBezTo>
                <a:cubicBezTo>
                  <a:pt x="247" y="119"/>
                  <a:pt x="249" y="121"/>
                  <a:pt x="250" y="121"/>
                </a:cubicBezTo>
                <a:cubicBezTo>
                  <a:pt x="252" y="122"/>
                  <a:pt x="254" y="121"/>
                  <a:pt x="255" y="122"/>
                </a:cubicBezTo>
                <a:cubicBezTo>
                  <a:pt x="256" y="123"/>
                  <a:pt x="256" y="125"/>
                  <a:pt x="256" y="126"/>
                </a:cubicBezTo>
                <a:cubicBezTo>
                  <a:pt x="256" y="126"/>
                  <a:pt x="255" y="128"/>
                  <a:pt x="254" y="128"/>
                </a:cubicBezTo>
                <a:cubicBezTo>
                  <a:pt x="253" y="129"/>
                  <a:pt x="251" y="130"/>
                  <a:pt x="250" y="130"/>
                </a:cubicBezTo>
                <a:cubicBezTo>
                  <a:pt x="249" y="131"/>
                  <a:pt x="246" y="130"/>
                  <a:pt x="245" y="131"/>
                </a:cubicBezTo>
                <a:cubicBezTo>
                  <a:pt x="244" y="131"/>
                  <a:pt x="243" y="133"/>
                  <a:pt x="242" y="134"/>
                </a:cubicBezTo>
                <a:cubicBezTo>
                  <a:pt x="242" y="135"/>
                  <a:pt x="241" y="138"/>
                  <a:pt x="241" y="138"/>
                </a:cubicBezTo>
                <a:cubicBezTo>
                  <a:pt x="240" y="139"/>
                  <a:pt x="237" y="138"/>
                  <a:pt x="235" y="139"/>
                </a:cubicBezTo>
                <a:cubicBezTo>
                  <a:pt x="234" y="139"/>
                  <a:pt x="232" y="141"/>
                  <a:pt x="231" y="141"/>
                </a:cubicBezTo>
                <a:cubicBezTo>
                  <a:pt x="229" y="142"/>
                  <a:pt x="226" y="143"/>
                  <a:pt x="225" y="144"/>
                </a:cubicBezTo>
                <a:cubicBezTo>
                  <a:pt x="223" y="144"/>
                  <a:pt x="220" y="143"/>
                  <a:pt x="219" y="144"/>
                </a:cubicBezTo>
                <a:cubicBezTo>
                  <a:pt x="217" y="144"/>
                  <a:pt x="214" y="146"/>
                  <a:pt x="213" y="146"/>
                </a:cubicBezTo>
                <a:cubicBezTo>
                  <a:pt x="211" y="147"/>
                  <a:pt x="208" y="147"/>
                  <a:pt x="207" y="146"/>
                </a:cubicBezTo>
                <a:cubicBezTo>
                  <a:pt x="206" y="146"/>
                  <a:pt x="204" y="145"/>
                  <a:pt x="203" y="145"/>
                </a:cubicBezTo>
                <a:cubicBezTo>
                  <a:pt x="201" y="145"/>
                  <a:pt x="198" y="145"/>
                  <a:pt x="197" y="145"/>
                </a:cubicBezTo>
                <a:cubicBezTo>
                  <a:pt x="196" y="145"/>
                  <a:pt x="194" y="147"/>
                  <a:pt x="193" y="147"/>
                </a:cubicBezTo>
                <a:cubicBezTo>
                  <a:pt x="192" y="146"/>
                  <a:pt x="190" y="145"/>
                  <a:pt x="189" y="145"/>
                </a:cubicBezTo>
                <a:cubicBezTo>
                  <a:pt x="188" y="145"/>
                  <a:pt x="185" y="145"/>
                  <a:pt x="184" y="146"/>
                </a:cubicBezTo>
                <a:cubicBezTo>
                  <a:pt x="183" y="147"/>
                  <a:pt x="181" y="148"/>
                  <a:pt x="180" y="148"/>
                </a:cubicBezTo>
                <a:cubicBezTo>
                  <a:pt x="179" y="150"/>
                  <a:pt x="180" y="154"/>
                  <a:pt x="180" y="155"/>
                </a:cubicBezTo>
                <a:cubicBezTo>
                  <a:pt x="180" y="156"/>
                  <a:pt x="181" y="158"/>
                  <a:pt x="181" y="159"/>
                </a:cubicBezTo>
                <a:cubicBezTo>
                  <a:pt x="181" y="160"/>
                  <a:pt x="181" y="162"/>
                  <a:pt x="181" y="163"/>
                </a:cubicBezTo>
                <a:cubicBezTo>
                  <a:pt x="180" y="164"/>
                  <a:pt x="179" y="167"/>
                  <a:pt x="178" y="169"/>
                </a:cubicBezTo>
                <a:cubicBezTo>
                  <a:pt x="177" y="170"/>
                  <a:pt x="175" y="172"/>
                  <a:pt x="174" y="173"/>
                </a:cubicBezTo>
                <a:cubicBezTo>
                  <a:pt x="173" y="174"/>
                  <a:pt x="171" y="177"/>
                  <a:pt x="171" y="178"/>
                </a:cubicBezTo>
                <a:cubicBezTo>
                  <a:pt x="170" y="179"/>
                  <a:pt x="168" y="181"/>
                  <a:pt x="168" y="182"/>
                </a:cubicBezTo>
                <a:cubicBezTo>
                  <a:pt x="168" y="183"/>
                  <a:pt x="169" y="185"/>
                  <a:pt x="169" y="185"/>
                </a:cubicBezTo>
                <a:cubicBezTo>
                  <a:pt x="170" y="186"/>
                  <a:pt x="170" y="188"/>
                  <a:pt x="170" y="189"/>
                </a:cubicBezTo>
                <a:cubicBezTo>
                  <a:pt x="170" y="190"/>
                  <a:pt x="168" y="191"/>
                  <a:pt x="168" y="192"/>
                </a:cubicBezTo>
                <a:cubicBezTo>
                  <a:pt x="167" y="193"/>
                  <a:pt x="166" y="195"/>
                  <a:pt x="165" y="196"/>
                </a:cubicBezTo>
                <a:cubicBezTo>
                  <a:pt x="165" y="196"/>
                  <a:pt x="166" y="198"/>
                  <a:pt x="166" y="199"/>
                </a:cubicBezTo>
                <a:cubicBezTo>
                  <a:pt x="166" y="200"/>
                  <a:pt x="168" y="201"/>
                  <a:pt x="168" y="202"/>
                </a:cubicBezTo>
                <a:cubicBezTo>
                  <a:pt x="168" y="203"/>
                  <a:pt x="166" y="206"/>
                  <a:pt x="165" y="207"/>
                </a:cubicBezTo>
                <a:cubicBezTo>
                  <a:pt x="165" y="208"/>
                  <a:pt x="164" y="209"/>
                  <a:pt x="163" y="210"/>
                </a:cubicBezTo>
                <a:cubicBezTo>
                  <a:pt x="162" y="211"/>
                  <a:pt x="161" y="212"/>
                  <a:pt x="161" y="213"/>
                </a:cubicBezTo>
                <a:cubicBezTo>
                  <a:pt x="160" y="215"/>
                  <a:pt x="157" y="218"/>
                  <a:pt x="156" y="220"/>
                </a:cubicBezTo>
                <a:cubicBezTo>
                  <a:pt x="156" y="221"/>
                  <a:pt x="154" y="225"/>
                  <a:pt x="153" y="226"/>
                </a:cubicBezTo>
                <a:cubicBezTo>
                  <a:pt x="153" y="228"/>
                  <a:pt x="152" y="231"/>
                  <a:pt x="150" y="233"/>
                </a:cubicBezTo>
                <a:cubicBezTo>
                  <a:pt x="149" y="233"/>
                  <a:pt x="147" y="234"/>
                  <a:pt x="146" y="234"/>
                </a:cubicBezTo>
                <a:cubicBezTo>
                  <a:pt x="145" y="234"/>
                  <a:pt x="144" y="233"/>
                  <a:pt x="143" y="233"/>
                </a:cubicBezTo>
                <a:cubicBezTo>
                  <a:pt x="143" y="232"/>
                  <a:pt x="142" y="231"/>
                  <a:pt x="142" y="231"/>
                </a:cubicBezTo>
                <a:cubicBezTo>
                  <a:pt x="140" y="230"/>
                  <a:pt x="137" y="230"/>
                  <a:pt x="135" y="231"/>
                </a:cubicBezTo>
                <a:cubicBezTo>
                  <a:pt x="134" y="231"/>
                  <a:pt x="132" y="232"/>
                  <a:pt x="131" y="233"/>
                </a:cubicBezTo>
                <a:cubicBezTo>
                  <a:pt x="130" y="234"/>
                  <a:pt x="131" y="237"/>
                  <a:pt x="130" y="238"/>
                </a:cubicBezTo>
                <a:cubicBezTo>
                  <a:pt x="130" y="239"/>
                  <a:pt x="129" y="240"/>
                  <a:pt x="128" y="240"/>
                </a:cubicBezTo>
                <a:cubicBezTo>
                  <a:pt x="126" y="240"/>
                  <a:pt x="123" y="240"/>
                  <a:pt x="121" y="240"/>
                </a:cubicBezTo>
                <a:cubicBezTo>
                  <a:pt x="120" y="240"/>
                  <a:pt x="117" y="242"/>
                  <a:pt x="116" y="243"/>
                </a:cubicBezTo>
                <a:cubicBezTo>
                  <a:pt x="115" y="244"/>
                  <a:pt x="113" y="246"/>
                  <a:pt x="112" y="247"/>
                </a:cubicBezTo>
                <a:cubicBezTo>
                  <a:pt x="111" y="249"/>
                  <a:pt x="107" y="250"/>
                  <a:pt x="106" y="252"/>
                </a:cubicBezTo>
                <a:cubicBezTo>
                  <a:pt x="105" y="253"/>
                  <a:pt x="105" y="256"/>
                  <a:pt x="105" y="258"/>
                </a:cubicBezTo>
                <a:cubicBezTo>
                  <a:pt x="105" y="259"/>
                  <a:pt x="105" y="261"/>
                  <a:pt x="105" y="262"/>
                </a:cubicBezTo>
                <a:cubicBezTo>
                  <a:pt x="106" y="263"/>
                  <a:pt x="111" y="265"/>
                  <a:pt x="112" y="267"/>
                </a:cubicBezTo>
                <a:cubicBezTo>
                  <a:pt x="113" y="268"/>
                  <a:pt x="114" y="270"/>
                  <a:pt x="114" y="272"/>
                </a:cubicBezTo>
                <a:cubicBezTo>
                  <a:pt x="114" y="273"/>
                  <a:pt x="115" y="276"/>
                  <a:pt x="114" y="277"/>
                </a:cubicBezTo>
                <a:cubicBezTo>
                  <a:pt x="114" y="278"/>
                  <a:pt x="111" y="279"/>
                  <a:pt x="110" y="280"/>
                </a:cubicBezTo>
                <a:cubicBezTo>
                  <a:pt x="110" y="282"/>
                  <a:pt x="109" y="286"/>
                  <a:pt x="108" y="287"/>
                </a:cubicBezTo>
                <a:cubicBezTo>
                  <a:pt x="108" y="289"/>
                  <a:pt x="107" y="292"/>
                  <a:pt x="106" y="293"/>
                </a:cubicBezTo>
                <a:cubicBezTo>
                  <a:pt x="106" y="294"/>
                  <a:pt x="104" y="295"/>
                  <a:pt x="103" y="296"/>
                </a:cubicBezTo>
                <a:cubicBezTo>
                  <a:pt x="102" y="297"/>
                  <a:pt x="101" y="298"/>
                  <a:pt x="100" y="299"/>
                </a:cubicBezTo>
                <a:cubicBezTo>
                  <a:pt x="99" y="299"/>
                  <a:pt x="99" y="302"/>
                  <a:pt x="99" y="303"/>
                </a:cubicBezTo>
                <a:cubicBezTo>
                  <a:pt x="99" y="304"/>
                  <a:pt x="100" y="306"/>
                  <a:pt x="101" y="306"/>
                </a:cubicBezTo>
                <a:cubicBezTo>
                  <a:pt x="102" y="306"/>
                  <a:pt x="103" y="305"/>
                  <a:pt x="103" y="305"/>
                </a:cubicBezTo>
                <a:cubicBezTo>
                  <a:pt x="104" y="304"/>
                  <a:pt x="104" y="303"/>
                  <a:pt x="105" y="302"/>
                </a:cubicBezTo>
                <a:cubicBezTo>
                  <a:pt x="106" y="301"/>
                  <a:pt x="110" y="301"/>
                  <a:pt x="111" y="301"/>
                </a:cubicBezTo>
                <a:cubicBezTo>
                  <a:pt x="112" y="301"/>
                  <a:pt x="115" y="301"/>
                  <a:pt x="116" y="302"/>
                </a:cubicBezTo>
                <a:cubicBezTo>
                  <a:pt x="117" y="302"/>
                  <a:pt x="119" y="303"/>
                  <a:pt x="119" y="303"/>
                </a:cubicBezTo>
                <a:cubicBezTo>
                  <a:pt x="120" y="304"/>
                  <a:pt x="121" y="307"/>
                  <a:pt x="121" y="308"/>
                </a:cubicBezTo>
                <a:cubicBezTo>
                  <a:pt x="121" y="309"/>
                  <a:pt x="119" y="311"/>
                  <a:pt x="120" y="312"/>
                </a:cubicBezTo>
                <a:cubicBezTo>
                  <a:pt x="120" y="312"/>
                  <a:pt x="123" y="312"/>
                  <a:pt x="123" y="312"/>
                </a:cubicBezTo>
                <a:cubicBezTo>
                  <a:pt x="124" y="313"/>
                  <a:pt x="123" y="315"/>
                  <a:pt x="123" y="315"/>
                </a:cubicBezTo>
                <a:cubicBezTo>
                  <a:pt x="122" y="317"/>
                  <a:pt x="119" y="317"/>
                  <a:pt x="118" y="319"/>
                </a:cubicBezTo>
                <a:cubicBezTo>
                  <a:pt x="117" y="320"/>
                  <a:pt x="117" y="322"/>
                  <a:pt x="117" y="323"/>
                </a:cubicBezTo>
                <a:cubicBezTo>
                  <a:pt x="117" y="325"/>
                  <a:pt x="118" y="327"/>
                  <a:pt x="117" y="328"/>
                </a:cubicBezTo>
                <a:cubicBezTo>
                  <a:pt x="116" y="329"/>
                  <a:pt x="114" y="329"/>
                  <a:pt x="114" y="329"/>
                </a:cubicBezTo>
                <a:cubicBezTo>
                  <a:pt x="112" y="328"/>
                  <a:pt x="110" y="327"/>
                  <a:pt x="109" y="326"/>
                </a:cubicBezTo>
                <a:cubicBezTo>
                  <a:pt x="108" y="325"/>
                  <a:pt x="107" y="323"/>
                  <a:pt x="106" y="322"/>
                </a:cubicBezTo>
                <a:cubicBezTo>
                  <a:pt x="105" y="321"/>
                  <a:pt x="102" y="319"/>
                  <a:pt x="100" y="318"/>
                </a:cubicBezTo>
                <a:cubicBezTo>
                  <a:pt x="99" y="318"/>
                  <a:pt x="97" y="317"/>
                  <a:pt x="96" y="316"/>
                </a:cubicBezTo>
                <a:cubicBezTo>
                  <a:pt x="94" y="316"/>
                  <a:pt x="92" y="316"/>
                  <a:pt x="91" y="316"/>
                </a:cubicBezTo>
                <a:cubicBezTo>
                  <a:pt x="90" y="316"/>
                  <a:pt x="87" y="317"/>
                  <a:pt x="86" y="318"/>
                </a:cubicBezTo>
                <a:cubicBezTo>
                  <a:pt x="86" y="319"/>
                  <a:pt x="85" y="321"/>
                  <a:pt x="85" y="322"/>
                </a:cubicBezTo>
                <a:cubicBezTo>
                  <a:pt x="85" y="322"/>
                  <a:pt x="85" y="322"/>
                  <a:pt x="85" y="322"/>
                </a:cubicBezTo>
                <a:cubicBezTo>
                  <a:pt x="84" y="322"/>
                  <a:pt x="82" y="323"/>
                  <a:pt x="82" y="324"/>
                </a:cubicBezTo>
                <a:cubicBezTo>
                  <a:pt x="81" y="324"/>
                  <a:pt x="78" y="325"/>
                  <a:pt x="77" y="326"/>
                </a:cubicBezTo>
                <a:cubicBezTo>
                  <a:pt x="76" y="327"/>
                  <a:pt x="75" y="329"/>
                  <a:pt x="74" y="330"/>
                </a:cubicBezTo>
                <a:cubicBezTo>
                  <a:pt x="74" y="331"/>
                  <a:pt x="73" y="332"/>
                  <a:pt x="72" y="333"/>
                </a:cubicBezTo>
                <a:cubicBezTo>
                  <a:pt x="69" y="331"/>
                  <a:pt x="63" y="330"/>
                  <a:pt x="60" y="329"/>
                </a:cubicBezTo>
                <a:cubicBezTo>
                  <a:pt x="58" y="329"/>
                  <a:pt x="55" y="329"/>
                  <a:pt x="54" y="328"/>
                </a:cubicBezTo>
                <a:cubicBezTo>
                  <a:pt x="53" y="327"/>
                  <a:pt x="53" y="324"/>
                  <a:pt x="53" y="322"/>
                </a:cubicBezTo>
                <a:cubicBezTo>
                  <a:pt x="52" y="321"/>
                  <a:pt x="52" y="317"/>
                  <a:pt x="52" y="315"/>
                </a:cubicBezTo>
                <a:cubicBezTo>
                  <a:pt x="52" y="314"/>
                  <a:pt x="50" y="312"/>
                  <a:pt x="49" y="310"/>
                </a:cubicBezTo>
                <a:cubicBezTo>
                  <a:pt x="49" y="309"/>
                  <a:pt x="47" y="306"/>
                  <a:pt x="46" y="305"/>
                </a:cubicBezTo>
                <a:cubicBezTo>
                  <a:pt x="45" y="303"/>
                  <a:pt x="44" y="299"/>
                  <a:pt x="43" y="298"/>
                </a:cubicBezTo>
                <a:cubicBezTo>
                  <a:pt x="42" y="295"/>
                  <a:pt x="40" y="290"/>
                  <a:pt x="39" y="288"/>
                </a:cubicBezTo>
                <a:cubicBezTo>
                  <a:pt x="38" y="286"/>
                  <a:pt x="34" y="282"/>
                  <a:pt x="33" y="280"/>
                </a:cubicBezTo>
                <a:cubicBezTo>
                  <a:pt x="32" y="278"/>
                  <a:pt x="31" y="274"/>
                  <a:pt x="30" y="272"/>
                </a:cubicBezTo>
                <a:cubicBezTo>
                  <a:pt x="30" y="271"/>
                  <a:pt x="29" y="267"/>
                  <a:pt x="28" y="266"/>
                </a:cubicBezTo>
                <a:cubicBezTo>
                  <a:pt x="27" y="265"/>
                  <a:pt x="24" y="264"/>
                  <a:pt x="24" y="264"/>
                </a:cubicBezTo>
                <a:cubicBezTo>
                  <a:pt x="22" y="262"/>
                  <a:pt x="22" y="259"/>
                  <a:pt x="21" y="258"/>
                </a:cubicBezTo>
                <a:cubicBezTo>
                  <a:pt x="19" y="257"/>
                  <a:pt x="16" y="255"/>
                  <a:pt x="14" y="255"/>
                </a:cubicBezTo>
                <a:cubicBezTo>
                  <a:pt x="13" y="255"/>
                  <a:pt x="12" y="255"/>
                  <a:pt x="12" y="256"/>
                </a:cubicBezTo>
                <a:cubicBezTo>
                  <a:pt x="11" y="256"/>
                  <a:pt x="11" y="258"/>
                  <a:pt x="11" y="258"/>
                </a:cubicBezTo>
                <a:cubicBezTo>
                  <a:pt x="11" y="259"/>
                  <a:pt x="12" y="261"/>
                  <a:pt x="12" y="262"/>
                </a:cubicBezTo>
                <a:cubicBezTo>
                  <a:pt x="13" y="264"/>
                  <a:pt x="15" y="266"/>
                  <a:pt x="15" y="268"/>
                </a:cubicBezTo>
                <a:cubicBezTo>
                  <a:pt x="16" y="270"/>
                  <a:pt x="17" y="274"/>
                  <a:pt x="17" y="277"/>
                </a:cubicBezTo>
                <a:cubicBezTo>
                  <a:pt x="17" y="277"/>
                  <a:pt x="16" y="279"/>
                  <a:pt x="15" y="280"/>
                </a:cubicBezTo>
                <a:cubicBezTo>
                  <a:pt x="15" y="280"/>
                  <a:pt x="14" y="281"/>
                  <a:pt x="13" y="282"/>
                </a:cubicBezTo>
                <a:cubicBezTo>
                  <a:pt x="13" y="282"/>
                  <a:pt x="12" y="284"/>
                  <a:pt x="12" y="285"/>
                </a:cubicBezTo>
                <a:cubicBezTo>
                  <a:pt x="12" y="285"/>
                  <a:pt x="14" y="285"/>
                  <a:pt x="15" y="285"/>
                </a:cubicBezTo>
                <a:cubicBezTo>
                  <a:pt x="16" y="286"/>
                  <a:pt x="18" y="287"/>
                  <a:pt x="19" y="287"/>
                </a:cubicBezTo>
                <a:cubicBezTo>
                  <a:pt x="19" y="289"/>
                  <a:pt x="18" y="292"/>
                  <a:pt x="18" y="293"/>
                </a:cubicBezTo>
                <a:cubicBezTo>
                  <a:pt x="19" y="294"/>
                  <a:pt x="22" y="295"/>
                  <a:pt x="22" y="296"/>
                </a:cubicBezTo>
                <a:cubicBezTo>
                  <a:pt x="23" y="297"/>
                  <a:pt x="22" y="300"/>
                  <a:pt x="21" y="301"/>
                </a:cubicBezTo>
                <a:cubicBezTo>
                  <a:pt x="21" y="301"/>
                  <a:pt x="19" y="301"/>
                  <a:pt x="18" y="301"/>
                </a:cubicBezTo>
                <a:cubicBezTo>
                  <a:pt x="17" y="300"/>
                  <a:pt x="16" y="298"/>
                  <a:pt x="15" y="297"/>
                </a:cubicBezTo>
                <a:cubicBezTo>
                  <a:pt x="14" y="296"/>
                  <a:pt x="12" y="294"/>
                  <a:pt x="11" y="293"/>
                </a:cubicBezTo>
                <a:cubicBezTo>
                  <a:pt x="9" y="292"/>
                  <a:pt x="5" y="291"/>
                  <a:pt x="4" y="290"/>
                </a:cubicBezTo>
                <a:cubicBezTo>
                  <a:pt x="3" y="288"/>
                  <a:pt x="2" y="284"/>
                  <a:pt x="2" y="283"/>
                </a:cubicBezTo>
                <a:cubicBezTo>
                  <a:pt x="1" y="280"/>
                  <a:pt x="1" y="276"/>
                  <a:pt x="0" y="273"/>
                </a:cubicBezTo>
                <a:cubicBezTo>
                  <a:pt x="0" y="271"/>
                  <a:pt x="1" y="265"/>
                  <a:pt x="1" y="262"/>
                </a:cubicBezTo>
                <a:cubicBezTo>
                  <a:pt x="1" y="259"/>
                  <a:pt x="0" y="253"/>
                  <a:pt x="1" y="251"/>
                </a:cubicBezTo>
                <a:cubicBezTo>
                  <a:pt x="1" y="248"/>
                  <a:pt x="3" y="242"/>
                  <a:pt x="5" y="239"/>
                </a:cubicBezTo>
                <a:cubicBezTo>
                  <a:pt x="6" y="236"/>
                  <a:pt x="8" y="231"/>
                  <a:pt x="9" y="229"/>
                </a:cubicBezTo>
                <a:cubicBezTo>
                  <a:pt x="12" y="225"/>
                  <a:pt x="16" y="218"/>
                  <a:pt x="18" y="215"/>
                </a:cubicBezTo>
                <a:cubicBezTo>
                  <a:pt x="20" y="211"/>
                  <a:pt x="25" y="203"/>
                  <a:pt x="27" y="199"/>
                </a:cubicBezTo>
                <a:cubicBezTo>
                  <a:pt x="29" y="196"/>
                  <a:pt x="33" y="191"/>
                  <a:pt x="35" y="188"/>
                </a:cubicBezTo>
                <a:cubicBezTo>
                  <a:pt x="37" y="184"/>
                  <a:pt x="40" y="177"/>
                  <a:pt x="42" y="174"/>
                </a:cubicBezTo>
                <a:cubicBezTo>
                  <a:pt x="44" y="171"/>
                  <a:pt x="49" y="165"/>
                  <a:pt x="51" y="161"/>
                </a:cubicBezTo>
                <a:cubicBezTo>
                  <a:pt x="53" y="159"/>
                  <a:pt x="55" y="152"/>
                  <a:pt x="56" y="150"/>
                </a:cubicBezTo>
                <a:cubicBezTo>
                  <a:pt x="57" y="147"/>
                  <a:pt x="61" y="143"/>
                  <a:pt x="63" y="141"/>
                </a:cubicBezTo>
                <a:cubicBezTo>
                  <a:pt x="65" y="138"/>
                  <a:pt x="69" y="132"/>
                  <a:pt x="72" y="129"/>
                </a:cubicBezTo>
                <a:cubicBezTo>
                  <a:pt x="74" y="127"/>
                  <a:pt x="80" y="122"/>
                  <a:pt x="82" y="120"/>
                </a:cubicBezTo>
                <a:cubicBezTo>
                  <a:pt x="85" y="117"/>
                  <a:pt x="90" y="111"/>
                  <a:pt x="93" y="108"/>
                </a:cubicBezTo>
                <a:cubicBezTo>
                  <a:pt x="95" y="105"/>
                  <a:pt x="98" y="100"/>
                  <a:pt x="100" y="97"/>
                </a:cubicBezTo>
                <a:cubicBezTo>
                  <a:pt x="101" y="95"/>
                  <a:pt x="103" y="90"/>
                  <a:pt x="104" y="88"/>
                </a:cubicBezTo>
                <a:cubicBezTo>
                  <a:pt x="105" y="86"/>
                  <a:pt x="107" y="81"/>
                  <a:pt x="108" y="79"/>
                </a:cubicBezTo>
                <a:cubicBezTo>
                  <a:pt x="109" y="78"/>
                  <a:pt x="111" y="76"/>
                  <a:pt x="112" y="75"/>
                </a:cubicBezTo>
                <a:cubicBezTo>
                  <a:pt x="114" y="74"/>
                  <a:pt x="119" y="72"/>
                  <a:pt x="121" y="71"/>
                </a:cubicBezTo>
                <a:cubicBezTo>
                  <a:pt x="123" y="70"/>
                  <a:pt x="128" y="67"/>
                  <a:pt x="129" y="65"/>
                </a:cubicBezTo>
                <a:cubicBezTo>
                  <a:pt x="132" y="63"/>
                  <a:pt x="135" y="58"/>
                  <a:pt x="137" y="56"/>
                </a:cubicBezTo>
                <a:cubicBezTo>
                  <a:pt x="139" y="53"/>
                  <a:pt x="143" y="48"/>
                  <a:pt x="145" y="45"/>
                </a:cubicBezTo>
                <a:cubicBezTo>
                  <a:pt x="147" y="43"/>
                  <a:pt x="151" y="37"/>
                  <a:pt x="153" y="34"/>
                </a:cubicBezTo>
                <a:cubicBezTo>
                  <a:pt x="155" y="31"/>
                  <a:pt x="158" y="25"/>
                  <a:pt x="161" y="22"/>
                </a:cubicBezTo>
                <a:cubicBezTo>
                  <a:pt x="161" y="21"/>
                  <a:pt x="163" y="20"/>
                  <a:pt x="164" y="19"/>
                </a:cubicBezTo>
                <a:cubicBezTo>
                  <a:pt x="166" y="18"/>
                  <a:pt x="170" y="18"/>
                  <a:pt x="171" y="18"/>
                </a:cubicBezTo>
                <a:cubicBezTo>
                  <a:pt x="173" y="18"/>
                  <a:pt x="177" y="20"/>
                  <a:pt x="179" y="20"/>
                </a:cubicBezTo>
                <a:cubicBezTo>
                  <a:pt x="182" y="22"/>
                  <a:pt x="187" y="24"/>
                  <a:pt x="190" y="26"/>
                </a:cubicBezTo>
                <a:cubicBezTo>
                  <a:pt x="192" y="27"/>
                  <a:pt x="195" y="30"/>
                  <a:pt x="197" y="31"/>
                </a:cubicBezTo>
                <a:cubicBezTo>
                  <a:pt x="200" y="33"/>
                  <a:pt x="208" y="35"/>
                  <a:pt x="212" y="36"/>
                </a:cubicBezTo>
                <a:cubicBezTo>
                  <a:pt x="216" y="36"/>
                  <a:pt x="226" y="37"/>
                  <a:pt x="230" y="37"/>
                </a:cubicBezTo>
                <a:cubicBezTo>
                  <a:pt x="235" y="37"/>
                  <a:pt x="244" y="35"/>
                  <a:pt x="249" y="33"/>
                </a:cubicBezTo>
                <a:cubicBezTo>
                  <a:pt x="255" y="32"/>
                  <a:pt x="269" y="29"/>
                  <a:pt x="275" y="26"/>
                </a:cubicBezTo>
                <a:cubicBezTo>
                  <a:pt x="279" y="24"/>
                  <a:pt x="286" y="19"/>
                  <a:pt x="290" y="16"/>
                </a:cubicBezTo>
                <a:cubicBezTo>
                  <a:pt x="293" y="13"/>
                  <a:pt x="298" y="8"/>
                  <a:pt x="301" y="5"/>
                </a:cubicBezTo>
                <a:cubicBezTo>
                  <a:pt x="302" y="4"/>
                  <a:pt x="306" y="2"/>
                  <a:pt x="308" y="2"/>
                </a:cubicBezTo>
                <a:cubicBezTo>
                  <a:pt x="310" y="1"/>
                  <a:pt x="315" y="1"/>
                  <a:pt x="318" y="0"/>
                </a:cubicBezTo>
                <a:cubicBezTo>
                  <a:pt x="319" y="3"/>
                  <a:pt x="321" y="7"/>
                  <a:pt x="322" y="8"/>
                </a:cubicBezTo>
                <a:cubicBezTo>
                  <a:pt x="324" y="11"/>
                  <a:pt x="329" y="14"/>
                  <a:pt x="331" y="16"/>
                </a:cubicBezTo>
                <a:cubicBezTo>
                  <a:pt x="333" y="20"/>
                  <a:pt x="337" y="28"/>
                  <a:pt x="338" y="32"/>
                </a:cubicBezTo>
                <a:cubicBezTo>
                  <a:pt x="340" y="35"/>
                  <a:pt x="342" y="43"/>
                  <a:pt x="344" y="46"/>
                </a:cubicBezTo>
                <a:cubicBezTo>
                  <a:pt x="347" y="50"/>
                  <a:pt x="353" y="57"/>
                  <a:pt x="355" y="61"/>
                </a:cubicBezTo>
                <a:cubicBezTo>
                  <a:pt x="357" y="64"/>
                  <a:pt x="361" y="72"/>
                  <a:pt x="361" y="7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0" name="Freeform 85">
            <a:extLst>
              <a:ext uri="{FF2B5EF4-FFF2-40B4-BE49-F238E27FC236}">
                <a16:creationId xmlns:a16="http://schemas.microsoft.com/office/drawing/2014/main" id="{CF062B9B-3512-4399-8833-B22D57DB29B9}"/>
              </a:ext>
            </a:extLst>
          </p:cNvPr>
          <p:cNvSpPr>
            <a:spLocks/>
          </p:cNvSpPr>
          <p:nvPr/>
        </p:nvSpPr>
        <p:spPr bwMode="auto">
          <a:xfrm>
            <a:off x="6552976" y="2018212"/>
            <a:ext cx="1353654" cy="1315565"/>
          </a:xfrm>
          <a:custGeom>
            <a:avLst/>
            <a:gdLst/>
            <a:ahLst/>
            <a:cxnLst>
              <a:cxn ang="0">
                <a:pos x="435" y="252"/>
              </a:cxn>
              <a:cxn ang="0">
                <a:pos x="440" y="297"/>
              </a:cxn>
              <a:cxn ang="0">
                <a:pos x="460" y="335"/>
              </a:cxn>
              <a:cxn ang="0">
                <a:pos x="443" y="374"/>
              </a:cxn>
              <a:cxn ang="0">
                <a:pos x="413" y="366"/>
              </a:cxn>
              <a:cxn ang="0">
                <a:pos x="357" y="379"/>
              </a:cxn>
              <a:cxn ang="0">
                <a:pos x="300" y="406"/>
              </a:cxn>
              <a:cxn ang="0">
                <a:pos x="268" y="430"/>
              </a:cxn>
              <a:cxn ang="0">
                <a:pos x="246" y="414"/>
              </a:cxn>
              <a:cxn ang="0">
                <a:pos x="224" y="453"/>
              </a:cxn>
              <a:cxn ang="0">
                <a:pos x="202" y="424"/>
              </a:cxn>
              <a:cxn ang="0">
                <a:pos x="176" y="403"/>
              </a:cxn>
              <a:cxn ang="0">
                <a:pos x="155" y="379"/>
              </a:cxn>
              <a:cxn ang="0">
                <a:pos x="163" y="336"/>
              </a:cxn>
              <a:cxn ang="0">
                <a:pos x="128" y="290"/>
              </a:cxn>
              <a:cxn ang="0">
                <a:pos x="104" y="238"/>
              </a:cxn>
              <a:cxn ang="0">
                <a:pos x="57" y="227"/>
              </a:cxn>
              <a:cxn ang="0">
                <a:pos x="29" y="186"/>
              </a:cxn>
              <a:cxn ang="0">
                <a:pos x="34" y="173"/>
              </a:cxn>
              <a:cxn ang="0">
                <a:pos x="16" y="154"/>
              </a:cxn>
              <a:cxn ang="0">
                <a:pos x="0" y="134"/>
              </a:cxn>
              <a:cxn ang="0">
                <a:pos x="17" y="125"/>
              </a:cxn>
              <a:cxn ang="0">
                <a:pos x="34" y="112"/>
              </a:cxn>
              <a:cxn ang="0">
                <a:pos x="48" y="91"/>
              </a:cxn>
              <a:cxn ang="0">
                <a:pos x="63" y="81"/>
              </a:cxn>
              <a:cxn ang="0">
                <a:pos x="71" y="75"/>
              </a:cxn>
              <a:cxn ang="0">
                <a:pos x="84" y="74"/>
              </a:cxn>
              <a:cxn ang="0">
                <a:pos x="94" y="80"/>
              </a:cxn>
              <a:cxn ang="0">
                <a:pos x="91" y="71"/>
              </a:cxn>
              <a:cxn ang="0">
                <a:pos x="84" y="62"/>
              </a:cxn>
              <a:cxn ang="0">
                <a:pos x="73" y="67"/>
              </a:cxn>
              <a:cxn ang="0">
                <a:pos x="62" y="62"/>
              </a:cxn>
              <a:cxn ang="0">
                <a:pos x="83" y="32"/>
              </a:cxn>
              <a:cxn ang="0">
                <a:pos x="120" y="4"/>
              </a:cxn>
              <a:cxn ang="0">
                <a:pos x="146" y="16"/>
              </a:cxn>
              <a:cxn ang="0">
                <a:pos x="162" y="3"/>
              </a:cxn>
              <a:cxn ang="0">
                <a:pos x="174" y="25"/>
              </a:cxn>
              <a:cxn ang="0">
                <a:pos x="200" y="69"/>
              </a:cxn>
              <a:cxn ang="0">
                <a:pos x="179" y="91"/>
              </a:cxn>
              <a:cxn ang="0">
                <a:pos x="169" y="99"/>
              </a:cxn>
              <a:cxn ang="0">
                <a:pos x="161" y="118"/>
              </a:cxn>
              <a:cxn ang="0">
                <a:pos x="140" y="144"/>
              </a:cxn>
              <a:cxn ang="0">
                <a:pos x="144" y="174"/>
              </a:cxn>
              <a:cxn ang="0">
                <a:pos x="160" y="162"/>
              </a:cxn>
              <a:cxn ang="0">
                <a:pos x="171" y="143"/>
              </a:cxn>
              <a:cxn ang="0">
                <a:pos x="187" y="140"/>
              </a:cxn>
              <a:cxn ang="0">
                <a:pos x="174" y="130"/>
              </a:cxn>
              <a:cxn ang="0">
                <a:pos x="189" y="105"/>
              </a:cxn>
              <a:cxn ang="0">
                <a:pos x="194" y="131"/>
              </a:cxn>
              <a:cxn ang="0">
                <a:pos x="235" y="130"/>
              </a:cxn>
              <a:cxn ang="0">
                <a:pos x="235" y="152"/>
              </a:cxn>
              <a:cxn ang="0">
                <a:pos x="220" y="171"/>
              </a:cxn>
              <a:cxn ang="0">
                <a:pos x="241" y="192"/>
              </a:cxn>
              <a:cxn ang="0">
                <a:pos x="257" y="184"/>
              </a:cxn>
              <a:cxn ang="0">
                <a:pos x="265" y="171"/>
              </a:cxn>
              <a:cxn ang="0">
                <a:pos x="236" y="175"/>
              </a:cxn>
              <a:cxn ang="0">
                <a:pos x="256" y="115"/>
              </a:cxn>
              <a:cxn ang="0">
                <a:pos x="269" y="63"/>
              </a:cxn>
              <a:cxn ang="0">
                <a:pos x="343" y="67"/>
              </a:cxn>
              <a:cxn ang="0">
                <a:pos x="374" y="116"/>
              </a:cxn>
              <a:cxn ang="0">
                <a:pos x="374" y="147"/>
              </a:cxn>
              <a:cxn ang="0">
                <a:pos x="418" y="177"/>
              </a:cxn>
            </a:cxnLst>
            <a:rect l="0" t="0" r="r" b="b"/>
            <a:pathLst>
              <a:path w="467" h="453">
                <a:moveTo>
                  <a:pt x="423" y="190"/>
                </a:moveTo>
                <a:cubicBezTo>
                  <a:pt x="423" y="190"/>
                  <a:pt x="423" y="191"/>
                  <a:pt x="423" y="191"/>
                </a:cubicBezTo>
                <a:cubicBezTo>
                  <a:pt x="424" y="196"/>
                  <a:pt x="424" y="206"/>
                  <a:pt x="425" y="211"/>
                </a:cubicBezTo>
                <a:cubicBezTo>
                  <a:pt x="426" y="217"/>
                  <a:pt x="428" y="228"/>
                  <a:pt x="429" y="233"/>
                </a:cubicBezTo>
                <a:cubicBezTo>
                  <a:pt x="431" y="238"/>
                  <a:pt x="432" y="248"/>
                  <a:pt x="435" y="252"/>
                </a:cubicBezTo>
                <a:cubicBezTo>
                  <a:pt x="436" y="254"/>
                  <a:pt x="440" y="257"/>
                  <a:pt x="443" y="258"/>
                </a:cubicBezTo>
                <a:cubicBezTo>
                  <a:pt x="446" y="259"/>
                  <a:pt x="454" y="258"/>
                  <a:pt x="456" y="260"/>
                </a:cubicBezTo>
                <a:cubicBezTo>
                  <a:pt x="458" y="262"/>
                  <a:pt x="457" y="269"/>
                  <a:pt x="456" y="272"/>
                </a:cubicBezTo>
                <a:cubicBezTo>
                  <a:pt x="456" y="276"/>
                  <a:pt x="452" y="282"/>
                  <a:pt x="450" y="286"/>
                </a:cubicBezTo>
                <a:cubicBezTo>
                  <a:pt x="448" y="289"/>
                  <a:pt x="443" y="294"/>
                  <a:pt x="440" y="297"/>
                </a:cubicBezTo>
                <a:cubicBezTo>
                  <a:pt x="438" y="299"/>
                  <a:pt x="430" y="304"/>
                  <a:pt x="430" y="308"/>
                </a:cubicBezTo>
                <a:cubicBezTo>
                  <a:pt x="430" y="310"/>
                  <a:pt x="434" y="314"/>
                  <a:pt x="436" y="315"/>
                </a:cubicBezTo>
                <a:cubicBezTo>
                  <a:pt x="439" y="316"/>
                  <a:pt x="445" y="315"/>
                  <a:pt x="448" y="316"/>
                </a:cubicBezTo>
                <a:cubicBezTo>
                  <a:pt x="451" y="317"/>
                  <a:pt x="456" y="321"/>
                  <a:pt x="457" y="324"/>
                </a:cubicBezTo>
                <a:cubicBezTo>
                  <a:pt x="459" y="326"/>
                  <a:pt x="458" y="332"/>
                  <a:pt x="460" y="335"/>
                </a:cubicBezTo>
                <a:cubicBezTo>
                  <a:pt x="461" y="338"/>
                  <a:pt x="466" y="342"/>
                  <a:pt x="467" y="346"/>
                </a:cubicBezTo>
                <a:cubicBezTo>
                  <a:pt x="467" y="348"/>
                  <a:pt x="467" y="353"/>
                  <a:pt x="466" y="355"/>
                </a:cubicBezTo>
                <a:cubicBezTo>
                  <a:pt x="465" y="357"/>
                  <a:pt x="461" y="359"/>
                  <a:pt x="460" y="361"/>
                </a:cubicBezTo>
                <a:cubicBezTo>
                  <a:pt x="458" y="362"/>
                  <a:pt x="452" y="364"/>
                  <a:pt x="450" y="366"/>
                </a:cubicBezTo>
                <a:cubicBezTo>
                  <a:pt x="448" y="367"/>
                  <a:pt x="445" y="371"/>
                  <a:pt x="443" y="374"/>
                </a:cubicBezTo>
                <a:cubicBezTo>
                  <a:pt x="442" y="376"/>
                  <a:pt x="441" y="381"/>
                  <a:pt x="439" y="382"/>
                </a:cubicBezTo>
                <a:cubicBezTo>
                  <a:pt x="437" y="384"/>
                  <a:pt x="432" y="385"/>
                  <a:pt x="429" y="385"/>
                </a:cubicBezTo>
                <a:cubicBezTo>
                  <a:pt x="427" y="385"/>
                  <a:pt x="421" y="384"/>
                  <a:pt x="420" y="382"/>
                </a:cubicBezTo>
                <a:cubicBezTo>
                  <a:pt x="418" y="380"/>
                  <a:pt x="419" y="375"/>
                  <a:pt x="418" y="372"/>
                </a:cubicBezTo>
                <a:cubicBezTo>
                  <a:pt x="417" y="370"/>
                  <a:pt x="415" y="367"/>
                  <a:pt x="413" y="366"/>
                </a:cubicBezTo>
                <a:cubicBezTo>
                  <a:pt x="411" y="364"/>
                  <a:pt x="407" y="362"/>
                  <a:pt x="404" y="362"/>
                </a:cubicBezTo>
                <a:cubicBezTo>
                  <a:pt x="400" y="361"/>
                  <a:pt x="393" y="363"/>
                  <a:pt x="390" y="364"/>
                </a:cubicBezTo>
                <a:cubicBezTo>
                  <a:pt x="386" y="364"/>
                  <a:pt x="380" y="365"/>
                  <a:pt x="377" y="366"/>
                </a:cubicBezTo>
                <a:cubicBezTo>
                  <a:pt x="375" y="367"/>
                  <a:pt x="371" y="370"/>
                  <a:pt x="369" y="372"/>
                </a:cubicBezTo>
                <a:cubicBezTo>
                  <a:pt x="366" y="374"/>
                  <a:pt x="360" y="377"/>
                  <a:pt x="357" y="379"/>
                </a:cubicBezTo>
                <a:cubicBezTo>
                  <a:pt x="355" y="380"/>
                  <a:pt x="352" y="383"/>
                  <a:pt x="350" y="384"/>
                </a:cubicBezTo>
                <a:cubicBezTo>
                  <a:pt x="348" y="386"/>
                  <a:pt x="343" y="389"/>
                  <a:pt x="340" y="390"/>
                </a:cubicBezTo>
                <a:cubicBezTo>
                  <a:pt x="336" y="392"/>
                  <a:pt x="329" y="394"/>
                  <a:pt x="325" y="396"/>
                </a:cubicBezTo>
                <a:cubicBezTo>
                  <a:pt x="322" y="397"/>
                  <a:pt x="316" y="401"/>
                  <a:pt x="312" y="403"/>
                </a:cubicBezTo>
                <a:cubicBezTo>
                  <a:pt x="309" y="404"/>
                  <a:pt x="303" y="405"/>
                  <a:pt x="300" y="406"/>
                </a:cubicBezTo>
                <a:cubicBezTo>
                  <a:pt x="298" y="406"/>
                  <a:pt x="293" y="408"/>
                  <a:pt x="291" y="409"/>
                </a:cubicBezTo>
                <a:cubicBezTo>
                  <a:pt x="290" y="410"/>
                  <a:pt x="288" y="413"/>
                  <a:pt x="286" y="414"/>
                </a:cubicBezTo>
                <a:cubicBezTo>
                  <a:pt x="285" y="416"/>
                  <a:pt x="283" y="419"/>
                  <a:pt x="282" y="421"/>
                </a:cubicBezTo>
                <a:cubicBezTo>
                  <a:pt x="280" y="423"/>
                  <a:pt x="277" y="427"/>
                  <a:pt x="275" y="428"/>
                </a:cubicBezTo>
                <a:cubicBezTo>
                  <a:pt x="273" y="429"/>
                  <a:pt x="269" y="430"/>
                  <a:pt x="268" y="430"/>
                </a:cubicBezTo>
                <a:cubicBezTo>
                  <a:pt x="266" y="429"/>
                  <a:pt x="264" y="426"/>
                  <a:pt x="263" y="425"/>
                </a:cubicBezTo>
                <a:cubicBezTo>
                  <a:pt x="263" y="422"/>
                  <a:pt x="264" y="418"/>
                  <a:pt x="264" y="415"/>
                </a:cubicBezTo>
                <a:cubicBezTo>
                  <a:pt x="264" y="414"/>
                  <a:pt x="264" y="410"/>
                  <a:pt x="263" y="409"/>
                </a:cubicBezTo>
                <a:cubicBezTo>
                  <a:pt x="262" y="407"/>
                  <a:pt x="257" y="407"/>
                  <a:pt x="254" y="407"/>
                </a:cubicBezTo>
                <a:cubicBezTo>
                  <a:pt x="252" y="408"/>
                  <a:pt x="248" y="412"/>
                  <a:pt x="246" y="414"/>
                </a:cubicBezTo>
                <a:cubicBezTo>
                  <a:pt x="244" y="416"/>
                  <a:pt x="243" y="421"/>
                  <a:pt x="242" y="424"/>
                </a:cubicBezTo>
                <a:cubicBezTo>
                  <a:pt x="240" y="426"/>
                  <a:pt x="237" y="430"/>
                  <a:pt x="236" y="432"/>
                </a:cubicBezTo>
                <a:cubicBezTo>
                  <a:pt x="235" y="434"/>
                  <a:pt x="234" y="437"/>
                  <a:pt x="233" y="438"/>
                </a:cubicBezTo>
                <a:cubicBezTo>
                  <a:pt x="232" y="440"/>
                  <a:pt x="231" y="444"/>
                  <a:pt x="230" y="445"/>
                </a:cubicBezTo>
                <a:cubicBezTo>
                  <a:pt x="229" y="447"/>
                  <a:pt x="224" y="453"/>
                  <a:pt x="224" y="453"/>
                </a:cubicBezTo>
                <a:cubicBezTo>
                  <a:pt x="223" y="452"/>
                  <a:pt x="220" y="451"/>
                  <a:pt x="219" y="450"/>
                </a:cubicBezTo>
                <a:cubicBezTo>
                  <a:pt x="218" y="449"/>
                  <a:pt x="215" y="447"/>
                  <a:pt x="214" y="445"/>
                </a:cubicBezTo>
                <a:cubicBezTo>
                  <a:pt x="213" y="443"/>
                  <a:pt x="214" y="440"/>
                  <a:pt x="213" y="438"/>
                </a:cubicBezTo>
                <a:cubicBezTo>
                  <a:pt x="212" y="435"/>
                  <a:pt x="208" y="431"/>
                  <a:pt x="206" y="428"/>
                </a:cubicBezTo>
                <a:cubicBezTo>
                  <a:pt x="205" y="427"/>
                  <a:pt x="203" y="425"/>
                  <a:pt x="202" y="424"/>
                </a:cubicBezTo>
                <a:cubicBezTo>
                  <a:pt x="201" y="422"/>
                  <a:pt x="200" y="418"/>
                  <a:pt x="199" y="417"/>
                </a:cubicBezTo>
                <a:cubicBezTo>
                  <a:pt x="198" y="416"/>
                  <a:pt x="196" y="414"/>
                  <a:pt x="194" y="413"/>
                </a:cubicBezTo>
                <a:cubicBezTo>
                  <a:pt x="192" y="413"/>
                  <a:pt x="189" y="413"/>
                  <a:pt x="187" y="413"/>
                </a:cubicBezTo>
                <a:cubicBezTo>
                  <a:pt x="184" y="412"/>
                  <a:pt x="179" y="411"/>
                  <a:pt x="177" y="409"/>
                </a:cubicBezTo>
                <a:cubicBezTo>
                  <a:pt x="176" y="408"/>
                  <a:pt x="177" y="405"/>
                  <a:pt x="176" y="403"/>
                </a:cubicBezTo>
                <a:cubicBezTo>
                  <a:pt x="175" y="402"/>
                  <a:pt x="172" y="400"/>
                  <a:pt x="172" y="398"/>
                </a:cubicBezTo>
                <a:cubicBezTo>
                  <a:pt x="171" y="397"/>
                  <a:pt x="172" y="393"/>
                  <a:pt x="171" y="391"/>
                </a:cubicBezTo>
                <a:cubicBezTo>
                  <a:pt x="171" y="389"/>
                  <a:pt x="169" y="386"/>
                  <a:pt x="168" y="385"/>
                </a:cubicBezTo>
                <a:cubicBezTo>
                  <a:pt x="166" y="384"/>
                  <a:pt x="162" y="383"/>
                  <a:pt x="160" y="382"/>
                </a:cubicBezTo>
                <a:cubicBezTo>
                  <a:pt x="159" y="381"/>
                  <a:pt x="156" y="380"/>
                  <a:pt x="155" y="379"/>
                </a:cubicBezTo>
                <a:cubicBezTo>
                  <a:pt x="154" y="377"/>
                  <a:pt x="153" y="373"/>
                  <a:pt x="153" y="371"/>
                </a:cubicBezTo>
                <a:cubicBezTo>
                  <a:pt x="153" y="370"/>
                  <a:pt x="155" y="366"/>
                  <a:pt x="155" y="364"/>
                </a:cubicBezTo>
                <a:cubicBezTo>
                  <a:pt x="157" y="363"/>
                  <a:pt x="160" y="360"/>
                  <a:pt x="161" y="358"/>
                </a:cubicBezTo>
                <a:cubicBezTo>
                  <a:pt x="162" y="356"/>
                  <a:pt x="163" y="350"/>
                  <a:pt x="164" y="348"/>
                </a:cubicBezTo>
                <a:cubicBezTo>
                  <a:pt x="164" y="345"/>
                  <a:pt x="165" y="338"/>
                  <a:pt x="163" y="336"/>
                </a:cubicBezTo>
                <a:cubicBezTo>
                  <a:pt x="162" y="334"/>
                  <a:pt x="157" y="333"/>
                  <a:pt x="155" y="332"/>
                </a:cubicBezTo>
                <a:cubicBezTo>
                  <a:pt x="154" y="330"/>
                  <a:pt x="151" y="326"/>
                  <a:pt x="150" y="324"/>
                </a:cubicBezTo>
                <a:cubicBezTo>
                  <a:pt x="150" y="322"/>
                  <a:pt x="150" y="318"/>
                  <a:pt x="149" y="316"/>
                </a:cubicBezTo>
                <a:cubicBezTo>
                  <a:pt x="148" y="312"/>
                  <a:pt x="143" y="304"/>
                  <a:pt x="140" y="301"/>
                </a:cubicBezTo>
                <a:cubicBezTo>
                  <a:pt x="138" y="298"/>
                  <a:pt x="130" y="294"/>
                  <a:pt x="128" y="290"/>
                </a:cubicBezTo>
                <a:cubicBezTo>
                  <a:pt x="124" y="285"/>
                  <a:pt x="119" y="273"/>
                  <a:pt x="117" y="267"/>
                </a:cubicBezTo>
                <a:cubicBezTo>
                  <a:pt x="116" y="265"/>
                  <a:pt x="115" y="261"/>
                  <a:pt x="115" y="259"/>
                </a:cubicBezTo>
                <a:cubicBezTo>
                  <a:pt x="115" y="256"/>
                  <a:pt x="116" y="251"/>
                  <a:pt x="115" y="249"/>
                </a:cubicBezTo>
                <a:cubicBezTo>
                  <a:pt x="114" y="247"/>
                  <a:pt x="112" y="243"/>
                  <a:pt x="110" y="242"/>
                </a:cubicBezTo>
                <a:cubicBezTo>
                  <a:pt x="109" y="241"/>
                  <a:pt x="106" y="238"/>
                  <a:pt x="104" y="238"/>
                </a:cubicBezTo>
                <a:cubicBezTo>
                  <a:pt x="102" y="237"/>
                  <a:pt x="97" y="237"/>
                  <a:pt x="94" y="238"/>
                </a:cubicBezTo>
                <a:cubicBezTo>
                  <a:pt x="91" y="238"/>
                  <a:pt x="85" y="239"/>
                  <a:pt x="82" y="239"/>
                </a:cubicBezTo>
                <a:cubicBezTo>
                  <a:pt x="79" y="239"/>
                  <a:pt x="73" y="239"/>
                  <a:pt x="70" y="238"/>
                </a:cubicBezTo>
                <a:cubicBezTo>
                  <a:pt x="68" y="238"/>
                  <a:pt x="63" y="235"/>
                  <a:pt x="61" y="233"/>
                </a:cubicBezTo>
                <a:cubicBezTo>
                  <a:pt x="60" y="232"/>
                  <a:pt x="57" y="229"/>
                  <a:pt x="57" y="227"/>
                </a:cubicBezTo>
                <a:cubicBezTo>
                  <a:pt x="56" y="225"/>
                  <a:pt x="56" y="221"/>
                  <a:pt x="55" y="219"/>
                </a:cubicBezTo>
                <a:cubicBezTo>
                  <a:pt x="55" y="217"/>
                  <a:pt x="52" y="214"/>
                  <a:pt x="51" y="212"/>
                </a:cubicBezTo>
                <a:cubicBezTo>
                  <a:pt x="50" y="210"/>
                  <a:pt x="48" y="205"/>
                  <a:pt x="47" y="202"/>
                </a:cubicBezTo>
                <a:cubicBezTo>
                  <a:pt x="45" y="200"/>
                  <a:pt x="42" y="195"/>
                  <a:pt x="40" y="193"/>
                </a:cubicBezTo>
                <a:cubicBezTo>
                  <a:pt x="38" y="191"/>
                  <a:pt x="32" y="188"/>
                  <a:pt x="29" y="186"/>
                </a:cubicBezTo>
                <a:cubicBezTo>
                  <a:pt x="28" y="185"/>
                  <a:pt x="27" y="183"/>
                  <a:pt x="25" y="181"/>
                </a:cubicBezTo>
                <a:cubicBezTo>
                  <a:pt x="25" y="181"/>
                  <a:pt x="25" y="181"/>
                  <a:pt x="25" y="181"/>
                </a:cubicBezTo>
                <a:cubicBezTo>
                  <a:pt x="27" y="180"/>
                  <a:pt x="31" y="180"/>
                  <a:pt x="32" y="180"/>
                </a:cubicBezTo>
                <a:cubicBezTo>
                  <a:pt x="33" y="179"/>
                  <a:pt x="35" y="178"/>
                  <a:pt x="35" y="177"/>
                </a:cubicBezTo>
                <a:cubicBezTo>
                  <a:pt x="36" y="176"/>
                  <a:pt x="34" y="174"/>
                  <a:pt x="34" y="173"/>
                </a:cubicBezTo>
                <a:cubicBezTo>
                  <a:pt x="33" y="172"/>
                  <a:pt x="31" y="171"/>
                  <a:pt x="30" y="170"/>
                </a:cubicBezTo>
                <a:cubicBezTo>
                  <a:pt x="29" y="170"/>
                  <a:pt x="29" y="168"/>
                  <a:pt x="28" y="167"/>
                </a:cubicBezTo>
                <a:cubicBezTo>
                  <a:pt x="27" y="166"/>
                  <a:pt x="24" y="165"/>
                  <a:pt x="23" y="164"/>
                </a:cubicBezTo>
                <a:cubicBezTo>
                  <a:pt x="22" y="163"/>
                  <a:pt x="21" y="161"/>
                  <a:pt x="21" y="160"/>
                </a:cubicBezTo>
                <a:cubicBezTo>
                  <a:pt x="20" y="158"/>
                  <a:pt x="18" y="155"/>
                  <a:pt x="16" y="154"/>
                </a:cubicBezTo>
                <a:cubicBezTo>
                  <a:pt x="16" y="153"/>
                  <a:pt x="14" y="152"/>
                  <a:pt x="13" y="151"/>
                </a:cubicBezTo>
                <a:cubicBezTo>
                  <a:pt x="12" y="150"/>
                  <a:pt x="9" y="148"/>
                  <a:pt x="8" y="147"/>
                </a:cubicBezTo>
                <a:cubicBezTo>
                  <a:pt x="8" y="145"/>
                  <a:pt x="7" y="143"/>
                  <a:pt x="7" y="141"/>
                </a:cubicBezTo>
                <a:cubicBezTo>
                  <a:pt x="6" y="140"/>
                  <a:pt x="5" y="137"/>
                  <a:pt x="4" y="136"/>
                </a:cubicBezTo>
                <a:cubicBezTo>
                  <a:pt x="4" y="135"/>
                  <a:pt x="1" y="135"/>
                  <a:pt x="0" y="134"/>
                </a:cubicBezTo>
                <a:cubicBezTo>
                  <a:pt x="0" y="133"/>
                  <a:pt x="0" y="130"/>
                  <a:pt x="0" y="129"/>
                </a:cubicBezTo>
                <a:cubicBezTo>
                  <a:pt x="1" y="128"/>
                  <a:pt x="1" y="125"/>
                  <a:pt x="2" y="125"/>
                </a:cubicBezTo>
                <a:cubicBezTo>
                  <a:pt x="3" y="123"/>
                  <a:pt x="5" y="122"/>
                  <a:pt x="7" y="122"/>
                </a:cubicBezTo>
                <a:cubicBezTo>
                  <a:pt x="8" y="122"/>
                  <a:pt x="11" y="122"/>
                  <a:pt x="12" y="123"/>
                </a:cubicBezTo>
                <a:cubicBezTo>
                  <a:pt x="13" y="123"/>
                  <a:pt x="16" y="124"/>
                  <a:pt x="17" y="125"/>
                </a:cubicBezTo>
                <a:cubicBezTo>
                  <a:pt x="18" y="125"/>
                  <a:pt x="21" y="125"/>
                  <a:pt x="23" y="125"/>
                </a:cubicBezTo>
                <a:cubicBezTo>
                  <a:pt x="24" y="125"/>
                  <a:pt x="26" y="124"/>
                  <a:pt x="26" y="123"/>
                </a:cubicBezTo>
                <a:cubicBezTo>
                  <a:pt x="27" y="122"/>
                  <a:pt x="29" y="119"/>
                  <a:pt x="29" y="118"/>
                </a:cubicBezTo>
                <a:cubicBezTo>
                  <a:pt x="30" y="118"/>
                  <a:pt x="32" y="116"/>
                  <a:pt x="32" y="115"/>
                </a:cubicBezTo>
                <a:cubicBezTo>
                  <a:pt x="33" y="114"/>
                  <a:pt x="34" y="113"/>
                  <a:pt x="34" y="112"/>
                </a:cubicBezTo>
                <a:cubicBezTo>
                  <a:pt x="36" y="111"/>
                  <a:pt x="38" y="109"/>
                  <a:pt x="39" y="107"/>
                </a:cubicBezTo>
                <a:cubicBezTo>
                  <a:pt x="40" y="106"/>
                  <a:pt x="43" y="105"/>
                  <a:pt x="43" y="104"/>
                </a:cubicBezTo>
                <a:cubicBezTo>
                  <a:pt x="44" y="102"/>
                  <a:pt x="43" y="99"/>
                  <a:pt x="43" y="97"/>
                </a:cubicBezTo>
                <a:cubicBezTo>
                  <a:pt x="44" y="96"/>
                  <a:pt x="45" y="94"/>
                  <a:pt x="45" y="94"/>
                </a:cubicBezTo>
                <a:cubicBezTo>
                  <a:pt x="46" y="93"/>
                  <a:pt x="48" y="92"/>
                  <a:pt x="48" y="91"/>
                </a:cubicBezTo>
                <a:cubicBezTo>
                  <a:pt x="49" y="91"/>
                  <a:pt x="51" y="90"/>
                  <a:pt x="52" y="89"/>
                </a:cubicBezTo>
                <a:cubicBezTo>
                  <a:pt x="53" y="88"/>
                  <a:pt x="53" y="86"/>
                  <a:pt x="54" y="85"/>
                </a:cubicBezTo>
                <a:cubicBezTo>
                  <a:pt x="54" y="84"/>
                  <a:pt x="55" y="82"/>
                  <a:pt x="56" y="81"/>
                </a:cubicBezTo>
                <a:cubicBezTo>
                  <a:pt x="57" y="81"/>
                  <a:pt x="59" y="80"/>
                  <a:pt x="60" y="80"/>
                </a:cubicBezTo>
                <a:cubicBezTo>
                  <a:pt x="61" y="80"/>
                  <a:pt x="62" y="80"/>
                  <a:pt x="63" y="81"/>
                </a:cubicBezTo>
                <a:cubicBezTo>
                  <a:pt x="64" y="81"/>
                  <a:pt x="65" y="83"/>
                  <a:pt x="66" y="83"/>
                </a:cubicBezTo>
                <a:cubicBezTo>
                  <a:pt x="67" y="84"/>
                  <a:pt x="68" y="84"/>
                  <a:pt x="69" y="83"/>
                </a:cubicBezTo>
                <a:cubicBezTo>
                  <a:pt x="70" y="83"/>
                  <a:pt x="69" y="81"/>
                  <a:pt x="69" y="80"/>
                </a:cubicBezTo>
                <a:cubicBezTo>
                  <a:pt x="69" y="78"/>
                  <a:pt x="69" y="76"/>
                  <a:pt x="69" y="75"/>
                </a:cubicBezTo>
                <a:cubicBezTo>
                  <a:pt x="70" y="75"/>
                  <a:pt x="71" y="75"/>
                  <a:pt x="71" y="75"/>
                </a:cubicBezTo>
                <a:cubicBezTo>
                  <a:pt x="72" y="75"/>
                  <a:pt x="74" y="76"/>
                  <a:pt x="75" y="76"/>
                </a:cubicBezTo>
                <a:cubicBezTo>
                  <a:pt x="76" y="77"/>
                  <a:pt x="76" y="79"/>
                  <a:pt x="77" y="80"/>
                </a:cubicBezTo>
                <a:cubicBezTo>
                  <a:pt x="77" y="80"/>
                  <a:pt x="79" y="79"/>
                  <a:pt x="80" y="79"/>
                </a:cubicBezTo>
                <a:cubicBezTo>
                  <a:pt x="81" y="78"/>
                  <a:pt x="81" y="76"/>
                  <a:pt x="81" y="76"/>
                </a:cubicBezTo>
                <a:cubicBezTo>
                  <a:pt x="82" y="75"/>
                  <a:pt x="83" y="74"/>
                  <a:pt x="84" y="74"/>
                </a:cubicBezTo>
                <a:cubicBezTo>
                  <a:pt x="84" y="74"/>
                  <a:pt x="85" y="74"/>
                  <a:pt x="85" y="74"/>
                </a:cubicBezTo>
                <a:cubicBezTo>
                  <a:pt x="86" y="74"/>
                  <a:pt x="86" y="75"/>
                  <a:pt x="86" y="76"/>
                </a:cubicBezTo>
                <a:cubicBezTo>
                  <a:pt x="87" y="76"/>
                  <a:pt x="86" y="78"/>
                  <a:pt x="87" y="79"/>
                </a:cubicBezTo>
                <a:cubicBezTo>
                  <a:pt x="87" y="80"/>
                  <a:pt x="89" y="81"/>
                  <a:pt x="89" y="81"/>
                </a:cubicBezTo>
                <a:cubicBezTo>
                  <a:pt x="91" y="81"/>
                  <a:pt x="93" y="81"/>
                  <a:pt x="94" y="80"/>
                </a:cubicBezTo>
                <a:cubicBezTo>
                  <a:pt x="95" y="80"/>
                  <a:pt x="97" y="78"/>
                  <a:pt x="98" y="77"/>
                </a:cubicBezTo>
                <a:cubicBezTo>
                  <a:pt x="98" y="76"/>
                  <a:pt x="98" y="75"/>
                  <a:pt x="98" y="74"/>
                </a:cubicBezTo>
                <a:cubicBezTo>
                  <a:pt x="98" y="73"/>
                  <a:pt x="97" y="71"/>
                  <a:pt x="96" y="70"/>
                </a:cubicBezTo>
                <a:cubicBezTo>
                  <a:pt x="96" y="70"/>
                  <a:pt x="94" y="70"/>
                  <a:pt x="94" y="70"/>
                </a:cubicBezTo>
                <a:cubicBezTo>
                  <a:pt x="93" y="70"/>
                  <a:pt x="92" y="71"/>
                  <a:pt x="91" y="71"/>
                </a:cubicBezTo>
                <a:cubicBezTo>
                  <a:pt x="91" y="71"/>
                  <a:pt x="89" y="70"/>
                  <a:pt x="88" y="70"/>
                </a:cubicBezTo>
                <a:cubicBezTo>
                  <a:pt x="88" y="68"/>
                  <a:pt x="89" y="66"/>
                  <a:pt x="89" y="65"/>
                </a:cubicBezTo>
                <a:cubicBezTo>
                  <a:pt x="88" y="64"/>
                  <a:pt x="88" y="61"/>
                  <a:pt x="88" y="61"/>
                </a:cubicBezTo>
                <a:cubicBezTo>
                  <a:pt x="87" y="60"/>
                  <a:pt x="86" y="59"/>
                  <a:pt x="86" y="59"/>
                </a:cubicBezTo>
                <a:cubicBezTo>
                  <a:pt x="85" y="59"/>
                  <a:pt x="84" y="61"/>
                  <a:pt x="84" y="62"/>
                </a:cubicBezTo>
                <a:cubicBezTo>
                  <a:pt x="83" y="63"/>
                  <a:pt x="84" y="64"/>
                  <a:pt x="84" y="65"/>
                </a:cubicBezTo>
                <a:cubicBezTo>
                  <a:pt x="84" y="66"/>
                  <a:pt x="84" y="68"/>
                  <a:pt x="83" y="68"/>
                </a:cubicBezTo>
                <a:cubicBezTo>
                  <a:pt x="82" y="69"/>
                  <a:pt x="81" y="69"/>
                  <a:pt x="80" y="69"/>
                </a:cubicBezTo>
                <a:cubicBezTo>
                  <a:pt x="79" y="69"/>
                  <a:pt x="77" y="69"/>
                  <a:pt x="76" y="69"/>
                </a:cubicBezTo>
                <a:cubicBezTo>
                  <a:pt x="75" y="68"/>
                  <a:pt x="74" y="67"/>
                  <a:pt x="73" y="67"/>
                </a:cubicBezTo>
                <a:cubicBezTo>
                  <a:pt x="72" y="66"/>
                  <a:pt x="70" y="67"/>
                  <a:pt x="69" y="67"/>
                </a:cubicBezTo>
                <a:cubicBezTo>
                  <a:pt x="68" y="67"/>
                  <a:pt x="66" y="69"/>
                  <a:pt x="65" y="69"/>
                </a:cubicBezTo>
                <a:cubicBezTo>
                  <a:pt x="64" y="69"/>
                  <a:pt x="62" y="70"/>
                  <a:pt x="61" y="69"/>
                </a:cubicBezTo>
                <a:cubicBezTo>
                  <a:pt x="61" y="69"/>
                  <a:pt x="60" y="67"/>
                  <a:pt x="60" y="66"/>
                </a:cubicBezTo>
                <a:cubicBezTo>
                  <a:pt x="60" y="65"/>
                  <a:pt x="61" y="63"/>
                  <a:pt x="62" y="62"/>
                </a:cubicBezTo>
                <a:cubicBezTo>
                  <a:pt x="64" y="60"/>
                  <a:pt x="68" y="58"/>
                  <a:pt x="69" y="56"/>
                </a:cubicBezTo>
                <a:cubicBezTo>
                  <a:pt x="70" y="54"/>
                  <a:pt x="72" y="50"/>
                  <a:pt x="73" y="48"/>
                </a:cubicBezTo>
                <a:cubicBezTo>
                  <a:pt x="74" y="47"/>
                  <a:pt x="76" y="44"/>
                  <a:pt x="77" y="43"/>
                </a:cubicBezTo>
                <a:cubicBezTo>
                  <a:pt x="78" y="42"/>
                  <a:pt x="78" y="40"/>
                  <a:pt x="79" y="39"/>
                </a:cubicBezTo>
                <a:cubicBezTo>
                  <a:pt x="80" y="37"/>
                  <a:pt x="82" y="33"/>
                  <a:pt x="83" y="32"/>
                </a:cubicBezTo>
                <a:cubicBezTo>
                  <a:pt x="84" y="30"/>
                  <a:pt x="86" y="26"/>
                  <a:pt x="88" y="25"/>
                </a:cubicBezTo>
                <a:cubicBezTo>
                  <a:pt x="89" y="24"/>
                  <a:pt x="94" y="23"/>
                  <a:pt x="95" y="22"/>
                </a:cubicBezTo>
                <a:cubicBezTo>
                  <a:pt x="98" y="20"/>
                  <a:pt x="102" y="16"/>
                  <a:pt x="105" y="13"/>
                </a:cubicBezTo>
                <a:cubicBezTo>
                  <a:pt x="106" y="12"/>
                  <a:pt x="109" y="8"/>
                  <a:pt x="111" y="7"/>
                </a:cubicBezTo>
                <a:cubicBezTo>
                  <a:pt x="113" y="6"/>
                  <a:pt x="118" y="4"/>
                  <a:pt x="120" y="4"/>
                </a:cubicBezTo>
                <a:cubicBezTo>
                  <a:pt x="121" y="4"/>
                  <a:pt x="124" y="4"/>
                  <a:pt x="125" y="5"/>
                </a:cubicBezTo>
                <a:cubicBezTo>
                  <a:pt x="127" y="6"/>
                  <a:pt x="129" y="9"/>
                  <a:pt x="130" y="9"/>
                </a:cubicBezTo>
                <a:cubicBezTo>
                  <a:pt x="131" y="10"/>
                  <a:pt x="133" y="10"/>
                  <a:pt x="134" y="10"/>
                </a:cubicBezTo>
                <a:cubicBezTo>
                  <a:pt x="135" y="11"/>
                  <a:pt x="137" y="13"/>
                  <a:pt x="139" y="14"/>
                </a:cubicBezTo>
                <a:cubicBezTo>
                  <a:pt x="140" y="15"/>
                  <a:pt x="144" y="17"/>
                  <a:pt x="146" y="16"/>
                </a:cubicBezTo>
                <a:cubicBezTo>
                  <a:pt x="147" y="16"/>
                  <a:pt x="147" y="12"/>
                  <a:pt x="147" y="11"/>
                </a:cubicBezTo>
                <a:cubicBezTo>
                  <a:pt x="147" y="10"/>
                  <a:pt x="145" y="7"/>
                  <a:pt x="145" y="6"/>
                </a:cubicBezTo>
                <a:cubicBezTo>
                  <a:pt x="145" y="4"/>
                  <a:pt x="145" y="1"/>
                  <a:pt x="146" y="1"/>
                </a:cubicBezTo>
                <a:cubicBezTo>
                  <a:pt x="147" y="0"/>
                  <a:pt x="150" y="2"/>
                  <a:pt x="152" y="3"/>
                </a:cubicBezTo>
                <a:cubicBezTo>
                  <a:pt x="154" y="3"/>
                  <a:pt x="159" y="3"/>
                  <a:pt x="162" y="3"/>
                </a:cubicBezTo>
                <a:cubicBezTo>
                  <a:pt x="164" y="4"/>
                  <a:pt x="167" y="5"/>
                  <a:pt x="169" y="6"/>
                </a:cubicBezTo>
                <a:cubicBezTo>
                  <a:pt x="169" y="7"/>
                  <a:pt x="171" y="9"/>
                  <a:pt x="172" y="10"/>
                </a:cubicBezTo>
                <a:cubicBezTo>
                  <a:pt x="172" y="11"/>
                  <a:pt x="175" y="12"/>
                  <a:pt x="175" y="13"/>
                </a:cubicBezTo>
                <a:cubicBezTo>
                  <a:pt x="176" y="15"/>
                  <a:pt x="173" y="16"/>
                  <a:pt x="173" y="17"/>
                </a:cubicBezTo>
                <a:cubicBezTo>
                  <a:pt x="172" y="19"/>
                  <a:pt x="174" y="23"/>
                  <a:pt x="174" y="25"/>
                </a:cubicBezTo>
                <a:cubicBezTo>
                  <a:pt x="176" y="28"/>
                  <a:pt x="179" y="34"/>
                  <a:pt x="181" y="37"/>
                </a:cubicBezTo>
                <a:cubicBezTo>
                  <a:pt x="182" y="40"/>
                  <a:pt x="184" y="46"/>
                  <a:pt x="186" y="49"/>
                </a:cubicBezTo>
                <a:cubicBezTo>
                  <a:pt x="187" y="51"/>
                  <a:pt x="190" y="55"/>
                  <a:pt x="191" y="56"/>
                </a:cubicBezTo>
                <a:cubicBezTo>
                  <a:pt x="193" y="58"/>
                  <a:pt x="197" y="61"/>
                  <a:pt x="198" y="63"/>
                </a:cubicBezTo>
                <a:cubicBezTo>
                  <a:pt x="199" y="64"/>
                  <a:pt x="200" y="67"/>
                  <a:pt x="200" y="69"/>
                </a:cubicBezTo>
                <a:cubicBezTo>
                  <a:pt x="200" y="70"/>
                  <a:pt x="198" y="73"/>
                  <a:pt x="196" y="74"/>
                </a:cubicBezTo>
                <a:cubicBezTo>
                  <a:pt x="195" y="75"/>
                  <a:pt x="192" y="75"/>
                  <a:pt x="191" y="76"/>
                </a:cubicBezTo>
                <a:cubicBezTo>
                  <a:pt x="189" y="77"/>
                  <a:pt x="185" y="78"/>
                  <a:pt x="184" y="79"/>
                </a:cubicBezTo>
                <a:cubicBezTo>
                  <a:pt x="183" y="81"/>
                  <a:pt x="182" y="84"/>
                  <a:pt x="182" y="86"/>
                </a:cubicBezTo>
                <a:cubicBezTo>
                  <a:pt x="181" y="87"/>
                  <a:pt x="179" y="89"/>
                  <a:pt x="179" y="91"/>
                </a:cubicBezTo>
                <a:cubicBezTo>
                  <a:pt x="178" y="92"/>
                  <a:pt x="177" y="94"/>
                  <a:pt x="176" y="95"/>
                </a:cubicBezTo>
                <a:cubicBezTo>
                  <a:pt x="176" y="96"/>
                  <a:pt x="176" y="99"/>
                  <a:pt x="176" y="100"/>
                </a:cubicBezTo>
                <a:cubicBezTo>
                  <a:pt x="175" y="101"/>
                  <a:pt x="174" y="102"/>
                  <a:pt x="174" y="102"/>
                </a:cubicBezTo>
                <a:cubicBezTo>
                  <a:pt x="173" y="102"/>
                  <a:pt x="172" y="100"/>
                  <a:pt x="171" y="99"/>
                </a:cubicBezTo>
                <a:cubicBezTo>
                  <a:pt x="171" y="99"/>
                  <a:pt x="170" y="98"/>
                  <a:pt x="169" y="99"/>
                </a:cubicBezTo>
                <a:cubicBezTo>
                  <a:pt x="168" y="99"/>
                  <a:pt x="168" y="101"/>
                  <a:pt x="168" y="102"/>
                </a:cubicBezTo>
                <a:cubicBezTo>
                  <a:pt x="167" y="103"/>
                  <a:pt x="167" y="106"/>
                  <a:pt x="167" y="107"/>
                </a:cubicBezTo>
                <a:cubicBezTo>
                  <a:pt x="167" y="108"/>
                  <a:pt x="168" y="111"/>
                  <a:pt x="167" y="112"/>
                </a:cubicBezTo>
                <a:cubicBezTo>
                  <a:pt x="167" y="113"/>
                  <a:pt x="166" y="115"/>
                  <a:pt x="165" y="116"/>
                </a:cubicBezTo>
                <a:cubicBezTo>
                  <a:pt x="164" y="117"/>
                  <a:pt x="162" y="117"/>
                  <a:pt x="161" y="118"/>
                </a:cubicBezTo>
                <a:cubicBezTo>
                  <a:pt x="159" y="119"/>
                  <a:pt x="157" y="120"/>
                  <a:pt x="155" y="121"/>
                </a:cubicBezTo>
                <a:cubicBezTo>
                  <a:pt x="154" y="122"/>
                  <a:pt x="151" y="126"/>
                  <a:pt x="150" y="127"/>
                </a:cubicBezTo>
                <a:cubicBezTo>
                  <a:pt x="149" y="129"/>
                  <a:pt x="148" y="132"/>
                  <a:pt x="147" y="134"/>
                </a:cubicBezTo>
                <a:cubicBezTo>
                  <a:pt x="146" y="135"/>
                  <a:pt x="144" y="137"/>
                  <a:pt x="143" y="138"/>
                </a:cubicBezTo>
                <a:cubicBezTo>
                  <a:pt x="142" y="140"/>
                  <a:pt x="141" y="142"/>
                  <a:pt x="140" y="144"/>
                </a:cubicBezTo>
                <a:cubicBezTo>
                  <a:pt x="140" y="146"/>
                  <a:pt x="141" y="150"/>
                  <a:pt x="141" y="152"/>
                </a:cubicBezTo>
                <a:cubicBezTo>
                  <a:pt x="141" y="154"/>
                  <a:pt x="142" y="158"/>
                  <a:pt x="143" y="160"/>
                </a:cubicBezTo>
                <a:cubicBezTo>
                  <a:pt x="143" y="161"/>
                  <a:pt x="145" y="164"/>
                  <a:pt x="145" y="166"/>
                </a:cubicBezTo>
                <a:cubicBezTo>
                  <a:pt x="145" y="167"/>
                  <a:pt x="143" y="169"/>
                  <a:pt x="143" y="171"/>
                </a:cubicBezTo>
                <a:cubicBezTo>
                  <a:pt x="143" y="171"/>
                  <a:pt x="143" y="173"/>
                  <a:pt x="144" y="174"/>
                </a:cubicBezTo>
                <a:cubicBezTo>
                  <a:pt x="144" y="175"/>
                  <a:pt x="146" y="176"/>
                  <a:pt x="147" y="177"/>
                </a:cubicBezTo>
                <a:cubicBezTo>
                  <a:pt x="148" y="177"/>
                  <a:pt x="151" y="176"/>
                  <a:pt x="152" y="175"/>
                </a:cubicBezTo>
                <a:cubicBezTo>
                  <a:pt x="153" y="175"/>
                  <a:pt x="154" y="172"/>
                  <a:pt x="155" y="171"/>
                </a:cubicBezTo>
                <a:cubicBezTo>
                  <a:pt x="155" y="171"/>
                  <a:pt x="157" y="169"/>
                  <a:pt x="157" y="168"/>
                </a:cubicBezTo>
                <a:cubicBezTo>
                  <a:pt x="158" y="167"/>
                  <a:pt x="160" y="164"/>
                  <a:pt x="160" y="162"/>
                </a:cubicBezTo>
                <a:cubicBezTo>
                  <a:pt x="161" y="161"/>
                  <a:pt x="159" y="157"/>
                  <a:pt x="159" y="155"/>
                </a:cubicBezTo>
                <a:cubicBezTo>
                  <a:pt x="159" y="154"/>
                  <a:pt x="159" y="151"/>
                  <a:pt x="159" y="150"/>
                </a:cubicBezTo>
                <a:cubicBezTo>
                  <a:pt x="160" y="149"/>
                  <a:pt x="160" y="146"/>
                  <a:pt x="161" y="146"/>
                </a:cubicBezTo>
                <a:cubicBezTo>
                  <a:pt x="162" y="145"/>
                  <a:pt x="164" y="144"/>
                  <a:pt x="165" y="143"/>
                </a:cubicBezTo>
                <a:cubicBezTo>
                  <a:pt x="167" y="143"/>
                  <a:pt x="169" y="142"/>
                  <a:pt x="171" y="143"/>
                </a:cubicBezTo>
                <a:cubicBezTo>
                  <a:pt x="171" y="143"/>
                  <a:pt x="173" y="144"/>
                  <a:pt x="173" y="144"/>
                </a:cubicBezTo>
                <a:cubicBezTo>
                  <a:pt x="174" y="145"/>
                  <a:pt x="174" y="147"/>
                  <a:pt x="175" y="147"/>
                </a:cubicBezTo>
                <a:cubicBezTo>
                  <a:pt x="176" y="148"/>
                  <a:pt x="179" y="149"/>
                  <a:pt x="181" y="148"/>
                </a:cubicBezTo>
                <a:cubicBezTo>
                  <a:pt x="182" y="148"/>
                  <a:pt x="184" y="146"/>
                  <a:pt x="185" y="144"/>
                </a:cubicBezTo>
                <a:cubicBezTo>
                  <a:pt x="186" y="143"/>
                  <a:pt x="186" y="141"/>
                  <a:pt x="187" y="140"/>
                </a:cubicBezTo>
                <a:cubicBezTo>
                  <a:pt x="187" y="139"/>
                  <a:pt x="188" y="136"/>
                  <a:pt x="187" y="136"/>
                </a:cubicBezTo>
                <a:cubicBezTo>
                  <a:pt x="186" y="135"/>
                  <a:pt x="184" y="137"/>
                  <a:pt x="183" y="137"/>
                </a:cubicBezTo>
                <a:cubicBezTo>
                  <a:pt x="181" y="137"/>
                  <a:pt x="177" y="138"/>
                  <a:pt x="175" y="137"/>
                </a:cubicBezTo>
                <a:cubicBezTo>
                  <a:pt x="174" y="137"/>
                  <a:pt x="171" y="136"/>
                  <a:pt x="170" y="134"/>
                </a:cubicBezTo>
                <a:cubicBezTo>
                  <a:pt x="170" y="133"/>
                  <a:pt x="173" y="131"/>
                  <a:pt x="174" y="130"/>
                </a:cubicBezTo>
                <a:cubicBezTo>
                  <a:pt x="175" y="129"/>
                  <a:pt x="177" y="127"/>
                  <a:pt x="178" y="126"/>
                </a:cubicBezTo>
                <a:cubicBezTo>
                  <a:pt x="179" y="124"/>
                  <a:pt x="181" y="120"/>
                  <a:pt x="182" y="118"/>
                </a:cubicBezTo>
                <a:cubicBezTo>
                  <a:pt x="183" y="116"/>
                  <a:pt x="184" y="112"/>
                  <a:pt x="185" y="110"/>
                </a:cubicBezTo>
                <a:cubicBezTo>
                  <a:pt x="185" y="109"/>
                  <a:pt x="185" y="106"/>
                  <a:pt x="186" y="105"/>
                </a:cubicBezTo>
                <a:cubicBezTo>
                  <a:pt x="186" y="104"/>
                  <a:pt x="188" y="104"/>
                  <a:pt x="189" y="105"/>
                </a:cubicBezTo>
                <a:cubicBezTo>
                  <a:pt x="190" y="106"/>
                  <a:pt x="190" y="108"/>
                  <a:pt x="190" y="109"/>
                </a:cubicBezTo>
                <a:cubicBezTo>
                  <a:pt x="190" y="110"/>
                  <a:pt x="190" y="112"/>
                  <a:pt x="190" y="113"/>
                </a:cubicBezTo>
                <a:cubicBezTo>
                  <a:pt x="190" y="115"/>
                  <a:pt x="190" y="118"/>
                  <a:pt x="190" y="119"/>
                </a:cubicBezTo>
                <a:cubicBezTo>
                  <a:pt x="190" y="121"/>
                  <a:pt x="191" y="124"/>
                  <a:pt x="192" y="125"/>
                </a:cubicBezTo>
                <a:cubicBezTo>
                  <a:pt x="192" y="126"/>
                  <a:pt x="193" y="130"/>
                  <a:pt x="194" y="131"/>
                </a:cubicBezTo>
                <a:cubicBezTo>
                  <a:pt x="196" y="132"/>
                  <a:pt x="200" y="132"/>
                  <a:pt x="202" y="131"/>
                </a:cubicBezTo>
                <a:cubicBezTo>
                  <a:pt x="204" y="131"/>
                  <a:pt x="206" y="128"/>
                  <a:pt x="208" y="127"/>
                </a:cubicBezTo>
                <a:cubicBezTo>
                  <a:pt x="210" y="127"/>
                  <a:pt x="214" y="127"/>
                  <a:pt x="217" y="127"/>
                </a:cubicBezTo>
                <a:cubicBezTo>
                  <a:pt x="219" y="127"/>
                  <a:pt x="224" y="128"/>
                  <a:pt x="227" y="129"/>
                </a:cubicBezTo>
                <a:cubicBezTo>
                  <a:pt x="229" y="129"/>
                  <a:pt x="233" y="129"/>
                  <a:pt x="235" y="130"/>
                </a:cubicBezTo>
                <a:cubicBezTo>
                  <a:pt x="235" y="131"/>
                  <a:pt x="236" y="132"/>
                  <a:pt x="237" y="133"/>
                </a:cubicBezTo>
                <a:cubicBezTo>
                  <a:pt x="237" y="134"/>
                  <a:pt x="237" y="136"/>
                  <a:pt x="237" y="138"/>
                </a:cubicBezTo>
                <a:cubicBezTo>
                  <a:pt x="237" y="139"/>
                  <a:pt x="236" y="141"/>
                  <a:pt x="236" y="142"/>
                </a:cubicBezTo>
                <a:cubicBezTo>
                  <a:pt x="236" y="143"/>
                  <a:pt x="237" y="146"/>
                  <a:pt x="237" y="147"/>
                </a:cubicBezTo>
                <a:cubicBezTo>
                  <a:pt x="237" y="148"/>
                  <a:pt x="236" y="151"/>
                  <a:pt x="235" y="152"/>
                </a:cubicBezTo>
                <a:cubicBezTo>
                  <a:pt x="235" y="152"/>
                  <a:pt x="233" y="153"/>
                  <a:pt x="232" y="154"/>
                </a:cubicBezTo>
                <a:cubicBezTo>
                  <a:pt x="231" y="154"/>
                  <a:pt x="229" y="154"/>
                  <a:pt x="228" y="155"/>
                </a:cubicBezTo>
                <a:cubicBezTo>
                  <a:pt x="227" y="156"/>
                  <a:pt x="226" y="158"/>
                  <a:pt x="225" y="159"/>
                </a:cubicBezTo>
                <a:cubicBezTo>
                  <a:pt x="225" y="161"/>
                  <a:pt x="224" y="164"/>
                  <a:pt x="223" y="166"/>
                </a:cubicBezTo>
                <a:cubicBezTo>
                  <a:pt x="222" y="168"/>
                  <a:pt x="221" y="170"/>
                  <a:pt x="220" y="171"/>
                </a:cubicBezTo>
                <a:cubicBezTo>
                  <a:pt x="220" y="173"/>
                  <a:pt x="219" y="176"/>
                  <a:pt x="220" y="177"/>
                </a:cubicBezTo>
                <a:cubicBezTo>
                  <a:pt x="221" y="178"/>
                  <a:pt x="224" y="179"/>
                  <a:pt x="225" y="180"/>
                </a:cubicBezTo>
                <a:cubicBezTo>
                  <a:pt x="226" y="181"/>
                  <a:pt x="229" y="183"/>
                  <a:pt x="231" y="184"/>
                </a:cubicBezTo>
                <a:cubicBezTo>
                  <a:pt x="233" y="185"/>
                  <a:pt x="237" y="187"/>
                  <a:pt x="239" y="188"/>
                </a:cubicBezTo>
                <a:cubicBezTo>
                  <a:pt x="240" y="189"/>
                  <a:pt x="241" y="191"/>
                  <a:pt x="241" y="192"/>
                </a:cubicBezTo>
                <a:cubicBezTo>
                  <a:pt x="241" y="194"/>
                  <a:pt x="239" y="198"/>
                  <a:pt x="240" y="199"/>
                </a:cubicBezTo>
                <a:cubicBezTo>
                  <a:pt x="241" y="200"/>
                  <a:pt x="243" y="201"/>
                  <a:pt x="244" y="200"/>
                </a:cubicBezTo>
                <a:cubicBezTo>
                  <a:pt x="246" y="200"/>
                  <a:pt x="247" y="196"/>
                  <a:pt x="248" y="194"/>
                </a:cubicBezTo>
                <a:cubicBezTo>
                  <a:pt x="249" y="192"/>
                  <a:pt x="249" y="187"/>
                  <a:pt x="250" y="185"/>
                </a:cubicBezTo>
                <a:cubicBezTo>
                  <a:pt x="252" y="184"/>
                  <a:pt x="255" y="184"/>
                  <a:pt x="257" y="184"/>
                </a:cubicBezTo>
                <a:cubicBezTo>
                  <a:pt x="259" y="184"/>
                  <a:pt x="262" y="186"/>
                  <a:pt x="263" y="186"/>
                </a:cubicBezTo>
                <a:cubicBezTo>
                  <a:pt x="265" y="186"/>
                  <a:pt x="268" y="185"/>
                  <a:pt x="268" y="183"/>
                </a:cubicBezTo>
                <a:cubicBezTo>
                  <a:pt x="269" y="182"/>
                  <a:pt x="268" y="179"/>
                  <a:pt x="268" y="177"/>
                </a:cubicBezTo>
                <a:cubicBezTo>
                  <a:pt x="269" y="175"/>
                  <a:pt x="271" y="171"/>
                  <a:pt x="269" y="170"/>
                </a:cubicBezTo>
                <a:cubicBezTo>
                  <a:pt x="269" y="170"/>
                  <a:pt x="266" y="170"/>
                  <a:pt x="265" y="171"/>
                </a:cubicBezTo>
                <a:cubicBezTo>
                  <a:pt x="264" y="171"/>
                  <a:pt x="262" y="173"/>
                  <a:pt x="261" y="174"/>
                </a:cubicBezTo>
                <a:cubicBezTo>
                  <a:pt x="260" y="174"/>
                  <a:pt x="256" y="175"/>
                  <a:pt x="254" y="175"/>
                </a:cubicBezTo>
                <a:cubicBezTo>
                  <a:pt x="253" y="175"/>
                  <a:pt x="250" y="176"/>
                  <a:pt x="249" y="177"/>
                </a:cubicBezTo>
                <a:cubicBezTo>
                  <a:pt x="247" y="177"/>
                  <a:pt x="243" y="179"/>
                  <a:pt x="242" y="178"/>
                </a:cubicBezTo>
                <a:cubicBezTo>
                  <a:pt x="240" y="178"/>
                  <a:pt x="237" y="176"/>
                  <a:pt x="236" y="175"/>
                </a:cubicBezTo>
                <a:cubicBezTo>
                  <a:pt x="235" y="173"/>
                  <a:pt x="236" y="168"/>
                  <a:pt x="236" y="166"/>
                </a:cubicBezTo>
                <a:cubicBezTo>
                  <a:pt x="237" y="164"/>
                  <a:pt x="239" y="158"/>
                  <a:pt x="240" y="156"/>
                </a:cubicBezTo>
                <a:cubicBezTo>
                  <a:pt x="241" y="153"/>
                  <a:pt x="244" y="146"/>
                  <a:pt x="245" y="143"/>
                </a:cubicBezTo>
                <a:cubicBezTo>
                  <a:pt x="246" y="139"/>
                  <a:pt x="248" y="131"/>
                  <a:pt x="249" y="127"/>
                </a:cubicBezTo>
                <a:cubicBezTo>
                  <a:pt x="250" y="124"/>
                  <a:pt x="255" y="118"/>
                  <a:pt x="256" y="115"/>
                </a:cubicBezTo>
                <a:cubicBezTo>
                  <a:pt x="256" y="112"/>
                  <a:pt x="255" y="105"/>
                  <a:pt x="255" y="102"/>
                </a:cubicBezTo>
                <a:cubicBezTo>
                  <a:pt x="254" y="98"/>
                  <a:pt x="253" y="92"/>
                  <a:pt x="251" y="89"/>
                </a:cubicBezTo>
                <a:cubicBezTo>
                  <a:pt x="249" y="86"/>
                  <a:pt x="243" y="80"/>
                  <a:pt x="239" y="80"/>
                </a:cubicBezTo>
                <a:cubicBezTo>
                  <a:pt x="239" y="80"/>
                  <a:pt x="247" y="75"/>
                  <a:pt x="249" y="73"/>
                </a:cubicBezTo>
                <a:cubicBezTo>
                  <a:pt x="254" y="71"/>
                  <a:pt x="263" y="65"/>
                  <a:pt x="269" y="63"/>
                </a:cubicBezTo>
                <a:cubicBezTo>
                  <a:pt x="272" y="62"/>
                  <a:pt x="281" y="61"/>
                  <a:pt x="284" y="60"/>
                </a:cubicBezTo>
                <a:cubicBezTo>
                  <a:pt x="288" y="59"/>
                  <a:pt x="296" y="57"/>
                  <a:pt x="299" y="56"/>
                </a:cubicBezTo>
                <a:cubicBezTo>
                  <a:pt x="303" y="55"/>
                  <a:pt x="310" y="54"/>
                  <a:pt x="313" y="54"/>
                </a:cubicBezTo>
                <a:cubicBezTo>
                  <a:pt x="317" y="54"/>
                  <a:pt x="326" y="54"/>
                  <a:pt x="329" y="56"/>
                </a:cubicBezTo>
                <a:cubicBezTo>
                  <a:pt x="334" y="57"/>
                  <a:pt x="340" y="64"/>
                  <a:pt x="343" y="67"/>
                </a:cubicBezTo>
                <a:cubicBezTo>
                  <a:pt x="346" y="70"/>
                  <a:pt x="353" y="75"/>
                  <a:pt x="356" y="78"/>
                </a:cubicBezTo>
                <a:cubicBezTo>
                  <a:pt x="358" y="80"/>
                  <a:pt x="362" y="84"/>
                  <a:pt x="363" y="86"/>
                </a:cubicBezTo>
                <a:cubicBezTo>
                  <a:pt x="365" y="89"/>
                  <a:pt x="364" y="95"/>
                  <a:pt x="365" y="98"/>
                </a:cubicBezTo>
                <a:cubicBezTo>
                  <a:pt x="366" y="100"/>
                  <a:pt x="370" y="103"/>
                  <a:pt x="371" y="105"/>
                </a:cubicBezTo>
                <a:cubicBezTo>
                  <a:pt x="373" y="107"/>
                  <a:pt x="375" y="113"/>
                  <a:pt x="374" y="116"/>
                </a:cubicBezTo>
                <a:cubicBezTo>
                  <a:pt x="374" y="118"/>
                  <a:pt x="372" y="123"/>
                  <a:pt x="370" y="125"/>
                </a:cubicBezTo>
                <a:cubicBezTo>
                  <a:pt x="370" y="126"/>
                  <a:pt x="367" y="129"/>
                  <a:pt x="367" y="131"/>
                </a:cubicBezTo>
                <a:cubicBezTo>
                  <a:pt x="366" y="133"/>
                  <a:pt x="367" y="137"/>
                  <a:pt x="368" y="139"/>
                </a:cubicBezTo>
                <a:cubicBezTo>
                  <a:pt x="369" y="140"/>
                  <a:pt x="373" y="139"/>
                  <a:pt x="374" y="140"/>
                </a:cubicBezTo>
                <a:cubicBezTo>
                  <a:pt x="375" y="142"/>
                  <a:pt x="374" y="146"/>
                  <a:pt x="374" y="147"/>
                </a:cubicBezTo>
                <a:cubicBezTo>
                  <a:pt x="374" y="151"/>
                  <a:pt x="372" y="157"/>
                  <a:pt x="374" y="160"/>
                </a:cubicBezTo>
                <a:cubicBezTo>
                  <a:pt x="375" y="162"/>
                  <a:pt x="379" y="164"/>
                  <a:pt x="381" y="165"/>
                </a:cubicBezTo>
                <a:cubicBezTo>
                  <a:pt x="384" y="166"/>
                  <a:pt x="392" y="163"/>
                  <a:pt x="396" y="163"/>
                </a:cubicBezTo>
                <a:cubicBezTo>
                  <a:pt x="398" y="163"/>
                  <a:pt x="403" y="163"/>
                  <a:pt x="405" y="164"/>
                </a:cubicBezTo>
                <a:cubicBezTo>
                  <a:pt x="409" y="166"/>
                  <a:pt x="416" y="173"/>
                  <a:pt x="418" y="177"/>
                </a:cubicBezTo>
                <a:cubicBezTo>
                  <a:pt x="420" y="180"/>
                  <a:pt x="422" y="186"/>
                  <a:pt x="423" y="19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1" name="Freeform 86">
            <a:extLst>
              <a:ext uri="{FF2B5EF4-FFF2-40B4-BE49-F238E27FC236}">
                <a16:creationId xmlns:a16="http://schemas.microsoft.com/office/drawing/2014/main" id="{49FA9BD1-8B8F-4A13-BD97-3572B690506B}"/>
              </a:ext>
            </a:extLst>
          </p:cNvPr>
          <p:cNvSpPr>
            <a:spLocks/>
          </p:cNvSpPr>
          <p:nvPr/>
        </p:nvSpPr>
        <p:spPr bwMode="auto">
          <a:xfrm>
            <a:off x="6172079" y="5378906"/>
            <a:ext cx="146499" cy="284209"/>
          </a:xfrm>
          <a:custGeom>
            <a:avLst/>
            <a:gdLst/>
            <a:ahLst/>
            <a:cxnLst>
              <a:cxn ang="0">
                <a:pos x="21" y="4"/>
              </a:cxn>
              <a:cxn ang="0">
                <a:pos x="18" y="1"/>
              </a:cxn>
              <a:cxn ang="0">
                <a:pos x="12" y="2"/>
              </a:cxn>
              <a:cxn ang="0">
                <a:pos x="11" y="7"/>
              </a:cxn>
              <a:cxn ang="0">
                <a:pos x="11" y="21"/>
              </a:cxn>
              <a:cxn ang="0">
                <a:pos x="9" y="27"/>
              </a:cxn>
              <a:cxn ang="0">
                <a:pos x="8" y="32"/>
              </a:cxn>
              <a:cxn ang="0">
                <a:pos x="9" y="39"/>
              </a:cxn>
              <a:cxn ang="0">
                <a:pos x="7" y="44"/>
              </a:cxn>
              <a:cxn ang="0">
                <a:pos x="0" y="48"/>
              </a:cxn>
              <a:cxn ang="0">
                <a:pos x="1" y="54"/>
              </a:cxn>
              <a:cxn ang="0">
                <a:pos x="3" y="61"/>
              </a:cxn>
              <a:cxn ang="0">
                <a:pos x="3" y="67"/>
              </a:cxn>
              <a:cxn ang="0">
                <a:pos x="2" y="77"/>
              </a:cxn>
              <a:cxn ang="0">
                <a:pos x="6" y="88"/>
              </a:cxn>
              <a:cxn ang="0">
                <a:pos x="8" y="95"/>
              </a:cxn>
              <a:cxn ang="0">
                <a:pos x="13" y="97"/>
              </a:cxn>
              <a:cxn ang="0">
                <a:pos x="18" y="97"/>
              </a:cxn>
              <a:cxn ang="0">
                <a:pos x="22" y="94"/>
              </a:cxn>
              <a:cxn ang="0">
                <a:pos x="27" y="93"/>
              </a:cxn>
              <a:cxn ang="0">
                <a:pos x="31" y="91"/>
              </a:cxn>
              <a:cxn ang="0">
                <a:pos x="31" y="83"/>
              </a:cxn>
              <a:cxn ang="0">
                <a:pos x="29" y="80"/>
              </a:cxn>
              <a:cxn ang="0">
                <a:pos x="29" y="74"/>
              </a:cxn>
              <a:cxn ang="0">
                <a:pos x="32" y="67"/>
              </a:cxn>
              <a:cxn ang="0">
                <a:pos x="33" y="61"/>
              </a:cxn>
              <a:cxn ang="0">
                <a:pos x="31" y="55"/>
              </a:cxn>
              <a:cxn ang="0">
                <a:pos x="31" y="48"/>
              </a:cxn>
              <a:cxn ang="0">
                <a:pos x="34" y="44"/>
              </a:cxn>
              <a:cxn ang="0">
                <a:pos x="34" y="36"/>
              </a:cxn>
              <a:cxn ang="0">
                <a:pos x="39" y="28"/>
              </a:cxn>
              <a:cxn ang="0">
                <a:pos x="44" y="25"/>
              </a:cxn>
              <a:cxn ang="0">
                <a:pos x="48" y="17"/>
              </a:cxn>
              <a:cxn ang="0">
                <a:pos x="50" y="9"/>
              </a:cxn>
              <a:cxn ang="0">
                <a:pos x="46" y="4"/>
              </a:cxn>
              <a:cxn ang="0">
                <a:pos x="41" y="3"/>
              </a:cxn>
              <a:cxn ang="0">
                <a:pos x="36" y="4"/>
              </a:cxn>
              <a:cxn ang="0">
                <a:pos x="33" y="2"/>
              </a:cxn>
              <a:cxn ang="0">
                <a:pos x="27" y="3"/>
              </a:cxn>
              <a:cxn ang="0">
                <a:pos x="21" y="4"/>
              </a:cxn>
            </a:cxnLst>
            <a:rect l="0" t="0" r="r" b="b"/>
            <a:pathLst>
              <a:path w="50" h="98">
                <a:moveTo>
                  <a:pt x="21" y="4"/>
                </a:moveTo>
                <a:cubicBezTo>
                  <a:pt x="20" y="4"/>
                  <a:pt x="19" y="1"/>
                  <a:pt x="18" y="1"/>
                </a:cubicBezTo>
                <a:cubicBezTo>
                  <a:pt x="16" y="0"/>
                  <a:pt x="13" y="1"/>
                  <a:pt x="12" y="2"/>
                </a:cubicBezTo>
                <a:cubicBezTo>
                  <a:pt x="12" y="3"/>
                  <a:pt x="11" y="6"/>
                  <a:pt x="11" y="7"/>
                </a:cubicBezTo>
                <a:cubicBezTo>
                  <a:pt x="11" y="11"/>
                  <a:pt x="11" y="18"/>
                  <a:pt x="11" y="21"/>
                </a:cubicBezTo>
                <a:cubicBezTo>
                  <a:pt x="10" y="22"/>
                  <a:pt x="9" y="25"/>
                  <a:pt x="9" y="27"/>
                </a:cubicBezTo>
                <a:cubicBezTo>
                  <a:pt x="9" y="28"/>
                  <a:pt x="8" y="31"/>
                  <a:pt x="8" y="32"/>
                </a:cubicBezTo>
                <a:cubicBezTo>
                  <a:pt x="8" y="34"/>
                  <a:pt x="9" y="37"/>
                  <a:pt x="9" y="39"/>
                </a:cubicBezTo>
                <a:cubicBezTo>
                  <a:pt x="9" y="40"/>
                  <a:pt x="8" y="43"/>
                  <a:pt x="7" y="44"/>
                </a:cubicBezTo>
                <a:cubicBezTo>
                  <a:pt x="6" y="45"/>
                  <a:pt x="1" y="46"/>
                  <a:pt x="0" y="48"/>
                </a:cubicBezTo>
                <a:cubicBezTo>
                  <a:pt x="0" y="50"/>
                  <a:pt x="1" y="53"/>
                  <a:pt x="1" y="54"/>
                </a:cubicBezTo>
                <a:cubicBezTo>
                  <a:pt x="1" y="56"/>
                  <a:pt x="3" y="59"/>
                  <a:pt x="3" y="61"/>
                </a:cubicBezTo>
                <a:cubicBezTo>
                  <a:pt x="4" y="62"/>
                  <a:pt x="3" y="66"/>
                  <a:pt x="3" y="67"/>
                </a:cubicBezTo>
                <a:cubicBezTo>
                  <a:pt x="3" y="70"/>
                  <a:pt x="1" y="74"/>
                  <a:pt x="2" y="77"/>
                </a:cubicBezTo>
                <a:cubicBezTo>
                  <a:pt x="2" y="80"/>
                  <a:pt x="5" y="85"/>
                  <a:pt x="6" y="88"/>
                </a:cubicBezTo>
                <a:cubicBezTo>
                  <a:pt x="6" y="90"/>
                  <a:pt x="7" y="94"/>
                  <a:pt x="8" y="95"/>
                </a:cubicBezTo>
                <a:cubicBezTo>
                  <a:pt x="9" y="96"/>
                  <a:pt x="11" y="97"/>
                  <a:pt x="13" y="97"/>
                </a:cubicBezTo>
                <a:cubicBezTo>
                  <a:pt x="14" y="98"/>
                  <a:pt x="17" y="98"/>
                  <a:pt x="18" y="97"/>
                </a:cubicBezTo>
                <a:cubicBezTo>
                  <a:pt x="19" y="97"/>
                  <a:pt x="21" y="94"/>
                  <a:pt x="22" y="94"/>
                </a:cubicBezTo>
                <a:cubicBezTo>
                  <a:pt x="23" y="93"/>
                  <a:pt x="26" y="93"/>
                  <a:pt x="27" y="93"/>
                </a:cubicBezTo>
                <a:cubicBezTo>
                  <a:pt x="28" y="93"/>
                  <a:pt x="31" y="92"/>
                  <a:pt x="31" y="91"/>
                </a:cubicBezTo>
                <a:cubicBezTo>
                  <a:pt x="32" y="89"/>
                  <a:pt x="32" y="85"/>
                  <a:pt x="31" y="83"/>
                </a:cubicBezTo>
                <a:cubicBezTo>
                  <a:pt x="31" y="82"/>
                  <a:pt x="29" y="81"/>
                  <a:pt x="29" y="80"/>
                </a:cubicBezTo>
                <a:cubicBezTo>
                  <a:pt x="29" y="78"/>
                  <a:pt x="29" y="75"/>
                  <a:pt x="29" y="74"/>
                </a:cubicBezTo>
                <a:cubicBezTo>
                  <a:pt x="29" y="72"/>
                  <a:pt x="31" y="68"/>
                  <a:pt x="32" y="67"/>
                </a:cubicBezTo>
                <a:cubicBezTo>
                  <a:pt x="32" y="65"/>
                  <a:pt x="33" y="63"/>
                  <a:pt x="33" y="61"/>
                </a:cubicBezTo>
                <a:cubicBezTo>
                  <a:pt x="33" y="60"/>
                  <a:pt x="32" y="57"/>
                  <a:pt x="31" y="55"/>
                </a:cubicBezTo>
                <a:cubicBezTo>
                  <a:pt x="31" y="53"/>
                  <a:pt x="31" y="49"/>
                  <a:pt x="31" y="48"/>
                </a:cubicBezTo>
                <a:cubicBezTo>
                  <a:pt x="32" y="46"/>
                  <a:pt x="33" y="45"/>
                  <a:pt x="34" y="44"/>
                </a:cubicBezTo>
                <a:cubicBezTo>
                  <a:pt x="34" y="42"/>
                  <a:pt x="33" y="38"/>
                  <a:pt x="34" y="36"/>
                </a:cubicBezTo>
                <a:cubicBezTo>
                  <a:pt x="35" y="34"/>
                  <a:pt x="38" y="30"/>
                  <a:pt x="39" y="28"/>
                </a:cubicBezTo>
                <a:cubicBezTo>
                  <a:pt x="40" y="27"/>
                  <a:pt x="43" y="26"/>
                  <a:pt x="44" y="25"/>
                </a:cubicBezTo>
                <a:cubicBezTo>
                  <a:pt x="45" y="23"/>
                  <a:pt x="47" y="19"/>
                  <a:pt x="48" y="17"/>
                </a:cubicBezTo>
                <a:cubicBezTo>
                  <a:pt x="48" y="15"/>
                  <a:pt x="50" y="11"/>
                  <a:pt x="50" y="9"/>
                </a:cubicBezTo>
                <a:cubicBezTo>
                  <a:pt x="49" y="8"/>
                  <a:pt x="47" y="5"/>
                  <a:pt x="46" y="4"/>
                </a:cubicBezTo>
                <a:cubicBezTo>
                  <a:pt x="45" y="3"/>
                  <a:pt x="42" y="3"/>
                  <a:pt x="41" y="3"/>
                </a:cubicBezTo>
                <a:cubicBezTo>
                  <a:pt x="40" y="3"/>
                  <a:pt x="37" y="5"/>
                  <a:pt x="36" y="4"/>
                </a:cubicBezTo>
                <a:cubicBezTo>
                  <a:pt x="35" y="4"/>
                  <a:pt x="34" y="2"/>
                  <a:pt x="33" y="2"/>
                </a:cubicBezTo>
                <a:cubicBezTo>
                  <a:pt x="32" y="1"/>
                  <a:pt x="28" y="2"/>
                  <a:pt x="27" y="3"/>
                </a:cubicBezTo>
                <a:cubicBezTo>
                  <a:pt x="25" y="3"/>
                  <a:pt x="23" y="5"/>
                  <a:pt x="21" y="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2" name="Freeform 87">
            <a:extLst>
              <a:ext uri="{FF2B5EF4-FFF2-40B4-BE49-F238E27FC236}">
                <a16:creationId xmlns:a16="http://schemas.microsoft.com/office/drawing/2014/main" id="{70FC0741-782B-4102-B09E-690C7787180E}"/>
              </a:ext>
            </a:extLst>
          </p:cNvPr>
          <p:cNvSpPr>
            <a:spLocks/>
          </p:cNvSpPr>
          <p:nvPr/>
        </p:nvSpPr>
        <p:spPr bwMode="auto">
          <a:xfrm>
            <a:off x="7511082" y="5663114"/>
            <a:ext cx="527398" cy="468798"/>
          </a:xfrm>
          <a:custGeom>
            <a:avLst/>
            <a:gdLst/>
            <a:ahLst/>
            <a:cxnLst>
              <a:cxn ang="0">
                <a:pos x="70" y="132"/>
              </a:cxn>
              <a:cxn ang="0">
                <a:pos x="61" y="119"/>
              </a:cxn>
              <a:cxn ang="0">
                <a:pos x="52" y="108"/>
              </a:cxn>
              <a:cxn ang="0">
                <a:pos x="50" y="99"/>
              </a:cxn>
              <a:cxn ang="0">
                <a:pos x="49" y="87"/>
              </a:cxn>
              <a:cxn ang="0">
                <a:pos x="45" y="79"/>
              </a:cxn>
              <a:cxn ang="0">
                <a:pos x="46" y="74"/>
              </a:cxn>
              <a:cxn ang="0">
                <a:pos x="52" y="76"/>
              </a:cxn>
              <a:cxn ang="0">
                <a:pos x="59" y="84"/>
              </a:cxn>
              <a:cxn ang="0">
                <a:pos x="66" y="93"/>
              </a:cxn>
              <a:cxn ang="0">
                <a:pos x="74" y="102"/>
              </a:cxn>
              <a:cxn ang="0">
                <a:pos x="84" y="101"/>
              </a:cxn>
              <a:cxn ang="0">
                <a:pos x="86" y="97"/>
              </a:cxn>
              <a:cxn ang="0">
                <a:pos x="81" y="94"/>
              </a:cxn>
              <a:cxn ang="0">
                <a:pos x="82" y="89"/>
              </a:cxn>
              <a:cxn ang="0">
                <a:pos x="86" y="86"/>
              </a:cxn>
              <a:cxn ang="0">
                <a:pos x="79" y="84"/>
              </a:cxn>
              <a:cxn ang="0">
                <a:pos x="84" y="80"/>
              </a:cxn>
              <a:cxn ang="0">
                <a:pos x="97" y="79"/>
              </a:cxn>
              <a:cxn ang="0">
                <a:pos x="96" y="73"/>
              </a:cxn>
              <a:cxn ang="0">
                <a:pos x="86" y="75"/>
              </a:cxn>
              <a:cxn ang="0">
                <a:pos x="77" y="72"/>
              </a:cxn>
              <a:cxn ang="0">
                <a:pos x="64" y="70"/>
              </a:cxn>
              <a:cxn ang="0">
                <a:pos x="59" y="63"/>
              </a:cxn>
              <a:cxn ang="0">
                <a:pos x="55" y="56"/>
              </a:cxn>
              <a:cxn ang="0">
                <a:pos x="58" y="52"/>
              </a:cxn>
              <a:cxn ang="0">
                <a:pos x="47" y="49"/>
              </a:cxn>
              <a:cxn ang="0">
                <a:pos x="29" y="51"/>
              </a:cxn>
              <a:cxn ang="0">
                <a:pos x="19" y="46"/>
              </a:cxn>
              <a:cxn ang="0">
                <a:pos x="10" y="38"/>
              </a:cxn>
              <a:cxn ang="0">
                <a:pos x="14" y="34"/>
              </a:cxn>
              <a:cxn ang="0">
                <a:pos x="17" y="29"/>
              </a:cxn>
              <a:cxn ang="0">
                <a:pos x="7" y="27"/>
              </a:cxn>
              <a:cxn ang="0">
                <a:pos x="0" y="21"/>
              </a:cxn>
              <a:cxn ang="0">
                <a:pos x="11" y="11"/>
              </a:cxn>
              <a:cxn ang="0">
                <a:pos x="22" y="3"/>
              </a:cxn>
              <a:cxn ang="0">
                <a:pos x="39" y="2"/>
              </a:cxn>
              <a:cxn ang="0">
                <a:pos x="51" y="4"/>
              </a:cxn>
              <a:cxn ang="0">
                <a:pos x="62" y="3"/>
              </a:cxn>
              <a:cxn ang="0">
                <a:pos x="79" y="19"/>
              </a:cxn>
              <a:cxn ang="0">
                <a:pos x="102" y="41"/>
              </a:cxn>
              <a:cxn ang="0">
                <a:pos x="123" y="46"/>
              </a:cxn>
              <a:cxn ang="0">
                <a:pos x="139" y="62"/>
              </a:cxn>
              <a:cxn ang="0">
                <a:pos x="149" y="84"/>
              </a:cxn>
              <a:cxn ang="0">
                <a:pos x="157" y="96"/>
              </a:cxn>
              <a:cxn ang="0">
                <a:pos x="152" y="101"/>
              </a:cxn>
              <a:cxn ang="0">
                <a:pos x="156" y="108"/>
              </a:cxn>
              <a:cxn ang="0">
                <a:pos x="164" y="113"/>
              </a:cxn>
              <a:cxn ang="0">
                <a:pos x="169" y="126"/>
              </a:cxn>
              <a:cxn ang="0">
                <a:pos x="171" y="134"/>
              </a:cxn>
              <a:cxn ang="0">
                <a:pos x="181" y="141"/>
              </a:cxn>
              <a:cxn ang="0">
                <a:pos x="174" y="149"/>
              </a:cxn>
              <a:cxn ang="0">
                <a:pos x="166" y="148"/>
              </a:cxn>
              <a:cxn ang="0">
                <a:pos x="154" y="155"/>
              </a:cxn>
              <a:cxn ang="0">
                <a:pos x="143" y="161"/>
              </a:cxn>
              <a:cxn ang="0">
                <a:pos x="137" y="153"/>
              </a:cxn>
              <a:cxn ang="0">
                <a:pos x="126" y="142"/>
              </a:cxn>
              <a:cxn ang="0">
                <a:pos x="113" y="135"/>
              </a:cxn>
              <a:cxn ang="0">
                <a:pos x="102" y="133"/>
              </a:cxn>
              <a:cxn ang="0">
                <a:pos x="91" y="136"/>
              </a:cxn>
              <a:cxn ang="0">
                <a:pos x="81" y="138"/>
              </a:cxn>
            </a:cxnLst>
            <a:rect l="0" t="0" r="r" b="b"/>
            <a:pathLst>
              <a:path w="182" h="162">
                <a:moveTo>
                  <a:pt x="76" y="139"/>
                </a:moveTo>
                <a:cubicBezTo>
                  <a:pt x="74" y="138"/>
                  <a:pt x="72" y="133"/>
                  <a:pt x="70" y="132"/>
                </a:cubicBezTo>
                <a:cubicBezTo>
                  <a:pt x="69" y="130"/>
                  <a:pt x="66" y="126"/>
                  <a:pt x="65" y="124"/>
                </a:cubicBezTo>
                <a:cubicBezTo>
                  <a:pt x="64" y="123"/>
                  <a:pt x="62" y="120"/>
                  <a:pt x="61" y="119"/>
                </a:cubicBezTo>
                <a:cubicBezTo>
                  <a:pt x="60" y="118"/>
                  <a:pt x="58" y="118"/>
                  <a:pt x="57" y="117"/>
                </a:cubicBezTo>
                <a:cubicBezTo>
                  <a:pt x="55" y="115"/>
                  <a:pt x="53" y="110"/>
                  <a:pt x="52" y="108"/>
                </a:cubicBezTo>
                <a:cubicBezTo>
                  <a:pt x="52" y="107"/>
                  <a:pt x="51" y="105"/>
                  <a:pt x="51" y="104"/>
                </a:cubicBezTo>
                <a:cubicBezTo>
                  <a:pt x="50" y="103"/>
                  <a:pt x="50" y="100"/>
                  <a:pt x="50" y="99"/>
                </a:cubicBezTo>
                <a:cubicBezTo>
                  <a:pt x="50" y="97"/>
                  <a:pt x="50" y="95"/>
                  <a:pt x="50" y="93"/>
                </a:cubicBezTo>
                <a:cubicBezTo>
                  <a:pt x="50" y="92"/>
                  <a:pt x="50" y="89"/>
                  <a:pt x="49" y="87"/>
                </a:cubicBezTo>
                <a:cubicBezTo>
                  <a:pt x="49" y="86"/>
                  <a:pt x="48" y="84"/>
                  <a:pt x="48" y="83"/>
                </a:cubicBezTo>
                <a:cubicBezTo>
                  <a:pt x="47" y="82"/>
                  <a:pt x="46" y="80"/>
                  <a:pt x="45" y="79"/>
                </a:cubicBezTo>
                <a:cubicBezTo>
                  <a:pt x="45" y="79"/>
                  <a:pt x="44" y="77"/>
                  <a:pt x="44" y="76"/>
                </a:cubicBezTo>
                <a:cubicBezTo>
                  <a:pt x="44" y="75"/>
                  <a:pt x="45" y="74"/>
                  <a:pt x="46" y="74"/>
                </a:cubicBezTo>
                <a:cubicBezTo>
                  <a:pt x="47" y="73"/>
                  <a:pt x="49" y="73"/>
                  <a:pt x="50" y="74"/>
                </a:cubicBezTo>
                <a:cubicBezTo>
                  <a:pt x="50" y="74"/>
                  <a:pt x="52" y="75"/>
                  <a:pt x="52" y="76"/>
                </a:cubicBezTo>
                <a:cubicBezTo>
                  <a:pt x="53" y="77"/>
                  <a:pt x="55" y="79"/>
                  <a:pt x="55" y="80"/>
                </a:cubicBezTo>
                <a:cubicBezTo>
                  <a:pt x="56" y="81"/>
                  <a:pt x="58" y="83"/>
                  <a:pt x="59" y="84"/>
                </a:cubicBezTo>
                <a:cubicBezTo>
                  <a:pt x="59" y="85"/>
                  <a:pt x="61" y="87"/>
                  <a:pt x="62" y="88"/>
                </a:cubicBezTo>
                <a:cubicBezTo>
                  <a:pt x="63" y="89"/>
                  <a:pt x="65" y="91"/>
                  <a:pt x="66" y="93"/>
                </a:cubicBezTo>
                <a:cubicBezTo>
                  <a:pt x="67" y="94"/>
                  <a:pt x="68" y="97"/>
                  <a:pt x="70" y="98"/>
                </a:cubicBezTo>
                <a:cubicBezTo>
                  <a:pt x="71" y="99"/>
                  <a:pt x="73" y="102"/>
                  <a:pt x="74" y="102"/>
                </a:cubicBezTo>
                <a:cubicBezTo>
                  <a:pt x="75" y="103"/>
                  <a:pt x="78" y="102"/>
                  <a:pt x="79" y="102"/>
                </a:cubicBezTo>
                <a:cubicBezTo>
                  <a:pt x="80" y="102"/>
                  <a:pt x="83" y="101"/>
                  <a:pt x="84" y="101"/>
                </a:cubicBezTo>
                <a:cubicBezTo>
                  <a:pt x="84" y="100"/>
                  <a:pt x="86" y="100"/>
                  <a:pt x="86" y="99"/>
                </a:cubicBezTo>
                <a:cubicBezTo>
                  <a:pt x="86" y="99"/>
                  <a:pt x="86" y="97"/>
                  <a:pt x="86" y="97"/>
                </a:cubicBezTo>
                <a:cubicBezTo>
                  <a:pt x="86" y="96"/>
                  <a:pt x="85" y="96"/>
                  <a:pt x="84" y="96"/>
                </a:cubicBezTo>
                <a:cubicBezTo>
                  <a:pt x="83" y="95"/>
                  <a:pt x="81" y="94"/>
                  <a:pt x="81" y="94"/>
                </a:cubicBezTo>
                <a:cubicBezTo>
                  <a:pt x="80" y="93"/>
                  <a:pt x="79" y="91"/>
                  <a:pt x="79" y="90"/>
                </a:cubicBezTo>
                <a:cubicBezTo>
                  <a:pt x="80" y="89"/>
                  <a:pt x="81" y="89"/>
                  <a:pt x="82" y="89"/>
                </a:cubicBezTo>
                <a:cubicBezTo>
                  <a:pt x="82" y="89"/>
                  <a:pt x="84" y="89"/>
                  <a:pt x="84" y="89"/>
                </a:cubicBezTo>
                <a:cubicBezTo>
                  <a:pt x="85" y="89"/>
                  <a:pt x="87" y="87"/>
                  <a:pt x="86" y="86"/>
                </a:cubicBezTo>
                <a:cubicBezTo>
                  <a:pt x="86" y="85"/>
                  <a:pt x="82" y="86"/>
                  <a:pt x="81" y="86"/>
                </a:cubicBezTo>
                <a:cubicBezTo>
                  <a:pt x="81" y="86"/>
                  <a:pt x="79" y="84"/>
                  <a:pt x="79" y="84"/>
                </a:cubicBezTo>
                <a:cubicBezTo>
                  <a:pt x="79" y="83"/>
                  <a:pt x="79" y="81"/>
                  <a:pt x="80" y="81"/>
                </a:cubicBezTo>
                <a:cubicBezTo>
                  <a:pt x="81" y="80"/>
                  <a:pt x="83" y="80"/>
                  <a:pt x="84" y="80"/>
                </a:cubicBezTo>
                <a:cubicBezTo>
                  <a:pt x="86" y="80"/>
                  <a:pt x="90" y="80"/>
                  <a:pt x="92" y="80"/>
                </a:cubicBezTo>
                <a:cubicBezTo>
                  <a:pt x="93" y="80"/>
                  <a:pt x="96" y="79"/>
                  <a:pt x="97" y="79"/>
                </a:cubicBezTo>
                <a:cubicBezTo>
                  <a:pt x="98" y="78"/>
                  <a:pt x="98" y="76"/>
                  <a:pt x="98" y="75"/>
                </a:cubicBezTo>
                <a:cubicBezTo>
                  <a:pt x="98" y="75"/>
                  <a:pt x="97" y="73"/>
                  <a:pt x="96" y="73"/>
                </a:cubicBezTo>
                <a:cubicBezTo>
                  <a:pt x="95" y="73"/>
                  <a:pt x="93" y="73"/>
                  <a:pt x="92" y="73"/>
                </a:cubicBezTo>
                <a:cubicBezTo>
                  <a:pt x="91" y="73"/>
                  <a:pt x="87" y="75"/>
                  <a:pt x="86" y="75"/>
                </a:cubicBezTo>
                <a:cubicBezTo>
                  <a:pt x="85" y="75"/>
                  <a:pt x="83" y="74"/>
                  <a:pt x="82" y="74"/>
                </a:cubicBezTo>
                <a:cubicBezTo>
                  <a:pt x="80" y="74"/>
                  <a:pt x="78" y="72"/>
                  <a:pt x="77" y="72"/>
                </a:cubicBezTo>
                <a:cubicBezTo>
                  <a:pt x="75" y="72"/>
                  <a:pt x="71" y="72"/>
                  <a:pt x="69" y="71"/>
                </a:cubicBezTo>
                <a:cubicBezTo>
                  <a:pt x="68" y="71"/>
                  <a:pt x="65" y="71"/>
                  <a:pt x="64" y="70"/>
                </a:cubicBezTo>
                <a:cubicBezTo>
                  <a:pt x="64" y="69"/>
                  <a:pt x="63" y="67"/>
                  <a:pt x="62" y="66"/>
                </a:cubicBezTo>
                <a:cubicBezTo>
                  <a:pt x="62" y="65"/>
                  <a:pt x="60" y="64"/>
                  <a:pt x="59" y="63"/>
                </a:cubicBezTo>
                <a:cubicBezTo>
                  <a:pt x="58" y="62"/>
                  <a:pt x="57" y="61"/>
                  <a:pt x="56" y="61"/>
                </a:cubicBezTo>
                <a:cubicBezTo>
                  <a:pt x="56" y="60"/>
                  <a:pt x="55" y="57"/>
                  <a:pt x="55" y="56"/>
                </a:cubicBezTo>
                <a:cubicBezTo>
                  <a:pt x="56" y="55"/>
                  <a:pt x="58" y="55"/>
                  <a:pt x="58" y="55"/>
                </a:cubicBezTo>
                <a:cubicBezTo>
                  <a:pt x="58" y="54"/>
                  <a:pt x="58" y="52"/>
                  <a:pt x="58" y="52"/>
                </a:cubicBezTo>
                <a:cubicBezTo>
                  <a:pt x="57" y="51"/>
                  <a:pt x="56" y="49"/>
                  <a:pt x="55" y="49"/>
                </a:cubicBezTo>
                <a:cubicBezTo>
                  <a:pt x="53" y="49"/>
                  <a:pt x="49" y="49"/>
                  <a:pt x="47" y="49"/>
                </a:cubicBezTo>
                <a:cubicBezTo>
                  <a:pt x="45" y="50"/>
                  <a:pt x="40" y="50"/>
                  <a:pt x="37" y="50"/>
                </a:cubicBezTo>
                <a:cubicBezTo>
                  <a:pt x="35" y="50"/>
                  <a:pt x="31" y="51"/>
                  <a:pt x="29" y="51"/>
                </a:cubicBezTo>
                <a:cubicBezTo>
                  <a:pt x="27" y="51"/>
                  <a:pt x="24" y="50"/>
                  <a:pt x="22" y="49"/>
                </a:cubicBezTo>
                <a:cubicBezTo>
                  <a:pt x="21" y="49"/>
                  <a:pt x="20" y="47"/>
                  <a:pt x="19" y="46"/>
                </a:cubicBezTo>
                <a:cubicBezTo>
                  <a:pt x="18" y="46"/>
                  <a:pt x="15" y="45"/>
                  <a:pt x="14" y="44"/>
                </a:cubicBezTo>
                <a:cubicBezTo>
                  <a:pt x="13" y="43"/>
                  <a:pt x="11" y="40"/>
                  <a:pt x="10" y="38"/>
                </a:cubicBezTo>
                <a:cubicBezTo>
                  <a:pt x="10" y="37"/>
                  <a:pt x="9" y="35"/>
                  <a:pt x="10" y="34"/>
                </a:cubicBezTo>
                <a:cubicBezTo>
                  <a:pt x="10" y="34"/>
                  <a:pt x="13" y="34"/>
                  <a:pt x="14" y="34"/>
                </a:cubicBezTo>
                <a:cubicBezTo>
                  <a:pt x="15" y="34"/>
                  <a:pt x="17" y="33"/>
                  <a:pt x="17" y="32"/>
                </a:cubicBezTo>
                <a:cubicBezTo>
                  <a:pt x="18" y="31"/>
                  <a:pt x="18" y="29"/>
                  <a:pt x="17" y="29"/>
                </a:cubicBezTo>
                <a:cubicBezTo>
                  <a:pt x="17" y="28"/>
                  <a:pt x="15" y="26"/>
                  <a:pt x="14" y="26"/>
                </a:cubicBezTo>
                <a:cubicBezTo>
                  <a:pt x="12" y="26"/>
                  <a:pt x="9" y="27"/>
                  <a:pt x="7" y="27"/>
                </a:cubicBezTo>
                <a:cubicBezTo>
                  <a:pt x="5" y="27"/>
                  <a:pt x="2" y="26"/>
                  <a:pt x="1" y="25"/>
                </a:cubicBezTo>
                <a:cubicBezTo>
                  <a:pt x="0" y="24"/>
                  <a:pt x="0" y="22"/>
                  <a:pt x="0" y="21"/>
                </a:cubicBezTo>
                <a:cubicBezTo>
                  <a:pt x="1" y="19"/>
                  <a:pt x="5" y="17"/>
                  <a:pt x="6" y="16"/>
                </a:cubicBezTo>
                <a:cubicBezTo>
                  <a:pt x="8" y="15"/>
                  <a:pt x="10" y="12"/>
                  <a:pt x="11" y="11"/>
                </a:cubicBezTo>
                <a:cubicBezTo>
                  <a:pt x="12" y="10"/>
                  <a:pt x="15" y="9"/>
                  <a:pt x="16" y="8"/>
                </a:cubicBezTo>
                <a:cubicBezTo>
                  <a:pt x="17" y="7"/>
                  <a:pt x="20" y="4"/>
                  <a:pt x="22" y="3"/>
                </a:cubicBezTo>
                <a:cubicBezTo>
                  <a:pt x="24" y="3"/>
                  <a:pt x="28" y="2"/>
                  <a:pt x="31" y="2"/>
                </a:cubicBezTo>
                <a:cubicBezTo>
                  <a:pt x="33" y="2"/>
                  <a:pt x="37" y="2"/>
                  <a:pt x="39" y="2"/>
                </a:cubicBezTo>
                <a:cubicBezTo>
                  <a:pt x="40" y="2"/>
                  <a:pt x="44" y="4"/>
                  <a:pt x="45" y="4"/>
                </a:cubicBezTo>
                <a:cubicBezTo>
                  <a:pt x="47" y="4"/>
                  <a:pt x="50" y="5"/>
                  <a:pt x="51" y="4"/>
                </a:cubicBezTo>
                <a:cubicBezTo>
                  <a:pt x="52" y="4"/>
                  <a:pt x="53" y="1"/>
                  <a:pt x="54" y="1"/>
                </a:cubicBezTo>
                <a:cubicBezTo>
                  <a:pt x="56" y="0"/>
                  <a:pt x="60" y="2"/>
                  <a:pt x="62" y="3"/>
                </a:cubicBezTo>
                <a:cubicBezTo>
                  <a:pt x="65" y="5"/>
                  <a:pt x="70" y="8"/>
                  <a:pt x="72" y="11"/>
                </a:cubicBezTo>
                <a:cubicBezTo>
                  <a:pt x="74" y="12"/>
                  <a:pt x="77" y="17"/>
                  <a:pt x="79" y="19"/>
                </a:cubicBezTo>
                <a:cubicBezTo>
                  <a:pt x="81" y="21"/>
                  <a:pt x="87" y="27"/>
                  <a:pt x="90" y="29"/>
                </a:cubicBezTo>
                <a:cubicBezTo>
                  <a:pt x="93" y="32"/>
                  <a:pt x="99" y="38"/>
                  <a:pt x="102" y="41"/>
                </a:cubicBezTo>
                <a:cubicBezTo>
                  <a:pt x="104" y="42"/>
                  <a:pt x="109" y="43"/>
                  <a:pt x="111" y="44"/>
                </a:cubicBezTo>
                <a:cubicBezTo>
                  <a:pt x="114" y="45"/>
                  <a:pt x="120" y="45"/>
                  <a:pt x="123" y="46"/>
                </a:cubicBezTo>
                <a:cubicBezTo>
                  <a:pt x="126" y="47"/>
                  <a:pt x="131" y="51"/>
                  <a:pt x="133" y="54"/>
                </a:cubicBezTo>
                <a:cubicBezTo>
                  <a:pt x="135" y="55"/>
                  <a:pt x="138" y="60"/>
                  <a:pt x="139" y="62"/>
                </a:cubicBezTo>
                <a:cubicBezTo>
                  <a:pt x="141" y="64"/>
                  <a:pt x="144" y="69"/>
                  <a:pt x="145" y="72"/>
                </a:cubicBezTo>
                <a:cubicBezTo>
                  <a:pt x="146" y="75"/>
                  <a:pt x="148" y="81"/>
                  <a:pt x="149" y="84"/>
                </a:cubicBezTo>
                <a:cubicBezTo>
                  <a:pt x="149" y="85"/>
                  <a:pt x="151" y="89"/>
                  <a:pt x="152" y="90"/>
                </a:cubicBezTo>
                <a:cubicBezTo>
                  <a:pt x="153" y="92"/>
                  <a:pt x="157" y="94"/>
                  <a:pt x="157" y="96"/>
                </a:cubicBezTo>
                <a:cubicBezTo>
                  <a:pt x="158" y="97"/>
                  <a:pt x="158" y="99"/>
                  <a:pt x="157" y="100"/>
                </a:cubicBezTo>
                <a:cubicBezTo>
                  <a:pt x="156" y="101"/>
                  <a:pt x="153" y="100"/>
                  <a:pt x="152" y="101"/>
                </a:cubicBezTo>
                <a:cubicBezTo>
                  <a:pt x="151" y="102"/>
                  <a:pt x="150" y="105"/>
                  <a:pt x="151" y="106"/>
                </a:cubicBezTo>
                <a:cubicBezTo>
                  <a:pt x="152" y="107"/>
                  <a:pt x="155" y="108"/>
                  <a:pt x="156" y="108"/>
                </a:cubicBezTo>
                <a:cubicBezTo>
                  <a:pt x="157" y="109"/>
                  <a:pt x="160" y="109"/>
                  <a:pt x="161" y="110"/>
                </a:cubicBezTo>
                <a:cubicBezTo>
                  <a:pt x="162" y="111"/>
                  <a:pt x="164" y="112"/>
                  <a:pt x="164" y="113"/>
                </a:cubicBezTo>
                <a:cubicBezTo>
                  <a:pt x="165" y="115"/>
                  <a:pt x="164" y="119"/>
                  <a:pt x="164" y="120"/>
                </a:cubicBezTo>
                <a:cubicBezTo>
                  <a:pt x="165" y="122"/>
                  <a:pt x="168" y="124"/>
                  <a:pt x="169" y="126"/>
                </a:cubicBezTo>
                <a:cubicBezTo>
                  <a:pt x="169" y="127"/>
                  <a:pt x="168" y="129"/>
                  <a:pt x="168" y="130"/>
                </a:cubicBezTo>
                <a:cubicBezTo>
                  <a:pt x="169" y="131"/>
                  <a:pt x="170" y="133"/>
                  <a:pt x="171" y="134"/>
                </a:cubicBezTo>
                <a:cubicBezTo>
                  <a:pt x="172" y="135"/>
                  <a:pt x="175" y="136"/>
                  <a:pt x="176" y="136"/>
                </a:cubicBezTo>
                <a:cubicBezTo>
                  <a:pt x="178" y="137"/>
                  <a:pt x="181" y="139"/>
                  <a:pt x="181" y="141"/>
                </a:cubicBezTo>
                <a:cubicBezTo>
                  <a:pt x="182" y="142"/>
                  <a:pt x="182" y="146"/>
                  <a:pt x="182" y="147"/>
                </a:cubicBezTo>
                <a:cubicBezTo>
                  <a:pt x="180" y="149"/>
                  <a:pt x="176" y="150"/>
                  <a:pt x="174" y="149"/>
                </a:cubicBezTo>
                <a:cubicBezTo>
                  <a:pt x="173" y="149"/>
                  <a:pt x="172" y="147"/>
                  <a:pt x="172" y="147"/>
                </a:cubicBezTo>
                <a:cubicBezTo>
                  <a:pt x="170" y="146"/>
                  <a:pt x="168" y="147"/>
                  <a:pt x="166" y="148"/>
                </a:cubicBezTo>
                <a:cubicBezTo>
                  <a:pt x="165" y="148"/>
                  <a:pt x="162" y="150"/>
                  <a:pt x="161" y="151"/>
                </a:cubicBezTo>
                <a:cubicBezTo>
                  <a:pt x="159" y="152"/>
                  <a:pt x="156" y="154"/>
                  <a:pt x="154" y="155"/>
                </a:cubicBezTo>
                <a:cubicBezTo>
                  <a:pt x="152" y="156"/>
                  <a:pt x="148" y="161"/>
                  <a:pt x="146" y="161"/>
                </a:cubicBezTo>
                <a:cubicBezTo>
                  <a:pt x="145" y="162"/>
                  <a:pt x="143" y="161"/>
                  <a:pt x="143" y="161"/>
                </a:cubicBezTo>
                <a:cubicBezTo>
                  <a:pt x="142" y="160"/>
                  <a:pt x="142" y="158"/>
                  <a:pt x="141" y="157"/>
                </a:cubicBezTo>
                <a:cubicBezTo>
                  <a:pt x="141" y="156"/>
                  <a:pt x="138" y="154"/>
                  <a:pt x="137" y="153"/>
                </a:cubicBezTo>
                <a:cubicBezTo>
                  <a:pt x="136" y="151"/>
                  <a:pt x="134" y="148"/>
                  <a:pt x="133" y="147"/>
                </a:cubicBezTo>
                <a:cubicBezTo>
                  <a:pt x="131" y="145"/>
                  <a:pt x="128" y="143"/>
                  <a:pt x="126" y="142"/>
                </a:cubicBezTo>
                <a:cubicBezTo>
                  <a:pt x="125" y="141"/>
                  <a:pt x="121" y="140"/>
                  <a:pt x="120" y="139"/>
                </a:cubicBezTo>
                <a:cubicBezTo>
                  <a:pt x="118" y="138"/>
                  <a:pt x="115" y="136"/>
                  <a:pt x="113" y="135"/>
                </a:cubicBezTo>
                <a:cubicBezTo>
                  <a:pt x="112" y="135"/>
                  <a:pt x="110" y="134"/>
                  <a:pt x="109" y="134"/>
                </a:cubicBezTo>
                <a:cubicBezTo>
                  <a:pt x="107" y="134"/>
                  <a:pt x="104" y="133"/>
                  <a:pt x="102" y="133"/>
                </a:cubicBezTo>
                <a:cubicBezTo>
                  <a:pt x="101" y="133"/>
                  <a:pt x="99" y="133"/>
                  <a:pt x="98" y="133"/>
                </a:cubicBezTo>
                <a:cubicBezTo>
                  <a:pt x="96" y="133"/>
                  <a:pt x="93" y="135"/>
                  <a:pt x="91" y="136"/>
                </a:cubicBezTo>
                <a:cubicBezTo>
                  <a:pt x="90" y="136"/>
                  <a:pt x="87" y="135"/>
                  <a:pt x="85" y="136"/>
                </a:cubicBezTo>
                <a:cubicBezTo>
                  <a:pt x="84" y="136"/>
                  <a:pt x="82" y="137"/>
                  <a:pt x="81" y="138"/>
                </a:cubicBezTo>
                <a:cubicBezTo>
                  <a:pt x="80" y="138"/>
                  <a:pt x="77" y="139"/>
                  <a:pt x="76" y="13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3" name="Freeform 88">
            <a:extLst>
              <a:ext uri="{FF2B5EF4-FFF2-40B4-BE49-F238E27FC236}">
                <a16:creationId xmlns:a16="http://schemas.microsoft.com/office/drawing/2014/main" id="{96DC2DDE-B603-440D-8236-CCB2AF0E5D4B}"/>
              </a:ext>
            </a:extLst>
          </p:cNvPr>
          <p:cNvSpPr>
            <a:spLocks/>
          </p:cNvSpPr>
          <p:nvPr/>
        </p:nvSpPr>
        <p:spPr bwMode="auto">
          <a:xfrm>
            <a:off x="7396813" y="5560565"/>
            <a:ext cx="55671" cy="64460"/>
          </a:xfrm>
          <a:custGeom>
            <a:avLst/>
            <a:gdLst/>
            <a:ahLst/>
            <a:cxnLst>
              <a:cxn ang="0">
                <a:pos x="11" y="21"/>
              </a:cxn>
              <a:cxn ang="0">
                <a:pos x="8" y="19"/>
              </a:cxn>
              <a:cxn ang="0">
                <a:pos x="6" y="13"/>
              </a:cxn>
              <a:cxn ang="0">
                <a:pos x="4" y="9"/>
              </a:cxn>
              <a:cxn ang="0">
                <a:pos x="1" y="5"/>
              </a:cxn>
              <a:cxn ang="0">
                <a:pos x="0" y="2"/>
              </a:cxn>
              <a:cxn ang="0">
                <a:pos x="4" y="0"/>
              </a:cxn>
              <a:cxn ang="0">
                <a:pos x="9" y="1"/>
              </a:cxn>
              <a:cxn ang="0">
                <a:pos x="13" y="7"/>
              </a:cxn>
              <a:cxn ang="0">
                <a:pos x="18" y="13"/>
              </a:cxn>
              <a:cxn ang="0">
                <a:pos x="19" y="17"/>
              </a:cxn>
              <a:cxn ang="0">
                <a:pos x="18" y="21"/>
              </a:cxn>
              <a:cxn ang="0">
                <a:pos x="15" y="22"/>
              </a:cxn>
              <a:cxn ang="0">
                <a:pos x="11" y="21"/>
              </a:cxn>
            </a:cxnLst>
            <a:rect l="0" t="0" r="r" b="b"/>
            <a:pathLst>
              <a:path w="19" h="22">
                <a:moveTo>
                  <a:pt x="11" y="21"/>
                </a:moveTo>
                <a:cubicBezTo>
                  <a:pt x="11" y="21"/>
                  <a:pt x="9" y="20"/>
                  <a:pt x="8" y="19"/>
                </a:cubicBezTo>
                <a:cubicBezTo>
                  <a:pt x="7" y="18"/>
                  <a:pt x="6" y="15"/>
                  <a:pt x="6" y="13"/>
                </a:cubicBezTo>
                <a:cubicBezTo>
                  <a:pt x="5" y="12"/>
                  <a:pt x="5" y="10"/>
                  <a:pt x="4" y="9"/>
                </a:cubicBezTo>
                <a:cubicBezTo>
                  <a:pt x="3" y="8"/>
                  <a:pt x="1" y="6"/>
                  <a:pt x="1" y="5"/>
                </a:cubicBezTo>
                <a:cubicBezTo>
                  <a:pt x="1" y="5"/>
                  <a:pt x="0" y="3"/>
                  <a:pt x="0" y="2"/>
                </a:cubicBezTo>
                <a:cubicBezTo>
                  <a:pt x="1" y="1"/>
                  <a:pt x="3" y="1"/>
                  <a:pt x="4" y="0"/>
                </a:cubicBezTo>
                <a:cubicBezTo>
                  <a:pt x="5" y="0"/>
                  <a:pt x="8" y="0"/>
                  <a:pt x="9" y="1"/>
                </a:cubicBezTo>
                <a:cubicBezTo>
                  <a:pt x="11" y="2"/>
                  <a:pt x="12" y="5"/>
                  <a:pt x="13" y="7"/>
                </a:cubicBezTo>
                <a:cubicBezTo>
                  <a:pt x="14" y="8"/>
                  <a:pt x="17" y="11"/>
                  <a:pt x="18" y="13"/>
                </a:cubicBezTo>
                <a:cubicBezTo>
                  <a:pt x="18" y="14"/>
                  <a:pt x="19" y="16"/>
                  <a:pt x="19" y="17"/>
                </a:cubicBezTo>
                <a:cubicBezTo>
                  <a:pt x="19" y="18"/>
                  <a:pt x="18" y="20"/>
                  <a:pt x="18" y="21"/>
                </a:cubicBezTo>
                <a:cubicBezTo>
                  <a:pt x="17" y="21"/>
                  <a:pt x="16" y="22"/>
                  <a:pt x="15" y="22"/>
                </a:cubicBezTo>
                <a:cubicBezTo>
                  <a:pt x="14" y="22"/>
                  <a:pt x="12" y="22"/>
                  <a:pt x="11"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4" name="Freeform 89">
            <a:extLst>
              <a:ext uri="{FF2B5EF4-FFF2-40B4-BE49-F238E27FC236}">
                <a16:creationId xmlns:a16="http://schemas.microsoft.com/office/drawing/2014/main" id="{1C25F78A-C0C8-411D-9E5E-F0F690D0991F}"/>
              </a:ext>
            </a:extLst>
          </p:cNvPr>
          <p:cNvSpPr>
            <a:spLocks/>
          </p:cNvSpPr>
          <p:nvPr/>
        </p:nvSpPr>
        <p:spPr bwMode="auto">
          <a:xfrm>
            <a:off x="7760131" y="6076244"/>
            <a:ext cx="158220" cy="73251"/>
          </a:xfrm>
          <a:custGeom>
            <a:avLst/>
            <a:gdLst/>
            <a:ahLst/>
            <a:cxnLst>
              <a:cxn ang="0">
                <a:pos x="55" y="21"/>
              </a:cxn>
              <a:cxn ang="0">
                <a:pos x="48" y="18"/>
              </a:cxn>
              <a:cxn ang="0">
                <a:pos x="43" y="16"/>
              </a:cxn>
              <a:cxn ang="0">
                <a:pos x="39" y="11"/>
              </a:cxn>
              <a:cxn ang="0">
                <a:pos x="34" y="6"/>
              </a:cxn>
              <a:cxn ang="0">
                <a:pos x="29" y="2"/>
              </a:cxn>
              <a:cxn ang="0">
                <a:pos x="21" y="0"/>
              </a:cxn>
              <a:cxn ang="0">
                <a:pos x="16" y="2"/>
              </a:cxn>
              <a:cxn ang="0">
                <a:pos x="8" y="2"/>
              </a:cxn>
              <a:cxn ang="0">
                <a:pos x="2" y="2"/>
              </a:cxn>
              <a:cxn ang="0">
                <a:pos x="0" y="4"/>
              </a:cxn>
              <a:cxn ang="0">
                <a:pos x="5" y="9"/>
              </a:cxn>
              <a:cxn ang="0">
                <a:pos x="12" y="12"/>
              </a:cxn>
              <a:cxn ang="0">
                <a:pos x="15" y="14"/>
              </a:cxn>
              <a:cxn ang="0">
                <a:pos x="23" y="15"/>
              </a:cxn>
              <a:cxn ang="0">
                <a:pos x="29" y="17"/>
              </a:cxn>
              <a:cxn ang="0">
                <a:pos x="35" y="22"/>
              </a:cxn>
              <a:cxn ang="0">
                <a:pos x="39" y="24"/>
              </a:cxn>
              <a:cxn ang="0">
                <a:pos x="45" y="25"/>
              </a:cxn>
              <a:cxn ang="0">
                <a:pos x="51" y="24"/>
              </a:cxn>
              <a:cxn ang="0">
                <a:pos x="55" y="21"/>
              </a:cxn>
            </a:cxnLst>
            <a:rect l="0" t="0" r="r" b="b"/>
            <a:pathLst>
              <a:path w="55" h="25">
                <a:moveTo>
                  <a:pt x="55" y="21"/>
                </a:moveTo>
                <a:cubicBezTo>
                  <a:pt x="55" y="20"/>
                  <a:pt x="50" y="19"/>
                  <a:pt x="48" y="18"/>
                </a:cubicBezTo>
                <a:cubicBezTo>
                  <a:pt x="47" y="18"/>
                  <a:pt x="44" y="17"/>
                  <a:pt x="43" y="16"/>
                </a:cubicBezTo>
                <a:cubicBezTo>
                  <a:pt x="41" y="15"/>
                  <a:pt x="40" y="12"/>
                  <a:pt x="39" y="11"/>
                </a:cubicBezTo>
                <a:cubicBezTo>
                  <a:pt x="38" y="10"/>
                  <a:pt x="35" y="8"/>
                  <a:pt x="34" y="6"/>
                </a:cubicBezTo>
                <a:cubicBezTo>
                  <a:pt x="32" y="5"/>
                  <a:pt x="30" y="2"/>
                  <a:pt x="29" y="2"/>
                </a:cubicBezTo>
                <a:cubicBezTo>
                  <a:pt x="27" y="1"/>
                  <a:pt x="23" y="0"/>
                  <a:pt x="21" y="0"/>
                </a:cubicBezTo>
                <a:cubicBezTo>
                  <a:pt x="20" y="0"/>
                  <a:pt x="17" y="1"/>
                  <a:pt x="16" y="2"/>
                </a:cubicBezTo>
                <a:cubicBezTo>
                  <a:pt x="14" y="2"/>
                  <a:pt x="10" y="1"/>
                  <a:pt x="8" y="2"/>
                </a:cubicBezTo>
                <a:cubicBezTo>
                  <a:pt x="7" y="2"/>
                  <a:pt x="4" y="1"/>
                  <a:pt x="2" y="2"/>
                </a:cubicBezTo>
                <a:cubicBezTo>
                  <a:pt x="2" y="2"/>
                  <a:pt x="0" y="3"/>
                  <a:pt x="0" y="4"/>
                </a:cubicBezTo>
                <a:cubicBezTo>
                  <a:pt x="0" y="6"/>
                  <a:pt x="4" y="8"/>
                  <a:pt x="5" y="9"/>
                </a:cubicBezTo>
                <a:cubicBezTo>
                  <a:pt x="7" y="10"/>
                  <a:pt x="10" y="11"/>
                  <a:pt x="12" y="12"/>
                </a:cubicBezTo>
                <a:cubicBezTo>
                  <a:pt x="13" y="12"/>
                  <a:pt x="14" y="14"/>
                  <a:pt x="15" y="14"/>
                </a:cubicBezTo>
                <a:cubicBezTo>
                  <a:pt x="17" y="15"/>
                  <a:pt x="21" y="15"/>
                  <a:pt x="23" y="15"/>
                </a:cubicBezTo>
                <a:cubicBezTo>
                  <a:pt x="24" y="16"/>
                  <a:pt x="28" y="16"/>
                  <a:pt x="29" y="17"/>
                </a:cubicBezTo>
                <a:cubicBezTo>
                  <a:pt x="31" y="18"/>
                  <a:pt x="33" y="21"/>
                  <a:pt x="35" y="22"/>
                </a:cubicBezTo>
                <a:cubicBezTo>
                  <a:pt x="36" y="23"/>
                  <a:pt x="38" y="24"/>
                  <a:pt x="39" y="24"/>
                </a:cubicBezTo>
                <a:cubicBezTo>
                  <a:pt x="41" y="25"/>
                  <a:pt x="44" y="25"/>
                  <a:pt x="45" y="25"/>
                </a:cubicBezTo>
                <a:cubicBezTo>
                  <a:pt x="47" y="25"/>
                  <a:pt x="50" y="25"/>
                  <a:pt x="51" y="24"/>
                </a:cubicBezTo>
                <a:cubicBezTo>
                  <a:pt x="52" y="24"/>
                  <a:pt x="55" y="22"/>
                  <a:pt x="55"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5" name="Freeform 90">
            <a:extLst>
              <a:ext uri="{FF2B5EF4-FFF2-40B4-BE49-F238E27FC236}">
                <a16:creationId xmlns:a16="http://schemas.microsoft.com/office/drawing/2014/main" id="{47B236E0-C0EE-48A4-8185-269685F16832}"/>
              </a:ext>
            </a:extLst>
          </p:cNvPr>
          <p:cNvSpPr>
            <a:spLocks/>
          </p:cNvSpPr>
          <p:nvPr/>
        </p:nvSpPr>
        <p:spPr bwMode="auto">
          <a:xfrm>
            <a:off x="7619491" y="5276356"/>
            <a:ext cx="41020" cy="43950"/>
          </a:xfrm>
          <a:custGeom>
            <a:avLst/>
            <a:gdLst/>
            <a:ahLst/>
            <a:cxnLst>
              <a:cxn ang="0">
                <a:pos x="13" y="13"/>
              </a:cxn>
              <a:cxn ang="0">
                <a:pos x="8" y="14"/>
              </a:cxn>
              <a:cxn ang="0">
                <a:pos x="6" y="10"/>
              </a:cxn>
              <a:cxn ang="0">
                <a:pos x="1" y="9"/>
              </a:cxn>
              <a:cxn ang="0">
                <a:pos x="0" y="4"/>
              </a:cxn>
              <a:cxn ang="0">
                <a:pos x="3" y="2"/>
              </a:cxn>
              <a:cxn ang="0">
                <a:pos x="8" y="0"/>
              </a:cxn>
              <a:cxn ang="0">
                <a:pos x="10" y="3"/>
              </a:cxn>
              <a:cxn ang="0">
                <a:pos x="11" y="6"/>
              </a:cxn>
              <a:cxn ang="0">
                <a:pos x="13" y="9"/>
              </a:cxn>
              <a:cxn ang="0">
                <a:pos x="13" y="13"/>
              </a:cxn>
            </a:cxnLst>
            <a:rect l="0" t="0" r="r" b="b"/>
            <a:pathLst>
              <a:path w="14" h="15">
                <a:moveTo>
                  <a:pt x="13" y="13"/>
                </a:moveTo>
                <a:cubicBezTo>
                  <a:pt x="12" y="14"/>
                  <a:pt x="9" y="15"/>
                  <a:pt x="8" y="14"/>
                </a:cubicBezTo>
                <a:cubicBezTo>
                  <a:pt x="7" y="14"/>
                  <a:pt x="6" y="11"/>
                  <a:pt x="6" y="10"/>
                </a:cubicBezTo>
                <a:cubicBezTo>
                  <a:pt x="5" y="10"/>
                  <a:pt x="2" y="9"/>
                  <a:pt x="1" y="9"/>
                </a:cubicBezTo>
                <a:cubicBezTo>
                  <a:pt x="1" y="8"/>
                  <a:pt x="0" y="5"/>
                  <a:pt x="0" y="4"/>
                </a:cubicBezTo>
                <a:cubicBezTo>
                  <a:pt x="0" y="3"/>
                  <a:pt x="3" y="2"/>
                  <a:pt x="3" y="2"/>
                </a:cubicBezTo>
                <a:cubicBezTo>
                  <a:pt x="4" y="1"/>
                  <a:pt x="6" y="0"/>
                  <a:pt x="8" y="0"/>
                </a:cubicBezTo>
                <a:cubicBezTo>
                  <a:pt x="9" y="1"/>
                  <a:pt x="10" y="2"/>
                  <a:pt x="10" y="3"/>
                </a:cubicBezTo>
                <a:cubicBezTo>
                  <a:pt x="11" y="4"/>
                  <a:pt x="11" y="6"/>
                  <a:pt x="11" y="6"/>
                </a:cubicBezTo>
                <a:cubicBezTo>
                  <a:pt x="11" y="7"/>
                  <a:pt x="13" y="8"/>
                  <a:pt x="13" y="9"/>
                </a:cubicBezTo>
                <a:cubicBezTo>
                  <a:pt x="14" y="10"/>
                  <a:pt x="14" y="13"/>
                  <a:pt x="13"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6" name="Freeform 91">
            <a:extLst>
              <a:ext uri="{FF2B5EF4-FFF2-40B4-BE49-F238E27FC236}">
                <a16:creationId xmlns:a16="http://schemas.microsoft.com/office/drawing/2014/main" id="{58667CB4-BAD2-4475-A44F-B628E51C45D8}"/>
              </a:ext>
            </a:extLst>
          </p:cNvPr>
          <p:cNvSpPr>
            <a:spLocks/>
          </p:cNvSpPr>
          <p:nvPr/>
        </p:nvSpPr>
        <p:spPr bwMode="auto">
          <a:xfrm>
            <a:off x="7578472" y="5085907"/>
            <a:ext cx="32230" cy="29299"/>
          </a:xfrm>
          <a:custGeom>
            <a:avLst/>
            <a:gdLst/>
            <a:ahLst/>
            <a:cxnLst>
              <a:cxn ang="0">
                <a:pos x="11" y="8"/>
              </a:cxn>
              <a:cxn ang="0">
                <a:pos x="9" y="10"/>
              </a:cxn>
              <a:cxn ang="0">
                <a:pos x="2" y="8"/>
              </a:cxn>
              <a:cxn ang="0">
                <a:pos x="0" y="4"/>
              </a:cxn>
              <a:cxn ang="0">
                <a:pos x="3" y="1"/>
              </a:cxn>
              <a:cxn ang="0">
                <a:pos x="10" y="1"/>
              </a:cxn>
              <a:cxn ang="0">
                <a:pos x="12" y="4"/>
              </a:cxn>
              <a:cxn ang="0">
                <a:pos x="11" y="8"/>
              </a:cxn>
            </a:cxnLst>
            <a:rect l="0" t="0" r="r" b="b"/>
            <a:pathLst>
              <a:path w="12" h="10">
                <a:moveTo>
                  <a:pt x="11" y="8"/>
                </a:moveTo>
                <a:cubicBezTo>
                  <a:pt x="11" y="9"/>
                  <a:pt x="9" y="10"/>
                  <a:pt x="9" y="10"/>
                </a:cubicBezTo>
                <a:cubicBezTo>
                  <a:pt x="7" y="10"/>
                  <a:pt x="3" y="9"/>
                  <a:pt x="2" y="8"/>
                </a:cubicBezTo>
                <a:cubicBezTo>
                  <a:pt x="1" y="8"/>
                  <a:pt x="0" y="6"/>
                  <a:pt x="0" y="4"/>
                </a:cubicBezTo>
                <a:cubicBezTo>
                  <a:pt x="0" y="3"/>
                  <a:pt x="2" y="1"/>
                  <a:pt x="3" y="1"/>
                </a:cubicBezTo>
                <a:cubicBezTo>
                  <a:pt x="4" y="0"/>
                  <a:pt x="8" y="0"/>
                  <a:pt x="10" y="1"/>
                </a:cubicBezTo>
                <a:cubicBezTo>
                  <a:pt x="11" y="1"/>
                  <a:pt x="11" y="3"/>
                  <a:pt x="12" y="4"/>
                </a:cubicBezTo>
                <a:cubicBezTo>
                  <a:pt x="12" y="5"/>
                  <a:pt x="12" y="8"/>
                  <a:pt x="11"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7" name="Freeform 92">
            <a:extLst>
              <a:ext uri="{FF2B5EF4-FFF2-40B4-BE49-F238E27FC236}">
                <a16:creationId xmlns:a16="http://schemas.microsoft.com/office/drawing/2014/main" id="{FAD07B5E-A887-46EA-9C9B-431BF0ABA2EF}"/>
              </a:ext>
            </a:extLst>
          </p:cNvPr>
          <p:cNvSpPr>
            <a:spLocks/>
          </p:cNvSpPr>
          <p:nvPr/>
        </p:nvSpPr>
        <p:spPr bwMode="auto">
          <a:xfrm>
            <a:off x="6336157" y="4918898"/>
            <a:ext cx="1336074" cy="1280405"/>
          </a:xfrm>
          <a:custGeom>
            <a:avLst/>
            <a:gdLst/>
            <a:ahLst/>
            <a:cxnLst>
              <a:cxn ang="0">
                <a:pos x="442" y="382"/>
              </a:cxn>
              <a:cxn ang="0">
                <a:pos x="444" y="410"/>
              </a:cxn>
              <a:cxn ang="0">
                <a:pos x="430" y="427"/>
              </a:cxn>
              <a:cxn ang="0">
                <a:pos x="409" y="401"/>
              </a:cxn>
              <a:cxn ang="0">
                <a:pos x="388" y="380"/>
              </a:cxn>
              <a:cxn ang="0">
                <a:pos x="418" y="375"/>
              </a:cxn>
              <a:cxn ang="0">
                <a:pos x="387" y="368"/>
              </a:cxn>
              <a:cxn ang="0">
                <a:pos x="371" y="398"/>
              </a:cxn>
              <a:cxn ang="0">
                <a:pos x="333" y="424"/>
              </a:cxn>
              <a:cxn ang="0">
                <a:pos x="300" y="430"/>
              </a:cxn>
              <a:cxn ang="0">
                <a:pos x="253" y="426"/>
              </a:cxn>
              <a:cxn ang="0">
                <a:pos x="214" y="405"/>
              </a:cxn>
              <a:cxn ang="0">
                <a:pos x="162" y="399"/>
              </a:cxn>
              <a:cxn ang="0">
                <a:pos x="131" y="377"/>
              </a:cxn>
              <a:cxn ang="0">
                <a:pos x="78" y="369"/>
              </a:cxn>
              <a:cxn ang="0">
                <a:pos x="30" y="363"/>
              </a:cxn>
              <a:cxn ang="0">
                <a:pos x="8" y="348"/>
              </a:cxn>
              <a:cxn ang="0">
                <a:pos x="14" y="318"/>
              </a:cxn>
              <a:cxn ang="0">
                <a:pos x="5" y="243"/>
              </a:cxn>
              <a:cxn ang="0">
                <a:pos x="29" y="186"/>
              </a:cxn>
              <a:cxn ang="0">
                <a:pos x="42" y="144"/>
              </a:cxn>
              <a:cxn ang="0">
                <a:pos x="120" y="149"/>
              </a:cxn>
              <a:cxn ang="0">
                <a:pos x="111" y="87"/>
              </a:cxn>
              <a:cxn ang="0">
                <a:pos x="130" y="25"/>
              </a:cxn>
              <a:cxn ang="0">
                <a:pos x="193" y="7"/>
              </a:cxn>
              <a:cxn ang="0">
                <a:pos x="242" y="4"/>
              </a:cxn>
              <a:cxn ang="0">
                <a:pos x="292" y="43"/>
              </a:cxn>
              <a:cxn ang="0">
                <a:pos x="346" y="15"/>
              </a:cxn>
              <a:cxn ang="0">
                <a:pos x="381" y="18"/>
              </a:cxn>
              <a:cxn ang="0">
                <a:pos x="403" y="44"/>
              </a:cxn>
              <a:cxn ang="0">
                <a:pos x="384" y="48"/>
              </a:cxn>
              <a:cxn ang="0">
                <a:pos x="397" y="62"/>
              </a:cxn>
              <a:cxn ang="0">
                <a:pos x="407" y="91"/>
              </a:cxn>
              <a:cxn ang="0">
                <a:pos x="405" y="112"/>
              </a:cxn>
              <a:cxn ang="0">
                <a:pos x="380" y="128"/>
              </a:cxn>
              <a:cxn ang="0">
                <a:pos x="343" y="135"/>
              </a:cxn>
              <a:cxn ang="0">
                <a:pos x="326" y="148"/>
              </a:cxn>
              <a:cxn ang="0">
                <a:pos x="365" y="140"/>
              </a:cxn>
              <a:cxn ang="0">
                <a:pos x="402" y="123"/>
              </a:cxn>
              <a:cxn ang="0">
                <a:pos x="419" y="120"/>
              </a:cxn>
              <a:cxn ang="0">
                <a:pos x="436" y="140"/>
              </a:cxn>
              <a:cxn ang="0">
                <a:pos x="429" y="164"/>
              </a:cxn>
              <a:cxn ang="0">
                <a:pos x="417" y="188"/>
              </a:cxn>
              <a:cxn ang="0">
                <a:pos x="397" y="189"/>
              </a:cxn>
              <a:cxn ang="0">
                <a:pos x="378" y="186"/>
              </a:cxn>
              <a:cxn ang="0">
                <a:pos x="351" y="212"/>
              </a:cxn>
              <a:cxn ang="0">
                <a:pos x="350" y="226"/>
              </a:cxn>
              <a:cxn ang="0">
                <a:pos x="332" y="235"/>
              </a:cxn>
              <a:cxn ang="0">
                <a:pos x="365" y="246"/>
              </a:cxn>
              <a:cxn ang="0">
                <a:pos x="360" y="274"/>
              </a:cxn>
              <a:cxn ang="0">
                <a:pos x="328" y="279"/>
              </a:cxn>
              <a:cxn ang="0">
                <a:pos x="346" y="292"/>
              </a:cxn>
              <a:cxn ang="0">
                <a:pos x="377" y="286"/>
              </a:cxn>
              <a:cxn ang="0">
                <a:pos x="409" y="301"/>
              </a:cxn>
              <a:cxn ang="0">
                <a:pos x="445" y="326"/>
              </a:cxn>
              <a:cxn ang="0">
                <a:pos x="451" y="369"/>
              </a:cxn>
            </a:cxnLst>
            <a:rect l="0" t="0" r="r" b="b"/>
            <a:pathLst>
              <a:path w="461" h="441">
                <a:moveTo>
                  <a:pt x="458" y="373"/>
                </a:moveTo>
                <a:cubicBezTo>
                  <a:pt x="459" y="375"/>
                  <a:pt x="461" y="377"/>
                  <a:pt x="461" y="379"/>
                </a:cubicBezTo>
                <a:cubicBezTo>
                  <a:pt x="461" y="381"/>
                  <a:pt x="458" y="384"/>
                  <a:pt x="456" y="384"/>
                </a:cubicBezTo>
                <a:cubicBezTo>
                  <a:pt x="454" y="385"/>
                  <a:pt x="450" y="383"/>
                  <a:pt x="449" y="383"/>
                </a:cubicBezTo>
                <a:cubicBezTo>
                  <a:pt x="447" y="383"/>
                  <a:pt x="443" y="381"/>
                  <a:pt x="442" y="382"/>
                </a:cubicBezTo>
                <a:cubicBezTo>
                  <a:pt x="440" y="382"/>
                  <a:pt x="438" y="385"/>
                  <a:pt x="438" y="387"/>
                </a:cubicBezTo>
                <a:cubicBezTo>
                  <a:pt x="439" y="388"/>
                  <a:pt x="443" y="390"/>
                  <a:pt x="443" y="391"/>
                </a:cubicBezTo>
                <a:cubicBezTo>
                  <a:pt x="444" y="393"/>
                  <a:pt x="445" y="396"/>
                  <a:pt x="444" y="398"/>
                </a:cubicBezTo>
                <a:cubicBezTo>
                  <a:pt x="444" y="400"/>
                  <a:pt x="441" y="402"/>
                  <a:pt x="441" y="404"/>
                </a:cubicBezTo>
                <a:cubicBezTo>
                  <a:pt x="441" y="406"/>
                  <a:pt x="443" y="409"/>
                  <a:pt x="444" y="410"/>
                </a:cubicBezTo>
                <a:cubicBezTo>
                  <a:pt x="446" y="411"/>
                  <a:pt x="449" y="413"/>
                  <a:pt x="450" y="415"/>
                </a:cubicBezTo>
                <a:cubicBezTo>
                  <a:pt x="451" y="417"/>
                  <a:pt x="451" y="421"/>
                  <a:pt x="450" y="423"/>
                </a:cubicBezTo>
                <a:cubicBezTo>
                  <a:pt x="450" y="424"/>
                  <a:pt x="447" y="427"/>
                  <a:pt x="445" y="428"/>
                </a:cubicBezTo>
                <a:cubicBezTo>
                  <a:pt x="444" y="429"/>
                  <a:pt x="440" y="428"/>
                  <a:pt x="438" y="428"/>
                </a:cubicBezTo>
                <a:cubicBezTo>
                  <a:pt x="436" y="428"/>
                  <a:pt x="432" y="428"/>
                  <a:pt x="430" y="427"/>
                </a:cubicBezTo>
                <a:cubicBezTo>
                  <a:pt x="428" y="426"/>
                  <a:pt x="426" y="421"/>
                  <a:pt x="423" y="419"/>
                </a:cubicBezTo>
                <a:cubicBezTo>
                  <a:pt x="422" y="418"/>
                  <a:pt x="419" y="416"/>
                  <a:pt x="417" y="415"/>
                </a:cubicBezTo>
                <a:cubicBezTo>
                  <a:pt x="415" y="415"/>
                  <a:pt x="411" y="416"/>
                  <a:pt x="410" y="415"/>
                </a:cubicBezTo>
                <a:cubicBezTo>
                  <a:pt x="408" y="414"/>
                  <a:pt x="406" y="410"/>
                  <a:pt x="406" y="408"/>
                </a:cubicBezTo>
                <a:cubicBezTo>
                  <a:pt x="406" y="406"/>
                  <a:pt x="408" y="403"/>
                  <a:pt x="409" y="401"/>
                </a:cubicBezTo>
                <a:cubicBezTo>
                  <a:pt x="409" y="400"/>
                  <a:pt x="410" y="397"/>
                  <a:pt x="410" y="396"/>
                </a:cubicBezTo>
                <a:cubicBezTo>
                  <a:pt x="410" y="395"/>
                  <a:pt x="409" y="392"/>
                  <a:pt x="408" y="391"/>
                </a:cubicBezTo>
                <a:cubicBezTo>
                  <a:pt x="407" y="390"/>
                  <a:pt x="403" y="390"/>
                  <a:pt x="402" y="389"/>
                </a:cubicBezTo>
                <a:cubicBezTo>
                  <a:pt x="399" y="389"/>
                  <a:pt x="394" y="387"/>
                  <a:pt x="392" y="386"/>
                </a:cubicBezTo>
                <a:cubicBezTo>
                  <a:pt x="391" y="385"/>
                  <a:pt x="388" y="382"/>
                  <a:pt x="388" y="380"/>
                </a:cubicBezTo>
                <a:cubicBezTo>
                  <a:pt x="388" y="379"/>
                  <a:pt x="392" y="377"/>
                  <a:pt x="393" y="376"/>
                </a:cubicBezTo>
                <a:cubicBezTo>
                  <a:pt x="395" y="375"/>
                  <a:pt x="398" y="372"/>
                  <a:pt x="400" y="372"/>
                </a:cubicBezTo>
                <a:cubicBezTo>
                  <a:pt x="402" y="372"/>
                  <a:pt x="405" y="375"/>
                  <a:pt x="407" y="375"/>
                </a:cubicBezTo>
                <a:cubicBezTo>
                  <a:pt x="409" y="376"/>
                  <a:pt x="413" y="380"/>
                  <a:pt x="415" y="379"/>
                </a:cubicBezTo>
                <a:cubicBezTo>
                  <a:pt x="416" y="379"/>
                  <a:pt x="418" y="376"/>
                  <a:pt x="418" y="375"/>
                </a:cubicBezTo>
                <a:cubicBezTo>
                  <a:pt x="418" y="373"/>
                  <a:pt x="416" y="370"/>
                  <a:pt x="415" y="369"/>
                </a:cubicBezTo>
                <a:cubicBezTo>
                  <a:pt x="413" y="367"/>
                  <a:pt x="410" y="363"/>
                  <a:pt x="407" y="361"/>
                </a:cubicBezTo>
                <a:cubicBezTo>
                  <a:pt x="406" y="360"/>
                  <a:pt x="402" y="357"/>
                  <a:pt x="400" y="358"/>
                </a:cubicBezTo>
                <a:cubicBezTo>
                  <a:pt x="399" y="358"/>
                  <a:pt x="397" y="362"/>
                  <a:pt x="395" y="364"/>
                </a:cubicBezTo>
                <a:cubicBezTo>
                  <a:pt x="393" y="365"/>
                  <a:pt x="389" y="367"/>
                  <a:pt x="387" y="368"/>
                </a:cubicBezTo>
                <a:cubicBezTo>
                  <a:pt x="386" y="369"/>
                  <a:pt x="384" y="370"/>
                  <a:pt x="383" y="371"/>
                </a:cubicBezTo>
                <a:cubicBezTo>
                  <a:pt x="382" y="373"/>
                  <a:pt x="380" y="378"/>
                  <a:pt x="379" y="380"/>
                </a:cubicBezTo>
                <a:cubicBezTo>
                  <a:pt x="379" y="382"/>
                  <a:pt x="378" y="386"/>
                  <a:pt x="378" y="389"/>
                </a:cubicBezTo>
                <a:cubicBezTo>
                  <a:pt x="378" y="391"/>
                  <a:pt x="378" y="398"/>
                  <a:pt x="376" y="399"/>
                </a:cubicBezTo>
                <a:cubicBezTo>
                  <a:pt x="375" y="400"/>
                  <a:pt x="372" y="399"/>
                  <a:pt x="371" y="398"/>
                </a:cubicBezTo>
                <a:cubicBezTo>
                  <a:pt x="369" y="397"/>
                  <a:pt x="366" y="395"/>
                  <a:pt x="364" y="394"/>
                </a:cubicBezTo>
                <a:cubicBezTo>
                  <a:pt x="361" y="394"/>
                  <a:pt x="355" y="394"/>
                  <a:pt x="352" y="395"/>
                </a:cubicBezTo>
                <a:cubicBezTo>
                  <a:pt x="351" y="396"/>
                  <a:pt x="349" y="400"/>
                  <a:pt x="348" y="401"/>
                </a:cubicBezTo>
                <a:cubicBezTo>
                  <a:pt x="346" y="404"/>
                  <a:pt x="342" y="411"/>
                  <a:pt x="340" y="414"/>
                </a:cubicBezTo>
                <a:cubicBezTo>
                  <a:pt x="338" y="416"/>
                  <a:pt x="335" y="422"/>
                  <a:pt x="333" y="424"/>
                </a:cubicBezTo>
                <a:cubicBezTo>
                  <a:pt x="331" y="425"/>
                  <a:pt x="327" y="426"/>
                  <a:pt x="325" y="426"/>
                </a:cubicBezTo>
                <a:cubicBezTo>
                  <a:pt x="323" y="426"/>
                  <a:pt x="319" y="426"/>
                  <a:pt x="316" y="426"/>
                </a:cubicBezTo>
                <a:cubicBezTo>
                  <a:pt x="315" y="426"/>
                  <a:pt x="313" y="426"/>
                  <a:pt x="312" y="426"/>
                </a:cubicBezTo>
                <a:cubicBezTo>
                  <a:pt x="311" y="426"/>
                  <a:pt x="308" y="425"/>
                  <a:pt x="306" y="425"/>
                </a:cubicBezTo>
                <a:cubicBezTo>
                  <a:pt x="304" y="426"/>
                  <a:pt x="302" y="428"/>
                  <a:pt x="300" y="430"/>
                </a:cubicBezTo>
                <a:cubicBezTo>
                  <a:pt x="298" y="431"/>
                  <a:pt x="296" y="434"/>
                  <a:pt x="294" y="435"/>
                </a:cubicBezTo>
                <a:cubicBezTo>
                  <a:pt x="292" y="437"/>
                  <a:pt x="288" y="440"/>
                  <a:pt x="286" y="441"/>
                </a:cubicBezTo>
                <a:cubicBezTo>
                  <a:pt x="283" y="441"/>
                  <a:pt x="278" y="440"/>
                  <a:pt x="276" y="439"/>
                </a:cubicBezTo>
                <a:cubicBezTo>
                  <a:pt x="273" y="438"/>
                  <a:pt x="269" y="437"/>
                  <a:pt x="266" y="435"/>
                </a:cubicBezTo>
                <a:cubicBezTo>
                  <a:pt x="263" y="434"/>
                  <a:pt x="256" y="429"/>
                  <a:pt x="253" y="426"/>
                </a:cubicBezTo>
                <a:cubicBezTo>
                  <a:pt x="251" y="425"/>
                  <a:pt x="247" y="422"/>
                  <a:pt x="246" y="421"/>
                </a:cubicBezTo>
                <a:cubicBezTo>
                  <a:pt x="244" y="419"/>
                  <a:pt x="240" y="416"/>
                  <a:pt x="237" y="414"/>
                </a:cubicBezTo>
                <a:cubicBezTo>
                  <a:pt x="235" y="413"/>
                  <a:pt x="231" y="412"/>
                  <a:pt x="228" y="412"/>
                </a:cubicBezTo>
                <a:cubicBezTo>
                  <a:pt x="226" y="411"/>
                  <a:pt x="222" y="411"/>
                  <a:pt x="219" y="410"/>
                </a:cubicBezTo>
                <a:cubicBezTo>
                  <a:pt x="218" y="409"/>
                  <a:pt x="215" y="406"/>
                  <a:pt x="214" y="405"/>
                </a:cubicBezTo>
                <a:cubicBezTo>
                  <a:pt x="212" y="404"/>
                  <a:pt x="209" y="402"/>
                  <a:pt x="207" y="401"/>
                </a:cubicBezTo>
                <a:cubicBezTo>
                  <a:pt x="205" y="401"/>
                  <a:pt x="201" y="400"/>
                  <a:pt x="199" y="400"/>
                </a:cubicBezTo>
                <a:cubicBezTo>
                  <a:pt x="196" y="400"/>
                  <a:pt x="190" y="401"/>
                  <a:pt x="187" y="401"/>
                </a:cubicBezTo>
                <a:cubicBezTo>
                  <a:pt x="183" y="401"/>
                  <a:pt x="177" y="401"/>
                  <a:pt x="173" y="401"/>
                </a:cubicBezTo>
                <a:cubicBezTo>
                  <a:pt x="170" y="401"/>
                  <a:pt x="165" y="401"/>
                  <a:pt x="162" y="399"/>
                </a:cubicBezTo>
                <a:cubicBezTo>
                  <a:pt x="161" y="399"/>
                  <a:pt x="158" y="396"/>
                  <a:pt x="157" y="394"/>
                </a:cubicBezTo>
                <a:cubicBezTo>
                  <a:pt x="156" y="392"/>
                  <a:pt x="158" y="387"/>
                  <a:pt x="157" y="385"/>
                </a:cubicBezTo>
                <a:cubicBezTo>
                  <a:pt x="156" y="383"/>
                  <a:pt x="154" y="379"/>
                  <a:pt x="152" y="378"/>
                </a:cubicBezTo>
                <a:cubicBezTo>
                  <a:pt x="150" y="377"/>
                  <a:pt x="145" y="376"/>
                  <a:pt x="142" y="375"/>
                </a:cubicBezTo>
                <a:cubicBezTo>
                  <a:pt x="139" y="375"/>
                  <a:pt x="134" y="377"/>
                  <a:pt x="131" y="377"/>
                </a:cubicBezTo>
                <a:cubicBezTo>
                  <a:pt x="127" y="377"/>
                  <a:pt x="118" y="374"/>
                  <a:pt x="113" y="374"/>
                </a:cubicBezTo>
                <a:cubicBezTo>
                  <a:pt x="110" y="374"/>
                  <a:pt x="103" y="374"/>
                  <a:pt x="99" y="374"/>
                </a:cubicBezTo>
                <a:cubicBezTo>
                  <a:pt x="97" y="374"/>
                  <a:pt x="93" y="375"/>
                  <a:pt x="91" y="375"/>
                </a:cubicBezTo>
                <a:cubicBezTo>
                  <a:pt x="89" y="374"/>
                  <a:pt x="85" y="369"/>
                  <a:pt x="82" y="368"/>
                </a:cubicBezTo>
                <a:cubicBezTo>
                  <a:pt x="81" y="368"/>
                  <a:pt x="79" y="369"/>
                  <a:pt x="78" y="369"/>
                </a:cubicBezTo>
                <a:cubicBezTo>
                  <a:pt x="75" y="370"/>
                  <a:pt x="69" y="371"/>
                  <a:pt x="66" y="371"/>
                </a:cubicBezTo>
                <a:cubicBezTo>
                  <a:pt x="63" y="371"/>
                  <a:pt x="55" y="371"/>
                  <a:pt x="51" y="371"/>
                </a:cubicBezTo>
                <a:cubicBezTo>
                  <a:pt x="48" y="371"/>
                  <a:pt x="42" y="372"/>
                  <a:pt x="39" y="371"/>
                </a:cubicBezTo>
                <a:cubicBezTo>
                  <a:pt x="38" y="370"/>
                  <a:pt x="36" y="366"/>
                  <a:pt x="35" y="364"/>
                </a:cubicBezTo>
                <a:cubicBezTo>
                  <a:pt x="34" y="364"/>
                  <a:pt x="31" y="363"/>
                  <a:pt x="30" y="363"/>
                </a:cubicBezTo>
                <a:cubicBezTo>
                  <a:pt x="27" y="363"/>
                  <a:pt x="22" y="363"/>
                  <a:pt x="20" y="363"/>
                </a:cubicBezTo>
                <a:cubicBezTo>
                  <a:pt x="18" y="363"/>
                  <a:pt x="13" y="364"/>
                  <a:pt x="12" y="362"/>
                </a:cubicBezTo>
                <a:cubicBezTo>
                  <a:pt x="11" y="361"/>
                  <a:pt x="12" y="358"/>
                  <a:pt x="12" y="357"/>
                </a:cubicBezTo>
                <a:cubicBezTo>
                  <a:pt x="12" y="356"/>
                  <a:pt x="11" y="353"/>
                  <a:pt x="11" y="351"/>
                </a:cubicBezTo>
                <a:cubicBezTo>
                  <a:pt x="10" y="350"/>
                  <a:pt x="9" y="349"/>
                  <a:pt x="8" y="348"/>
                </a:cubicBezTo>
                <a:cubicBezTo>
                  <a:pt x="8" y="347"/>
                  <a:pt x="8" y="345"/>
                  <a:pt x="9" y="344"/>
                </a:cubicBezTo>
                <a:cubicBezTo>
                  <a:pt x="9" y="343"/>
                  <a:pt x="11" y="341"/>
                  <a:pt x="12" y="340"/>
                </a:cubicBezTo>
                <a:cubicBezTo>
                  <a:pt x="12" y="340"/>
                  <a:pt x="14" y="340"/>
                  <a:pt x="14" y="339"/>
                </a:cubicBezTo>
                <a:cubicBezTo>
                  <a:pt x="15" y="338"/>
                  <a:pt x="15" y="334"/>
                  <a:pt x="15" y="333"/>
                </a:cubicBezTo>
                <a:cubicBezTo>
                  <a:pt x="16" y="329"/>
                  <a:pt x="15" y="322"/>
                  <a:pt x="14" y="318"/>
                </a:cubicBezTo>
                <a:cubicBezTo>
                  <a:pt x="13" y="314"/>
                  <a:pt x="10" y="307"/>
                  <a:pt x="8" y="304"/>
                </a:cubicBezTo>
                <a:cubicBezTo>
                  <a:pt x="6" y="300"/>
                  <a:pt x="2" y="293"/>
                  <a:pt x="1" y="289"/>
                </a:cubicBezTo>
                <a:cubicBezTo>
                  <a:pt x="0" y="285"/>
                  <a:pt x="3" y="277"/>
                  <a:pt x="3" y="273"/>
                </a:cubicBezTo>
                <a:cubicBezTo>
                  <a:pt x="3" y="268"/>
                  <a:pt x="2" y="259"/>
                  <a:pt x="2" y="255"/>
                </a:cubicBezTo>
                <a:cubicBezTo>
                  <a:pt x="2" y="252"/>
                  <a:pt x="4" y="246"/>
                  <a:pt x="5" y="243"/>
                </a:cubicBezTo>
                <a:cubicBezTo>
                  <a:pt x="6" y="241"/>
                  <a:pt x="7" y="236"/>
                  <a:pt x="9" y="234"/>
                </a:cubicBezTo>
                <a:cubicBezTo>
                  <a:pt x="11" y="233"/>
                  <a:pt x="15" y="232"/>
                  <a:pt x="17" y="231"/>
                </a:cubicBezTo>
                <a:cubicBezTo>
                  <a:pt x="19" y="229"/>
                  <a:pt x="22" y="223"/>
                  <a:pt x="23" y="220"/>
                </a:cubicBezTo>
                <a:cubicBezTo>
                  <a:pt x="24" y="217"/>
                  <a:pt x="25" y="211"/>
                  <a:pt x="25" y="207"/>
                </a:cubicBezTo>
                <a:cubicBezTo>
                  <a:pt x="26" y="202"/>
                  <a:pt x="29" y="191"/>
                  <a:pt x="29" y="186"/>
                </a:cubicBezTo>
                <a:cubicBezTo>
                  <a:pt x="28" y="183"/>
                  <a:pt x="26" y="176"/>
                  <a:pt x="25" y="173"/>
                </a:cubicBezTo>
                <a:cubicBezTo>
                  <a:pt x="24" y="170"/>
                  <a:pt x="23" y="164"/>
                  <a:pt x="22" y="161"/>
                </a:cubicBezTo>
                <a:cubicBezTo>
                  <a:pt x="22" y="158"/>
                  <a:pt x="21" y="154"/>
                  <a:pt x="20" y="150"/>
                </a:cubicBezTo>
                <a:cubicBezTo>
                  <a:pt x="23" y="149"/>
                  <a:pt x="25" y="149"/>
                  <a:pt x="26" y="149"/>
                </a:cubicBezTo>
                <a:cubicBezTo>
                  <a:pt x="30" y="148"/>
                  <a:pt x="38" y="145"/>
                  <a:pt x="42" y="144"/>
                </a:cubicBezTo>
                <a:cubicBezTo>
                  <a:pt x="46" y="143"/>
                  <a:pt x="54" y="143"/>
                  <a:pt x="59" y="143"/>
                </a:cubicBezTo>
                <a:cubicBezTo>
                  <a:pt x="64" y="143"/>
                  <a:pt x="75" y="145"/>
                  <a:pt x="80" y="145"/>
                </a:cubicBezTo>
                <a:cubicBezTo>
                  <a:pt x="85" y="146"/>
                  <a:pt x="94" y="145"/>
                  <a:pt x="98" y="146"/>
                </a:cubicBezTo>
                <a:cubicBezTo>
                  <a:pt x="100" y="146"/>
                  <a:pt x="104" y="147"/>
                  <a:pt x="106" y="148"/>
                </a:cubicBezTo>
                <a:cubicBezTo>
                  <a:pt x="110" y="148"/>
                  <a:pt x="116" y="150"/>
                  <a:pt x="120" y="149"/>
                </a:cubicBezTo>
                <a:cubicBezTo>
                  <a:pt x="122" y="149"/>
                  <a:pt x="126" y="146"/>
                  <a:pt x="127" y="144"/>
                </a:cubicBezTo>
                <a:cubicBezTo>
                  <a:pt x="129" y="141"/>
                  <a:pt x="129" y="132"/>
                  <a:pt x="128" y="128"/>
                </a:cubicBezTo>
                <a:cubicBezTo>
                  <a:pt x="127" y="125"/>
                  <a:pt x="125" y="119"/>
                  <a:pt x="123" y="116"/>
                </a:cubicBezTo>
                <a:cubicBezTo>
                  <a:pt x="121" y="112"/>
                  <a:pt x="116" y="106"/>
                  <a:pt x="114" y="102"/>
                </a:cubicBezTo>
                <a:cubicBezTo>
                  <a:pt x="113" y="98"/>
                  <a:pt x="111" y="91"/>
                  <a:pt x="111" y="87"/>
                </a:cubicBezTo>
                <a:cubicBezTo>
                  <a:pt x="110" y="82"/>
                  <a:pt x="111" y="73"/>
                  <a:pt x="112" y="69"/>
                </a:cubicBezTo>
                <a:cubicBezTo>
                  <a:pt x="113" y="65"/>
                  <a:pt x="118" y="56"/>
                  <a:pt x="121" y="53"/>
                </a:cubicBezTo>
                <a:cubicBezTo>
                  <a:pt x="124" y="50"/>
                  <a:pt x="132" y="47"/>
                  <a:pt x="133" y="43"/>
                </a:cubicBezTo>
                <a:cubicBezTo>
                  <a:pt x="135" y="40"/>
                  <a:pt x="133" y="33"/>
                  <a:pt x="132" y="30"/>
                </a:cubicBezTo>
                <a:cubicBezTo>
                  <a:pt x="132" y="29"/>
                  <a:pt x="130" y="26"/>
                  <a:pt x="130" y="25"/>
                </a:cubicBezTo>
                <a:cubicBezTo>
                  <a:pt x="129" y="23"/>
                  <a:pt x="131" y="18"/>
                  <a:pt x="132" y="15"/>
                </a:cubicBezTo>
                <a:cubicBezTo>
                  <a:pt x="133" y="13"/>
                  <a:pt x="137" y="10"/>
                  <a:pt x="139" y="8"/>
                </a:cubicBezTo>
                <a:cubicBezTo>
                  <a:pt x="143" y="6"/>
                  <a:pt x="153" y="1"/>
                  <a:pt x="159" y="1"/>
                </a:cubicBezTo>
                <a:cubicBezTo>
                  <a:pt x="162" y="1"/>
                  <a:pt x="170" y="4"/>
                  <a:pt x="173" y="5"/>
                </a:cubicBezTo>
                <a:cubicBezTo>
                  <a:pt x="178" y="6"/>
                  <a:pt x="188" y="8"/>
                  <a:pt x="193" y="7"/>
                </a:cubicBezTo>
                <a:cubicBezTo>
                  <a:pt x="196" y="6"/>
                  <a:pt x="201" y="2"/>
                  <a:pt x="204" y="1"/>
                </a:cubicBezTo>
                <a:cubicBezTo>
                  <a:pt x="207" y="0"/>
                  <a:pt x="212" y="1"/>
                  <a:pt x="214" y="1"/>
                </a:cubicBezTo>
                <a:cubicBezTo>
                  <a:pt x="217" y="1"/>
                  <a:pt x="222" y="3"/>
                  <a:pt x="225" y="4"/>
                </a:cubicBezTo>
                <a:cubicBezTo>
                  <a:pt x="229" y="4"/>
                  <a:pt x="237" y="6"/>
                  <a:pt x="241" y="5"/>
                </a:cubicBezTo>
                <a:cubicBezTo>
                  <a:pt x="241" y="5"/>
                  <a:pt x="242" y="5"/>
                  <a:pt x="242" y="4"/>
                </a:cubicBezTo>
                <a:cubicBezTo>
                  <a:pt x="243" y="7"/>
                  <a:pt x="245" y="10"/>
                  <a:pt x="245" y="12"/>
                </a:cubicBezTo>
                <a:cubicBezTo>
                  <a:pt x="247" y="14"/>
                  <a:pt x="248" y="20"/>
                  <a:pt x="250" y="22"/>
                </a:cubicBezTo>
                <a:cubicBezTo>
                  <a:pt x="253" y="25"/>
                  <a:pt x="260" y="29"/>
                  <a:pt x="264" y="32"/>
                </a:cubicBezTo>
                <a:cubicBezTo>
                  <a:pt x="266" y="33"/>
                  <a:pt x="272" y="35"/>
                  <a:pt x="274" y="36"/>
                </a:cubicBezTo>
                <a:cubicBezTo>
                  <a:pt x="279" y="38"/>
                  <a:pt x="287" y="42"/>
                  <a:pt x="292" y="43"/>
                </a:cubicBezTo>
                <a:cubicBezTo>
                  <a:pt x="295" y="44"/>
                  <a:pt x="301" y="44"/>
                  <a:pt x="304" y="43"/>
                </a:cubicBezTo>
                <a:cubicBezTo>
                  <a:pt x="306" y="43"/>
                  <a:pt x="311" y="40"/>
                  <a:pt x="314" y="38"/>
                </a:cubicBezTo>
                <a:cubicBezTo>
                  <a:pt x="318" y="35"/>
                  <a:pt x="324" y="27"/>
                  <a:pt x="328" y="24"/>
                </a:cubicBezTo>
                <a:cubicBezTo>
                  <a:pt x="330" y="23"/>
                  <a:pt x="334" y="22"/>
                  <a:pt x="335" y="21"/>
                </a:cubicBezTo>
                <a:cubicBezTo>
                  <a:pt x="338" y="19"/>
                  <a:pt x="344" y="17"/>
                  <a:pt x="346" y="15"/>
                </a:cubicBezTo>
                <a:cubicBezTo>
                  <a:pt x="348" y="13"/>
                  <a:pt x="348" y="4"/>
                  <a:pt x="352" y="2"/>
                </a:cubicBezTo>
                <a:cubicBezTo>
                  <a:pt x="353" y="2"/>
                  <a:pt x="356" y="4"/>
                  <a:pt x="358" y="5"/>
                </a:cubicBezTo>
                <a:cubicBezTo>
                  <a:pt x="360" y="6"/>
                  <a:pt x="365" y="5"/>
                  <a:pt x="367" y="7"/>
                </a:cubicBezTo>
                <a:cubicBezTo>
                  <a:pt x="370" y="8"/>
                  <a:pt x="373" y="13"/>
                  <a:pt x="375" y="14"/>
                </a:cubicBezTo>
                <a:cubicBezTo>
                  <a:pt x="376" y="16"/>
                  <a:pt x="379" y="17"/>
                  <a:pt x="381" y="18"/>
                </a:cubicBezTo>
                <a:cubicBezTo>
                  <a:pt x="383" y="19"/>
                  <a:pt x="387" y="20"/>
                  <a:pt x="390" y="20"/>
                </a:cubicBezTo>
                <a:cubicBezTo>
                  <a:pt x="391" y="20"/>
                  <a:pt x="394" y="21"/>
                  <a:pt x="396" y="21"/>
                </a:cubicBezTo>
                <a:cubicBezTo>
                  <a:pt x="397" y="23"/>
                  <a:pt x="399" y="27"/>
                  <a:pt x="399" y="28"/>
                </a:cubicBezTo>
                <a:cubicBezTo>
                  <a:pt x="400" y="30"/>
                  <a:pt x="403" y="34"/>
                  <a:pt x="403" y="36"/>
                </a:cubicBezTo>
                <a:cubicBezTo>
                  <a:pt x="404" y="38"/>
                  <a:pt x="403" y="42"/>
                  <a:pt x="403" y="44"/>
                </a:cubicBezTo>
                <a:cubicBezTo>
                  <a:pt x="403" y="45"/>
                  <a:pt x="403" y="49"/>
                  <a:pt x="403" y="50"/>
                </a:cubicBezTo>
                <a:cubicBezTo>
                  <a:pt x="402" y="52"/>
                  <a:pt x="401" y="57"/>
                  <a:pt x="399" y="57"/>
                </a:cubicBezTo>
                <a:cubicBezTo>
                  <a:pt x="398" y="58"/>
                  <a:pt x="395" y="57"/>
                  <a:pt x="394" y="56"/>
                </a:cubicBezTo>
                <a:cubicBezTo>
                  <a:pt x="393" y="55"/>
                  <a:pt x="390" y="53"/>
                  <a:pt x="389" y="52"/>
                </a:cubicBezTo>
                <a:cubicBezTo>
                  <a:pt x="388" y="51"/>
                  <a:pt x="385" y="48"/>
                  <a:pt x="384" y="48"/>
                </a:cubicBezTo>
                <a:cubicBezTo>
                  <a:pt x="383" y="47"/>
                  <a:pt x="381" y="45"/>
                  <a:pt x="380" y="45"/>
                </a:cubicBezTo>
                <a:cubicBezTo>
                  <a:pt x="378" y="46"/>
                  <a:pt x="379" y="50"/>
                  <a:pt x="379" y="51"/>
                </a:cubicBezTo>
                <a:cubicBezTo>
                  <a:pt x="380" y="54"/>
                  <a:pt x="382" y="58"/>
                  <a:pt x="384" y="59"/>
                </a:cubicBezTo>
                <a:cubicBezTo>
                  <a:pt x="385" y="61"/>
                  <a:pt x="388" y="63"/>
                  <a:pt x="389" y="64"/>
                </a:cubicBezTo>
                <a:cubicBezTo>
                  <a:pt x="391" y="64"/>
                  <a:pt x="395" y="63"/>
                  <a:pt x="397" y="62"/>
                </a:cubicBezTo>
                <a:cubicBezTo>
                  <a:pt x="399" y="62"/>
                  <a:pt x="403" y="60"/>
                  <a:pt x="405" y="60"/>
                </a:cubicBezTo>
                <a:cubicBezTo>
                  <a:pt x="407" y="60"/>
                  <a:pt x="412" y="62"/>
                  <a:pt x="413" y="63"/>
                </a:cubicBezTo>
                <a:cubicBezTo>
                  <a:pt x="414" y="65"/>
                  <a:pt x="413" y="70"/>
                  <a:pt x="413" y="72"/>
                </a:cubicBezTo>
                <a:cubicBezTo>
                  <a:pt x="412" y="75"/>
                  <a:pt x="411" y="81"/>
                  <a:pt x="410" y="84"/>
                </a:cubicBezTo>
                <a:cubicBezTo>
                  <a:pt x="409" y="86"/>
                  <a:pt x="407" y="89"/>
                  <a:pt x="407" y="91"/>
                </a:cubicBezTo>
                <a:cubicBezTo>
                  <a:pt x="407" y="93"/>
                  <a:pt x="412" y="96"/>
                  <a:pt x="413" y="99"/>
                </a:cubicBezTo>
                <a:cubicBezTo>
                  <a:pt x="413" y="100"/>
                  <a:pt x="413" y="104"/>
                  <a:pt x="414" y="106"/>
                </a:cubicBezTo>
                <a:cubicBezTo>
                  <a:pt x="414" y="107"/>
                  <a:pt x="416" y="109"/>
                  <a:pt x="415" y="109"/>
                </a:cubicBezTo>
                <a:cubicBezTo>
                  <a:pt x="415" y="111"/>
                  <a:pt x="411" y="110"/>
                  <a:pt x="410" y="111"/>
                </a:cubicBezTo>
                <a:cubicBezTo>
                  <a:pt x="409" y="111"/>
                  <a:pt x="406" y="111"/>
                  <a:pt x="405" y="112"/>
                </a:cubicBezTo>
                <a:cubicBezTo>
                  <a:pt x="404" y="113"/>
                  <a:pt x="402" y="115"/>
                  <a:pt x="401" y="116"/>
                </a:cubicBezTo>
                <a:cubicBezTo>
                  <a:pt x="400" y="117"/>
                  <a:pt x="397" y="118"/>
                  <a:pt x="396" y="118"/>
                </a:cubicBezTo>
                <a:cubicBezTo>
                  <a:pt x="395" y="119"/>
                  <a:pt x="391" y="119"/>
                  <a:pt x="390" y="120"/>
                </a:cubicBezTo>
                <a:cubicBezTo>
                  <a:pt x="389" y="121"/>
                  <a:pt x="387" y="124"/>
                  <a:pt x="386" y="124"/>
                </a:cubicBezTo>
                <a:cubicBezTo>
                  <a:pt x="385" y="125"/>
                  <a:pt x="381" y="127"/>
                  <a:pt x="380" y="128"/>
                </a:cubicBezTo>
                <a:cubicBezTo>
                  <a:pt x="379" y="128"/>
                  <a:pt x="377" y="129"/>
                  <a:pt x="376" y="130"/>
                </a:cubicBezTo>
                <a:cubicBezTo>
                  <a:pt x="374" y="131"/>
                  <a:pt x="371" y="133"/>
                  <a:pt x="369" y="133"/>
                </a:cubicBezTo>
                <a:cubicBezTo>
                  <a:pt x="366" y="134"/>
                  <a:pt x="362" y="133"/>
                  <a:pt x="359" y="133"/>
                </a:cubicBezTo>
                <a:cubicBezTo>
                  <a:pt x="357" y="133"/>
                  <a:pt x="353" y="133"/>
                  <a:pt x="350" y="133"/>
                </a:cubicBezTo>
                <a:cubicBezTo>
                  <a:pt x="348" y="134"/>
                  <a:pt x="345" y="134"/>
                  <a:pt x="343" y="135"/>
                </a:cubicBezTo>
                <a:cubicBezTo>
                  <a:pt x="341" y="135"/>
                  <a:pt x="337" y="136"/>
                  <a:pt x="336" y="137"/>
                </a:cubicBezTo>
                <a:cubicBezTo>
                  <a:pt x="334" y="138"/>
                  <a:pt x="330" y="140"/>
                  <a:pt x="329" y="141"/>
                </a:cubicBezTo>
                <a:cubicBezTo>
                  <a:pt x="328" y="142"/>
                  <a:pt x="326" y="144"/>
                  <a:pt x="325" y="144"/>
                </a:cubicBezTo>
                <a:cubicBezTo>
                  <a:pt x="324" y="145"/>
                  <a:pt x="320" y="146"/>
                  <a:pt x="320" y="147"/>
                </a:cubicBezTo>
                <a:cubicBezTo>
                  <a:pt x="320" y="149"/>
                  <a:pt x="324" y="148"/>
                  <a:pt x="326" y="148"/>
                </a:cubicBezTo>
                <a:cubicBezTo>
                  <a:pt x="327" y="147"/>
                  <a:pt x="330" y="146"/>
                  <a:pt x="332" y="146"/>
                </a:cubicBezTo>
                <a:cubicBezTo>
                  <a:pt x="333" y="145"/>
                  <a:pt x="336" y="142"/>
                  <a:pt x="338" y="141"/>
                </a:cubicBezTo>
                <a:cubicBezTo>
                  <a:pt x="339" y="140"/>
                  <a:pt x="343" y="139"/>
                  <a:pt x="345" y="139"/>
                </a:cubicBezTo>
                <a:cubicBezTo>
                  <a:pt x="347" y="139"/>
                  <a:pt x="352" y="140"/>
                  <a:pt x="354" y="140"/>
                </a:cubicBezTo>
                <a:cubicBezTo>
                  <a:pt x="357" y="140"/>
                  <a:pt x="362" y="140"/>
                  <a:pt x="365" y="140"/>
                </a:cubicBezTo>
                <a:cubicBezTo>
                  <a:pt x="367" y="139"/>
                  <a:pt x="373" y="137"/>
                  <a:pt x="376" y="136"/>
                </a:cubicBezTo>
                <a:cubicBezTo>
                  <a:pt x="378" y="135"/>
                  <a:pt x="381" y="134"/>
                  <a:pt x="383" y="133"/>
                </a:cubicBezTo>
                <a:cubicBezTo>
                  <a:pt x="385" y="132"/>
                  <a:pt x="388" y="128"/>
                  <a:pt x="390" y="127"/>
                </a:cubicBezTo>
                <a:cubicBezTo>
                  <a:pt x="391" y="126"/>
                  <a:pt x="395" y="125"/>
                  <a:pt x="396" y="124"/>
                </a:cubicBezTo>
                <a:cubicBezTo>
                  <a:pt x="398" y="124"/>
                  <a:pt x="401" y="123"/>
                  <a:pt x="402" y="123"/>
                </a:cubicBezTo>
                <a:cubicBezTo>
                  <a:pt x="403" y="122"/>
                  <a:pt x="404" y="121"/>
                  <a:pt x="405" y="121"/>
                </a:cubicBezTo>
                <a:cubicBezTo>
                  <a:pt x="406" y="120"/>
                  <a:pt x="408" y="118"/>
                  <a:pt x="409" y="118"/>
                </a:cubicBezTo>
                <a:cubicBezTo>
                  <a:pt x="411" y="117"/>
                  <a:pt x="414" y="115"/>
                  <a:pt x="416" y="115"/>
                </a:cubicBezTo>
                <a:cubicBezTo>
                  <a:pt x="417" y="115"/>
                  <a:pt x="419" y="115"/>
                  <a:pt x="419" y="116"/>
                </a:cubicBezTo>
                <a:cubicBezTo>
                  <a:pt x="420" y="117"/>
                  <a:pt x="419" y="119"/>
                  <a:pt x="419" y="120"/>
                </a:cubicBezTo>
                <a:cubicBezTo>
                  <a:pt x="420" y="121"/>
                  <a:pt x="422" y="123"/>
                  <a:pt x="423" y="124"/>
                </a:cubicBezTo>
                <a:cubicBezTo>
                  <a:pt x="424" y="125"/>
                  <a:pt x="428" y="128"/>
                  <a:pt x="429" y="129"/>
                </a:cubicBezTo>
                <a:cubicBezTo>
                  <a:pt x="430" y="130"/>
                  <a:pt x="432" y="132"/>
                  <a:pt x="433" y="133"/>
                </a:cubicBezTo>
                <a:cubicBezTo>
                  <a:pt x="433" y="134"/>
                  <a:pt x="435" y="135"/>
                  <a:pt x="436" y="135"/>
                </a:cubicBezTo>
                <a:cubicBezTo>
                  <a:pt x="436" y="137"/>
                  <a:pt x="436" y="139"/>
                  <a:pt x="436" y="140"/>
                </a:cubicBezTo>
                <a:cubicBezTo>
                  <a:pt x="436" y="142"/>
                  <a:pt x="437" y="144"/>
                  <a:pt x="436" y="145"/>
                </a:cubicBezTo>
                <a:cubicBezTo>
                  <a:pt x="436" y="147"/>
                  <a:pt x="435" y="148"/>
                  <a:pt x="434" y="149"/>
                </a:cubicBezTo>
                <a:cubicBezTo>
                  <a:pt x="434" y="150"/>
                  <a:pt x="432" y="152"/>
                  <a:pt x="431" y="153"/>
                </a:cubicBezTo>
                <a:cubicBezTo>
                  <a:pt x="430" y="154"/>
                  <a:pt x="429" y="156"/>
                  <a:pt x="428" y="157"/>
                </a:cubicBezTo>
                <a:cubicBezTo>
                  <a:pt x="428" y="159"/>
                  <a:pt x="429" y="162"/>
                  <a:pt x="429" y="164"/>
                </a:cubicBezTo>
                <a:cubicBezTo>
                  <a:pt x="429" y="165"/>
                  <a:pt x="431" y="168"/>
                  <a:pt x="431" y="170"/>
                </a:cubicBezTo>
                <a:cubicBezTo>
                  <a:pt x="431" y="171"/>
                  <a:pt x="430" y="174"/>
                  <a:pt x="429" y="175"/>
                </a:cubicBezTo>
                <a:cubicBezTo>
                  <a:pt x="428" y="176"/>
                  <a:pt x="424" y="178"/>
                  <a:pt x="423" y="179"/>
                </a:cubicBezTo>
                <a:cubicBezTo>
                  <a:pt x="422" y="180"/>
                  <a:pt x="419" y="182"/>
                  <a:pt x="418" y="183"/>
                </a:cubicBezTo>
                <a:cubicBezTo>
                  <a:pt x="418" y="184"/>
                  <a:pt x="418" y="187"/>
                  <a:pt x="417" y="188"/>
                </a:cubicBezTo>
                <a:cubicBezTo>
                  <a:pt x="417" y="189"/>
                  <a:pt x="417" y="192"/>
                  <a:pt x="416" y="193"/>
                </a:cubicBezTo>
                <a:cubicBezTo>
                  <a:pt x="415" y="194"/>
                  <a:pt x="413" y="195"/>
                  <a:pt x="411" y="196"/>
                </a:cubicBezTo>
                <a:cubicBezTo>
                  <a:pt x="410" y="196"/>
                  <a:pt x="407" y="196"/>
                  <a:pt x="406" y="196"/>
                </a:cubicBezTo>
                <a:cubicBezTo>
                  <a:pt x="405" y="195"/>
                  <a:pt x="403" y="193"/>
                  <a:pt x="402" y="192"/>
                </a:cubicBezTo>
                <a:cubicBezTo>
                  <a:pt x="401" y="191"/>
                  <a:pt x="398" y="190"/>
                  <a:pt x="397" y="189"/>
                </a:cubicBezTo>
                <a:cubicBezTo>
                  <a:pt x="396" y="188"/>
                  <a:pt x="396" y="186"/>
                  <a:pt x="396" y="185"/>
                </a:cubicBezTo>
                <a:cubicBezTo>
                  <a:pt x="396" y="184"/>
                  <a:pt x="397" y="182"/>
                  <a:pt x="396" y="182"/>
                </a:cubicBezTo>
                <a:cubicBezTo>
                  <a:pt x="396" y="181"/>
                  <a:pt x="394" y="179"/>
                  <a:pt x="393" y="179"/>
                </a:cubicBezTo>
                <a:cubicBezTo>
                  <a:pt x="391" y="178"/>
                  <a:pt x="387" y="179"/>
                  <a:pt x="386" y="179"/>
                </a:cubicBezTo>
                <a:cubicBezTo>
                  <a:pt x="383" y="180"/>
                  <a:pt x="380" y="185"/>
                  <a:pt x="378" y="186"/>
                </a:cubicBezTo>
                <a:cubicBezTo>
                  <a:pt x="376" y="188"/>
                  <a:pt x="371" y="190"/>
                  <a:pt x="369" y="191"/>
                </a:cubicBezTo>
                <a:cubicBezTo>
                  <a:pt x="368" y="192"/>
                  <a:pt x="365" y="195"/>
                  <a:pt x="363" y="196"/>
                </a:cubicBezTo>
                <a:cubicBezTo>
                  <a:pt x="362" y="197"/>
                  <a:pt x="359" y="201"/>
                  <a:pt x="357" y="202"/>
                </a:cubicBezTo>
                <a:cubicBezTo>
                  <a:pt x="355" y="202"/>
                  <a:pt x="352" y="201"/>
                  <a:pt x="351" y="202"/>
                </a:cubicBezTo>
                <a:cubicBezTo>
                  <a:pt x="350" y="204"/>
                  <a:pt x="351" y="209"/>
                  <a:pt x="351" y="212"/>
                </a:cubicBezTo>
                <a:cubicBezTo>
                  <a:pt x="352" y="213"/>
                  <a:pt x="354" y="216"/>
                  <a:pt x="355" y="218"/>
                </a:cubicBezTo>
                <a:cubicBezTo>
                  <a:pt x="356" y="218"/>
                  <a:pt x="358" y="220"/>
                  <a:pt x="358" y="221"/>
                </a:cubicBezTo>
                <a:cubicBezTo>
                  <a:pt x="359" y="222"/>
                  <a:pt x="359" y="225"/>
                  <a:pt x="358" y="226"/>
                </a:cubicBezTo>
                <a:cubicBezTo>
                  <a:pt x="358" y="227"/>
                  <a:pt x="356" y="227"/>
                  <a:pt x="355" y="227"/>
                </a:cubicBezTo>
                <a:cubicBezTo>
                  <a:pt x="354" y="227"/>
                  <a:pt x="352" y="226"/>
                  <a:pt x="350" y="226"/>
                </a:cubicBezTo>
                <a:cubicBezTo>
                  <a:pt x="349" y="225"/>
                  <a:pt x="347" y="222"/>
                  <a:pt x="345" y="222"/>
                </a:cubicBezTo>
                <a:cubicBezTo>
                  <a:pt x="344" y="221"/>
                  <a:pt x="339" y="219"/>
                  <a:pt x="337" y="219"/>
                </a:cubicBezTo>
                <a:cubicBezTo>
                  <a:pt x="336" y="220"/>
                  <a:pt x="335" y="223"/>
                  <a:pt x="334" y="224"/>
                </a:cubicBezTo>
                <a:cubicBezTo>
                  <a:pt x="333" y="226"/>
                  <a:pt x="331" y="228"/>
                  <a:pt x="331" y="230"/>
                </a:cubicBezTo>
                <a:cubicBezTo>
                  <a:pt x="330" y="231"/>
                  <a:pt x="331" y="235"/>
                  <a:pt x="332" y="235"/>
                </a:cubicBezTo>
                <a:cubicBezTo>
                  <a:pt x="333" y="236"/>
                  <a:pt x="337" y="234"/>
                  <a:pt x="338" y="233"/>
                </a:cubicBezTo>
                <a:cubicBezTo>
                  <a:pt x="339" y="233"/>
                  <a:pt x="342" y="232"/>
                  <a:pt x="343" y="232"/>
                </a:cubicBezTo>
                <a:cubicBezTo>
                  <a:pt x="345" y="232"/>
                  <a:pt x="348" y="234"/>
                  <a:pt x="350" y="235"/>
                </a:cubicBezTo>
                <a:cubicBezTo>
                  <a:pt x="352" y="236"/>
                  <a:pt x="356" y="238"/>
                  <a:pt x="358" y="239"/>
                </a:cubicBezTo>
                <a:cubicBezTo>
                  <a:pt x="360" y="240"/>
                  <a:pt x="363" y="245"/>
                  <a:pt x="365" y="246"/>
                </a:cubicBezTo>
                <a:cubicBezTo>
                  <a:pt x="366" y="248"/>
                  <a:pt x="371" y="249"/>
                  <a:pt x="372" y="251"/>
                </a:cubicBezTo>
                <a:cubicBezTo>
                  <a:pt x="373" y="252"/>
                  <a:pt x="373" y="256"/>
                  <a:pt x="373" y="258"/>
                </a:cubicBezTo>
                <a:cubicBezTo>
                  <a:pt x="372" y="259"/>
                  <a:pt x="370" y="261"/>
                  <a:pt x="368" y="263"/>
                </a:cubicBezTo>
                <a:cubicBezTo>
                  <a:pt x="367" y="264"/>
                  <a:pt x="365" y="267"/>
                  <a:pt x="364" y="268"/>
                </a:cubicBezTo>
                <a:cubicBezTo>
                  <a:pt x="363" y="270"/>
                  <a:pt x="361" y="273"/>
                  <a:pt x="360" y="274"/>
                </a:cubicBezTo>
                <a:cubicBezTo>
                  <a:pt x="359" y="276"/>
                  <a:pt x="355" y="278"/>
                  <a:pt x="354" y="278"/>
                </a:cubicBezTo>
                <a:cubicBezTo>
                  <a:pt x="352" y="279"/>
                  <a:pt x="349" y="277"/>
                  <a:pt x="347" y="277"/>
                </a:cubicBezTo>
                <a:cubicBezTo>
                  <a:pt x="345" y="277"/>
                  <a:pt x="340" y="276"/>
                  <a:pt x="338" y="276"/>
                </a:cubicBezTo>
                <a:cubicBezTo>
                  <a:pt x="336" y="277"/>
                  <a:pt x="334" y="280"/>
                  <a:pt x="332" y="281"/>
                </a:cubicBezTo>
                <a:cubicBezTo>
                  <a:pt x="331" y="281"/>
                  <a:pt x="329" y="280"/>
                  <a:pt x="328" y="279"/>
                </a:cubicBezTo>
                <a:cubicBezTo>
                  <a:pt x="326" y="279"/>
                  <a:pt x="321" y="278"/>
                  <a:pt x="320" y="279"/>
                </a:cubicBezTo>
                <a:cubicBezTo>
                  <a:pt x="319" y="280"/>
                  <a:pt x="319" y="283"/>
                  <a:pt x="319" y="283"/>
                </a:cubicBezTo>
                <a:cubicBezTo>
                  <a:pt x="320" y="286"/>
                  <a:pt x="326" y="288"/>
                  <a:pt x="328" y="289"/>
                </a:cubicBezTo>
                <a:cubicBezTo>
                  <a:pt x="330" y="290"/>
                  <a:pt x="335" y="292"/>
                  <a:pt x="337" y="292"/>
                </a:cubicBezTo>
                <a:cubicBezTo>
                  <a:pt x="339" y="293"/>
                  <a:pt x="344" y="292"/>
                  <a:pt x="346" y="292"/>
                </a:cubicBezTo>
                <a:cubicBezTo>
                  <a:pt x="348" y="292"/>
                  <a:pt x="351" y="294"/>
                  <a:pt x="352" y="294"/>
                </a:cubicBezTo>
                <a:cubicBezTo>
                  <a:pt x="355" y="294"/>
                  <a:pt x="359" y="294"/>
                  <a:pt x="361" y="294"/>
                </a:cubicBezTo>
                <a:cubicBezTo>
                  <a:pt x="363" y="294"/>
                  <a:pt x="368" y="292"/>
                  <a:pt x="370" y="292"/>
                </a:cubicBezTo>
                <a:cubicBezTo>
                  <a:pt x="372" y="291"/>
                  <a:pt x="376" y="293"/>
                  <a:pt x="377" y="291"/>
                </a:cubicBezTo>
                <a:cubicBezTo>
                  <a:pt x="378" y="290"/>
                  <a:pt x="376" y="287"/>
                  <a:pt x="377" y="286"/>
                </a:cubicBezTo>
                <a:cubicBezTo>
                  <a:pt x="378" y="284"/>
                  <a:pt x="382" y="284"/>
                  <a:pt x="383" y="284"/>
                </a:cubicBezTo>
                <a:cubicBezTo>
                  <a:pt x="385" y="284"/>
                  <a:pt x="389" y="286"/>
                  <a:pt x="390" y="288"/>
                </a:cubicBezTo>
                <a:cubicBezTo>
                  <a:pt x="392" y="289"/>
                  <a:pt x="393" y="294"/>
                  <a:pt x="394" y="296"/>
                </a:cubicBezTo>
                <a:cubicBezTo>
                  <a:pt x="396" y="297"/>
                  <a:pt x="399" y="300"/>
                  <a:pt x="400" y="300"/>
                </a:cubicBezTo>
                <a:cubicBezTo>
                  <a:pt x="402" y="301"/>
                  <a:pt x="407" y="300"/>
                  <a:pt x="409" y="301"/>
                </a:cubicBezTo>
                <a:cubicBezTo>
                  <a:pt x="411" y="302"/>
                  <a:pt x="412" y="306"/>
                  <a:pt x="414" y="308"/>
                </a:cubicBezTo>
                <a:cubicBezTo>
                  <a:pt x="415" y="310"/>
                  <a:pt x="416" y="314"/>
                  <a:pt x="418" y="315"/>
                </a:cubicBezTo>
                <a:cubicBezTo>
                  <a:pt x="421" y="317"/>
                  <a:pt x="428" y="314"/>
                  <a:pt x="431" y="315"/>
                </a:cubicBezTo>
                <a:cubicBezTo>
                  <a:pt x="432" y="315"/>
                  <a:pt x="434" y="317"/>
                  <a:pt x="435" y="318"/>
                </a:cubicBezTo>
                <a:cubicBezTo>
                  <a:pt x="438" y="319"/>
                  <a:pt x="444" y="323"/>
                  <a:pt x="445" y="326"/>
                </a:cubicBezTo>
                <a:cubicBezTo>
                  <a:pt x="446" y="327"/>
                  <a:pt x="444" y="331"/>
                  <a:pt x="444" y="333"/>
                </a:cubicBezTo>
                <a:cubicBezTo>
                  <a:pt x="445" y="335"/>
                  <a:pt x="449" y="339"/>
                  <a:pt x="449" y="341"/>
                </a:cubicBezTo>
                <a:cubicBezTo>
                  <a:pt x="450" y="343"/>
                  <a:pt x="451" y="348"/>
                  <a:pt x="451" y="350"/>
                </a:cubicBezTo>
                <a:cubicBezTo>
                  <a:pt x="451" y="352"/>
                  <a:pt x="450" y="357"/>
                  <a:pt x="450" y="360"/>
                </a:cubicBezTo>
                <a:cubicBezTo>
                  <a:pt x="450" y="362"/>
                  <a:pt x="450" y="367"/>
                  <a:pt x="451" y="369"/>
                </a:cubicBezTo>
                <a:cubicBezTo>
                  <a:pt x="452" y="370"/>
                  <a:pt x="456" y="372"/>
                  <a:pt x="458" y="37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8" name="Freeform 93">
            <a:extLst>
              <a:ext uri="{FF2B5EF4-FFF2-40B4-BE49-F238E27FC236}">
                <a16:creationId xmlns:a16="http://schemas.microsoft.com/office/drawing/2014/main" id="{39C120E3-3590-45E2-921D-104293261BA3}"/>
              </a:ext>
            </a:extLst>
          </p:cNvPr>
          <p:cNvSpPr>
            <a:spLocks/>
          </p:cNvSpPr>
          <p:nvPr/>
        </p:nvSpPr>
        <p:spPr bwMode="auto">
          <a:xfrm>
            <a:off x="6172079" y="5258775"/>
            <a:ext cx="49811" cy="43950"/>
          </a:xfrm>
          <a:custGeom>
            <a:avLst/>
            <a:gdLst/>
            <a:ahLst/>
            <a:cxnLst>
              <a:cxn ang="0">
                <a:pos x="3" y="3"/>
              </a:cxn>
              <a:cxn ang="0">
                <a:pos x="0" y="9"/>
              </a:cxn>
              <a:cxn ang="0">
                <a:pos x="0" y="12"/>
              </a:cxn>
              <a:cxn ang="0">
                <a:pos x="5" y="15"/>
              </a:cxn>
              <a:cxn ang="0">
                <a:pos x="11" y="13"/>
              </a:cxn>
              <a:cxn ang="0">
                <a:pos x="16" y="8"/>
              </a:cxn>
              <a:cxn ang="0">
                <a:pos x="15" y="4"/>
              </a:cxn>
              <a:cxn ang="0">
                <a:pos x="11" y="1"/>
              </a:cxn>
              <a:cxn ang="0">
                <a:pos x="6" y="1"/>
              </a:cxn>
              <a:cxn ang="0">
                <a:pos x="3" y="3"/>
              </a:cxn>
            </a:cxnLst>
            <a:rect l="0" t="0" r="r" b="b"/>
            <a:pathLst>
              <a:path w="17" h="15">
                <a:moveTo>
                  <a:pt x="3" y="3"/>
                </a:moveTo>
                <a:cubicBezTo>
                  <a:pt x="2" y="5"/>
                  <a:pt x="1" y="8"/>
                  <a:pt x="0" y="9"/>
                </a:cubicBezTo>
                <a:cubicBezTo>
                  <a:pt x="0" y="10"/>
                  <a:pt x="0" y="11"/>
                  <a:pt x="0" y="12"/>
                </a:cubicBezTo>
                <a:cubicBezTo>
                  <a:pt x="1" y="13"/>
                  <a:pt x="3" y="15"/>
                  <a:pt x="5" y="15"/>
                </a:cubicBezTo>
                <a:cubicBezTo>
                  <a:pt x="6" y="15"/>
                  <a:pt x="9" y="14"/>
                  <a:pt x="11" y="13"/>
                </a:cubicBezTo>
                <a:cubicBezTo>
                  <a:pt x="12" y="12"/>
                  <a:pt x="16" y="10"/>
                  <a:pt x="16" y="8"/>
                </a:cubicBezTo>
                <a:cubicBezTo>
                  <a:pt x="17" y="7"/>
                  <a:pt x="16" y="5"/>
                  <a:pt x="15" y="4"/>
                </a:cubicBezTo>
                <a:cubicBezTo>
                  <a:pt x="14" y="3"/>
                  <a:pt x="12" y="1"/>
                  <a:pt x="11" y="1"/>
                </a:cubicBezTo>
                <a:cubicBezTo>
                  <a:pt x="10" y="0"/>
                  <a:pt x="7" y="0"/>
                  <a:pt x="6" y="1"/>
                </a:cubicBezTo>
                <a:cubicBezTo>
                  <a:pt x="5" y="1"/>
                  <a:pt x="3" y="3"/>
                  <a:pt x="3" y="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9" name="Freeform 94">
            <a:extLst>
              <a:ext uri="{FF2B5EF4-FFF2-40B4-BE49-F238E27FC236}">
                <a16:creationId xmlns:a16="http://schemas.microsoft.com/office/drawing/2014/main" id="{109C49DC-3BCB-4211-B28D-3F8434A632E2}"/>
              </a:ext>
            </a:extLst>
          </p:cNvPr>
          <p:cNvSpPr>
            <a:spLocks/>
          </p:cNvSpPr>
          <p:nvPr/>
        </p:nvSpPr>
        <p:spPr bwMode="auto">
          <a:xfrm>
            <a:off x="5978698" y="4728450"/>
            <a:ext cx="35160" cy="43950"/>
          </a:xfrm>
          <a:custGeom>
            <a:avLst/>
            <a:gdLst/>
            <a:ahLst/>
            <a:cxnLst>
              <a:cxn ang="0">
                <a:pos x="8" y="15"/>
              </a:cxn>
              <a:cxn ang="0">
                <a:pos x="6" y="12"/>
              </a:cxn>
              <a:cxn ang="0">
                <a:pos x="4" y="10"/>
              </a:cxn>
              <a:cxn ang="0">
                <a:pos x="3" y="7"/>
              </a:cxn>
              <a:cxn ang="0">
                <a:pos x="0" y="5"/>
              </a:cxn>
              <a:cxn ang="0">
                <a:pos x="2" y="0"/>
              </a:cxn>
              <a:cxn ang="0">
                <a:pos x="4" y="0"/>
              </a:cxn>
              <a:cxn ang="0">
                <a:pos x="9" y="2"/>
              </a:cxn>
              <a:cxn ang="0">
                <a:pos x="9" y="6"/>
              </a:cxn>
              <a:cxn ang="0">
                <a:pos x="11" y="9"/>
              </a:cxn>
              <a:cxn ang="0">
                <a:pos x="11" y="11"/>
              </a:cxn>
              <a:cxn ang="0">
                <a:pos x="8" y="15"/>
              </a:cxn>
            </a:cxnLst>
            <a:rect l="0" t="0" r="r" b="b"/>
            <a:pathLst>
              <a:path w="12" h="15">
                <a:moveTo>
                  <a:pt x="8" y="15"/>
                </a:moveTo>
                <a:cubicBezTo>
                  <a:pt x="7" y="15"/>
                  <a:pt x="6" y="13"/>
                  <a:pt x="6" y="12"/>
                </a:cubicBezTo>
                <a:cubicBezTo>
                  <a:pt x="5" y="11"/>
                  <a:pt x="5" y="10"/>
                  <a:pt x="4" y="10"/>
                </a:cubicBezTo>
                <a:cubicBezTo>
                  <a:pt x="4" y="9"/>
                  <a:pt x="3" y="8"/>
                  <a:pt x="3" y="7"/>
                </a:cubicBezTo>
                <a:cubicBezTo>
                  <a:pt x="2" y="7"/>
                  <a:pt x="1" y="6"/>
                  <a:pt x="0" y="5"/>
                </a:cubicBezTo>
                <a:cubicBezTo>
                  <a:pt x="0" y="4"/>
                  <a:pt x="1" y="1"/>
                  <a:pt x="2" y="0"/>
                </a:cubicBezTo>
                <a:cubicBezTo>
                  <a:pt x="2" y="0"/>
                  <a:pt x="3" y="0"/>
                  <a:pt x="4" y="0"/>
                </a:cubicBezTo>
                <a:cubicBezTo>
                  <a:pt x="5" y="1"/>
                  <a:pt x="8" y="1"/>
                  <a:pt x="9" y="2"/>
                </a:cubicBezTo>
                <a:cubicBezTo>
                  <a:pt x="9" y="3"/>
                  <a:pt x="9" y="5"/>
                  <a:pt x="9" y="6"/>
                </a:cubicBezTo>
                <a:cubicBezTo>
                  <a:pt x="10" y="7"/>
                  <a:pt x="11" y="8"/>
                  <a:pt x="11" y="9"/>
                </a:cubicBezTo>
                <a:cubicBezTo>
                  <a:pt x="12" y="10"/>
                  <a:pt x="12" y="11"/>
                  <a:pt x="11" y="11"/>
                </a:cubicBezTo>
                <a:cubicBezTo>
                  <a:pt x="11" y="13"/>
                  <a:pt x="9" y="15"/>
                  <a:pt x="8"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0" name="Freeform 95">
            <a:extLst>
              <a:ext uri="{FF2B5EF4-FFF2-40B4-BE49-F238E27FC236}">
                <a16:creationId xmlns:a16="http://schemas.microsoft.com/office/drawing/2014/main" id="{E58D4E8E-0150-4FB4-BEFC-69231573270D}"/>
              </a:ext>
            </a:extLst>
          </p:cNvPr>
          <p:cNvSpPr>
            <a:spLocks/>
          </p:cNvSpPr>
          <p:nvPr/>
        </p:nvSpPr>
        <p:spPr bwMode="auto">
          <a:xfrm>
            <a:off x="6037298" y="4828069"/>
            <a:ext cx="137710" cy="275418"/>
          </a:xfrm>
          <a:custGeom>
            <a:avLst/>
            <a:gdLst/>
            <a:ahLst/>
            <a:cxnLst>
              <a:cxn ang="0">
                <a:pos x="35" y="25"/>
              </a:cxn>
              <a:cxn ang="0">
                <a:pos x="33" y="27"/>
              </a:cxn>
              <a:cxn ang="0">
                <a:pos x="31" y="30"/>
              </a:cxn>
              <a:cxn ang="0">
                <a:pos x="27" y="29"/>
              </a:cxn>
              <a:cxn ang="0">
                <a:pos x="26" y="25"/>
              </a:cxn>
              <a:cxn ang="0">
                <a:pos x="24" y="22"/>
              </a:cxn>
              <a:cxn ang="0">
                <a:pos x="25" y="17"/>
              </a:cxn>
              <a:cxn ang="0">
                <a:pos x="25" y="8"/>
              </a:cxn>
              <a:cxn ang="0">
                <a:pos x="22" y="4"/>
              </a:cxn>
              <a:cxn ang="0">
                <a:pos x="17" y="1"/>
              </a:cxn>
              <a:cxn ang="0">
                <a:pos x="10" y="0"/>
              </a:cxn>
              <a:cxn ang="0">
                <a:pos x="4" y="2"/>
              </a:cxn>
              <a:cxn ang="0">
                <a:pos x="0" y="6"/>
              </a:cxn>
              <a:cxn ang="0">
                <a:pos x="0" y="11"/>
              </a:cxn>
              <a:cxn ang="0">
                <a:pos x="0" y="16"/>
              </a:cxn>
              <a:cxn ang="0">
                <a:pos x="2" y="22"/>
              </a:cxn>
              <a:cxn ang="0">
                <a:pos x="7" y="30"/>
              </a:cxn>
              <a:cxn ang="0">
                <a:pos x="12" y="36"/>
              </a:cxn>
              <a:cxn ang="0">
                <a:pos x="17" y="44"/>
              </a:cxn>
              <a:cxn ang="0">
                <a:pos x="19" y="52"/>
              </a:cxn>
              <a:cxn ang="0">
                <a:pos x="22" y="64"/>
              </a:cxn>
              <a:cxn ang="0">
                <a:pos x="25" y="72"/>
              </a:cxn>
              <a:cxn ang="0">
                <a:pos x="28" y="80"/>
              </a:cxn>
              <a:cxn ang="0">
                <a:pos x="33" y="86"/>
              </a:cxn>
              <a:cxn ang="0">
                <a:pos x="35" y="92"/>
              </a:cxn>
              <a:cxn ang="0">
                <a:pos x="39" y="95"/>
              </a:cxn>
              <a:cxn ang="0">
                <a:pos x="44" y="93"/>
              </a:cxn>
              <a:cxn ang="0">
                <a:pos x="46" y="85"/>
              </a:cxn>
              <a:cxn ang="0">
                <a:pos x="48" y="73"/>
              </a:cxn>
              <a:cxn ang="0">
                <a:pos x="46" y="67"/>
              </a:cxn>
              <a:cxn ang="0">
                <a:pos x="41" y="62"/>
              </a:cxn>
              <a:cxn ang="0">
                <a:pos x="38" y="57"/>
              </a:cxn>
              <a:cxn ang="0">
                <a:pos x="40" y="51"/>
              </a:cxn>
              <a:cxn ang="0">
                <a:pos x="44" y="48"/>
              </a:cxn>
              <a:cxn ang="0">
                <a:pos x="43" y="43"/>
              </a:cxn>
              <a:cxn ang="0">
                <a:pos x="40" y="35"/>
              </a:cxn>
              <a:cxn ang="0">
                <a:pos x="38" y="28"/>
              </a:cxn>
              <a:cxn ang="0">
                <a:pos x="35" y="25"/>
              </a:cxn>
            </a:cxnLst>
            <a:rect l="0" t="0" r="r" b="b"/>
            <a:pathLst>
              <a:path w="48" h="95">
                <a:moveTo>
                  <a:pt x="35" y="25"/>
                </a:moveTo>
                <a:cubicBezTo>
                  <a:pt x="34" y="25"/>
                  <a:pt x="33" y="26"/>
                  <a:pt x="33" y="27"/>
                </a:cubicBezTo>
                <a:cubicBezTo>
                  <a:pt x="32" y="27"/>
                  <a:pt x="32" y="30"/>
                  <a:pt x="31" y="30"/>
                </a:cubicBezTo>
                <a:cubicBezTo>
                  <a:pt x="30" y="30"/>
                  <a:pt x="28" y="30"/>
                  <a:pt x="27" y="29"/>
                </a:cubicBezTo>
                <a:cubicBezTo>
                  <a:pt x="27" y="29"/>
                  <a:pt x="27" y="26"/>
                  <a:pt x="26" y="25"/>
                </a:cubicBezTo>
                <a:cubicBezTo>
                  <a:pt x="26" y="24"/>
                  <a:pt x="24" y="23"/>
                  <a:pt x="24" y="22"/>
                </a:cubicBezTo>
                <a:cubicBezTo>
                  <a:pt x="24" y="21"/>
                  <a:pt x="25" y="19"/>
                  <a:pt x="25" y="17"/>
                </a:cubicBezTo>
                <a:cubicBezTo>
                  <a:pt x="25" y="15"/>
                  <a:pt x="25" y="11"/>
                  <a:pt x="25" y="8"/>
                </a:cubicBezTo>
                <a:cubicBezTo>
                  <a:pt x="24" y="7"/>
                  <a:pt x="23" y="5"/>
                  <a:pt x="22" y="4"/>
                </a:cubicBezTo>
                <a:cubicBezTo>
                  <a:pt x="21" y="3"/>
                  <a:pt x="18" y="1"/>
                  <a:pt x="17" y="1"/>
                </a:cubicBezTo>
                <a:cubicBezTo>
                  <a:pt x="15" y="0"/>
                  <a:pt x="11" y="0"/>
                  <a:pt x="10" y="0"/>
                </a:cubicBezTo>
                <a:cubicBezTo>
                  <a:pt x="8" y="0"/>
                  <a:pt x="6" y="1"/>
                  <a:pt x="4" y="2"/>
                </a:cubicBezTo>
                <a:cubicBezTo>
                  <a:pt x="3" y="3"/>
                  <a:pt x="1" y="5"/>
                  <a:pt x="0" y="6"/>
                </a:cubicBezTo>
                <a:cubicBezTo>
                  <a:pt x="0" y="7"/>
                  <a:pt x="0" y="10"/>
                  <a:pt x="0" y="11"/>
                </a:cubicBezTo>
                <a:cubicBezTo>
                  <a:pt x="0" y="12"/>
                  <a:pt x="0" y="15"/>
                  <a:pt x="0" y="16"/>
                </a:cubicBezTo>
                <a:cubicBezTo>
                  <a:pt x="0" y="17"/>
                  <a:pt x="2" y="20"/>
                  <a:pt x="2" y="22"/>
                </a:cubicBezTo>
                <a:cubicBezTo>
                  <a:pt x="3" y="24"/>
                  <a:pt x="6" y="28"/>
                  <a:pt x="7" y="30"/>
                </a:cubicBezTo>
                <a:cubicBezTo>
                  <a:pt x="9" y="31"/>
                  <a:pt x="11" y="34"/>
                  <a:pt x="12" y="36"/>
                </a:cubicBezTo>
                <a:cubicBezTo>
                  <a:pt x="13" y="38"/>
                  <a:pt x="16" y="41"/>
                  <a:pt x="17" y="44"/>
                </a:cubicBezTo>
                <a:cubicBezTo>
                  <a:pt x="18" y="45"/>
                  <a:pt x="19" y="50"/>
                  <a:pt x="19" y="52"/>
                </a:cubicBezTo>
                <a:cubicBezTo>
                  <a:pt x="20" y="55"/>
                  <a:pt x="21" y="61"/>
                  <a:pt x="22" y="64"/>
                </a:cubicBezTo>
                <a:cubicBezTo>
                  <a:pt x="22" y="66"/>
                  <a:pt x="24" y="70"/>
                  <a:pt x="25" y="72"/>
                </a:cubicBezTo>
                <a:cubicBezTo>
                  <a:pt x="26" y="74"/>
                  <a:pt x="27" y="78"/>
                  <a:pt x="28" y="80"/>
                </a:cubicBezTo>
                <a:cubicBezTo>
                  <a:pt x="29" y="81"/>
                  <a:pt x="32" y="85"/>
                  <a:pt x="33" y="86"/>
                </a:cubicBezTo>
                <a:cubicBezTo>
                  <a:pt x="33" y="88"/>
                  <a:pt x="34" y="91"/>
                  <a:pt x="35" y="92"/>
                </a:cubicBezTo>
                <a:cubicBezTo>
                  <a:pt x="36" y="93"/>
                  <a:pt x="38" y="95"/>
                  <a:pt x="39" y="95"/>
                </a:cubicBezTo>
                <a:cubicBezTo>
                  <a:pt x="40" y="95"/>
                  <a:pt x="43" y="94"/>
                  <a:pt x="44" y="93"/>
                </a:cubicBezTo>
                <a:cubicBezTo>
                  <a:pt x="45" y="91"/>
                  <a:pt x="46" y="87"/>
                  <a:pt x="46" y="85"/>
                </a:cubicBezTo>
                <a:cubicBezTo>
                  <a:pt x="47" y="82"/>
                  <a:pt x="48" y="76"/>
                  <a:pt x="48" y="73"/>
                </a:cubicBezTo>
                <a:cubicBezTo>
                  <a:pt x="48" y="72"/>
                  <a:pt x="47" y="68"/>
                  <a:pt x="46" y="67"/>
                </a:cubicBezTo>
                <a:cubicBezTo>
                  <a:pt x="45" y="65"/>
                  <a:pt x="42" y="63"/>
                  <a:pt x="41" y="62"/>
                </a:cubicBezTo>
                <a:cubicBezTo>
                  <a:pt x="40" y="60"/>
                  <a:pt x="39" y="58"/>
                  <a:pt x="38" y="57"/>
                </a:cubicBezTo>
                <a:cubicBezTo>
                  <a:pt x="38" y="55"/>
                  <a:pt x="39" y="52"/>
                  <a:pt x="40" y="51"/>
                </a:cubicBezTo>
                <a:cubicBezTo>
                  <a:pt x="40" y="50"/>
                  <a:pt x="43" y="49"/>
                  <a:pt x="44" y="48"/>
                </a:cubicBezTo>
                <a:cubicBezTo>
                  <a:pt x="44" y="47"/>
                  <a:pt x="43" y="44"/>
                  <a:pt x="43" y="43"/>
                </a:cubicBezTo>
                <a:cubicBezTo>
                  <a:pt x="42" y="41"/>
                  <a:pt x="41" y="37"/>
                  <a:pt x="40" y="35"/>
                </a:cubicBezTo>
                <a:cubicBezTo>
                  <a:pt x="40" y="34"/>
                  <a:pt x="39" y="30"/>
                  <a:pt x="38" y="28"/>
                </a:cubicBezTo>
                <a:cubicBezTo>
                  <a:pt x="38" y="27"/>
                  <a:pt x="36" y="25"/>
                  <a:pt x="35" y="2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96">
            <a:extLst>
              <a:ext uri="{FF2B5EF4-FFF2-40B4-BE49-F238E27FC236}">
                <a16:creationId xmlns:a16="http://schemas.microsoft.com/office/drawing/2014/main" id="{50348143-A050-42F3-8A12-4F42CC5608D1}"/>
              </a:ext>
            </a:extLst>
          </p:cNvPr>
          <p:cNvSpPr>
            <a:spLocks/>
          </p:cNvSpPr>
          <p:nvPr/>
        </p:nvSpPr>
        <p:spPr bwMode="auto">
          <a:xfrm>
            <a:off x="6259978" y="4915969"/>
            <a:ext cx="61531" cy="43950"/>
          </a:xfrm>
          <a:custGeom>
            <a:avLst/>
            <a:gdLst/>
            <a:ahLst/>
            <a:cxnLst>
              <a:cxn ang="0">
                <a:pos x="18" y="7"/>
              </a:cxn>
              <a:cxn ang="0">
                <a:pos x="15" y="11"/>
              </a:cxn>
              <a:cxn ang="0">
                <a:pos x="12" y="14"/>
              </a:cxn>
              <a:cxn ang="0">
                <a:pos x="4" y="12"/>
              </a:cxn>
              <a:cxn ang="0">
                <a:pos x="0" y="8"/>
              </a:cxn>
              <a:cxn ang="0">
                <a:pos x="2" y="2"/>
              </a:cxn>
              <a:cxn ang="0">
                <a:pos x="10" y="0"/>
              </a:cxn>
              <a:cxn ang="0">
                <a:pos x="17" y="1"/>
              </a:cxn>
              <a:cxn ang="0">
                <a:pos x="21" y="3"/>
              </a:cxn>
              <a:cxn ang="0">
                <a:pos x="18" y="7"/>
              </a:cxn>
            </a:cxnLst>
            <a:rect l="0" t="0" r="r" b="b"/>
            <a:pathLst>
              <a:path w="21" h="15">
                <a:moveTo>
                  <a:pt x="18" y="7"/>
                </a:moveTo>
                <a:cubicBezTo>
                  <a:pt x="17" y="8"/>
                  <a:pt x="16" y="10"/>
                  <a:pt x="15" y="11"/>
                </a:cubicBezTo>
                <a:cubicBezTo>
                  <a:pt x="15" y="12"/>
                  <a:pt x="13" y="14"/>
                  <a:pt x="12" y="14"/>
                </a:cubicBezTo>
                <a:cubicBezTo>
                  <a:pt x="10" y="15"/>
                  <a:pt x="6" y="13"/>
                  <a:pt x="4" y="12"/>
                </a:cubicBezTo>
                <a:cubicBezTo>
                  <a:pt x="3" y="11"/>
                  <a:pt x="1" y="9"/>
                  <a:pt x="0" y="8"/>
                </a:cubicBezTo>
                <a:cubicBezTo>
                  <a:pt x="0" y="7"/>
                  <a:pt x="1" y="3"/>
                  <a:pt x="2" y="2"/>
                </a:cubicBezTo>
                <a:cubicBezTo>
                  <a:pt x="4" y="1"/>
                  <a:pt x="8" y="0"/>
                  <a:pt x="10" y="0"/>
                </a:cubicBezTo>
                <a:cubicBezTo>
                  <a:pt x="12" y="0"/>
                  <a:pt x="16" y="0"/>
                  <a:pt x="17" y="1"/>
                </a:cubicBezTo>
                <a:cubicBezTo>
                  <a:pt x="18" y="1"/>
                  <a:pt x="20" y="2"/>
                  <a:pt x="21" y="3"/>
                </a:cubicBezTo>
                <a:cubicBezTo>
                  <a:pt x="21" y="5"/>
                  <a:pt x="19" y="6"/>
                  <a:pt x="18"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97">
            <a:extLst>
              <a:ext uri="{FF2B5EF4-FFF2-40B4-BE49-F238E27FC236}">
                <a16:creationId xmlns:a16="http://schemas.microsoft.com/office/drawing/2014/main" id="{4717DF9C-5C61-4F4E-9212-3B88B62B4202}"/>
              </a:ext>
            </a:extLst>
          </p:cNvPr>
          <p:cNvSpPr>
            <a:spLocks/>
          </p:cNvSpPr>
          <p:nvPr/>
        </p:nvSpPr>
        <p:spPr bwMode="auto">
          <a:xfrm>
            <a:off x="6198449" y="5015588"/>
            <a:ext cx="38090" cy="29299"/>
          </a:xfrm>
          <a:custGeom>
            <a:avLst/>
            <a:gdLst/>
            <a:ahLst/>
            <a:cxnLst>
              <a:cxn ang="0">
                <a:pos x="13" y="5"/>
              </a:cxn>
              <a:cxn ang="0">
                <a:pos x="11" y="9"/>
              </a:cxn>
              <a:cxn ang="0">
                <a:pos x="4" y="10"/>
              </a:cxn>
              <a:cxn ang="0">
                <a:pos x="1" y="7"/>
              </a:cxn>
              <a:cxn ang="0">
                <a:pos x="2" y="3"/>
              </a:cxn>
              <a:cxn ang="0">
                <a:pos x="5" y="1"/>
              </a:cxn>
              <a:cxn ang="0">
                <a:pos x="10" y="1"/>
              </a:cxn>
              <a:cxn ang="0">
                <a:pos x="13" y="5"/>
              </a:cxn>
            </a:cxnLst>
            <a:rect l="0" t="0" r="r" b="b"/>
            <a:pathLst>
              <a:path w="13" h="10">
                <a:moveTo>
                  <a:pt x="13" y="5"/>
                </a:moveTo>
                <a:cubicBezTo>
                  <a:pt x="13" y="6"/>
                  <a:pt x="12" y="9"/>
                  <a:pt x="11" y="9"/>
                </a:cubicBezTo>
                <a:cubicBezTo>
                  <a:pt x="9" y="10"/>
                  <a:pt x="6" y="10"/>
                  <a:pt x="4" y="10"/>
                </a:cubicBezTo>
                <a:cubicBezTo>
                  <a:pt x="3" y="10"/>
                  <a:pt x="1" y="8"/>
                  <a:pt x="1" y="7"/>
                </a:cubicBezTo>
                <a:cubicBezTo>
                  <a:pt x="0" y="6"/>
                  <a:pt x="1" y="4"/>
                  <a:pt x="2" y="3"/>
                </a:cubicBezTo>
                <a:cubicBezTo>
                  <a:pt x="2" y="2"/>
                  <a:pt x="4" y="1"/>
                  <a:pt x="5" y="1"/>
                </a:cubicBezTo>
                <a:cubicBezTo>
                  <a:pt x="6" y="1"/>
                  <a:pt x="9" y="0"/>
                  <a:pt x="10" y="1"/>
                </a:cubicBezTo>
                <a:cubicBezTo>
                  <a:pt x="11" y="1"/>
                  <a:pt x="13" y="4"/>
                  <a:pt x="13"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Freeform 98">
            <a:extLst>
              <a:ext uri="{FF2B5EF4-FFF2-40B4-BE49-F238E27FC236}">
                <a16:creationId xmlns:a16="http://schemas.microsoft.com/office/drawing/2014/main" id="{88A43F9A-EFC9-464B-954D-C868617FB9D5}"/>
              </a:ext>
            </a:extLst>
          </p:cNvPr>
          <p:cNvSpPr>
            <a:spLocks/>
          </p:cNvSpPr>
          <p:nvPr/>
        </p:nvSpPr>
        <p:spPr bwMode="auto">
          <a:xfrm>
            <a:off x="6183798" y="5071256"/>
            <a:ext cx="52740" cy="64460"/>
          </a:xfrm>
          <a:custGeom>
            <a:avLst/>
            <a:gdLst/>
            <a:ahLst/>
            <a:cxnLst>
              <a:cxn ang="0">
                <a:pos x="16" y="8"/>
              </a:cxn>
              <a:cxn ang="0">
                <a:pos x="17" y="16"/>
              </a:cxn>
              <a:cxn ang="0">
                <a:pos x="13" y="21"/>
              </a:cxn>
              <a:cxn ang="0">
                <a:pos x="7" y="16"/>
              </a:cxn>
              <a:cxn ang="0">
                <a:pos x="3" y="14"/>
              </a:cxn>
              <a:cxn ang="0">
                <a:pos x="1" y="10"/>
              </a:cxn>
              <a:cxn ang="0">
                <a:pos x="5" y="7"/>
              </a:cxn>
              <a:cxn ang="0">
                <a:pos x="8" y="1"/>
              </a:cxn>
              <a:cxn ang="0">
                <a:pos x="13" y="0"/>
              </a:cxn>
              <a:cxn ang="0">
                <a:pos x="17" y="3"/>
              </a:cxn>
              <a:cxn ang="0">
                <a:pos x="16" y="8"/>
              </a:cxn>
            </a:cxnLst>
            <a:rect l="0" t="0" r="r" b="b"/>
            <a:pathLst>
              <a:path w="18" h="22">
                <a:moveTo>
                  <a:pt x="16" y="8"/>
                </a:moveTo>
                <a:cubicBezTo>
                  <a:pt x="16" y="10"/>
                  <a:pt x="18" y="14"/>
                  <a:pt x="17" y="16"/>
                </a:cubicBezTo>
                <a:cubicBezTo>
                  <a:pt x="17" y="18"/>
                  <a:pt x="15" y="21"/>
                  <a:pt x="13" y="21"/>
                </a:cubicBezTo>
                <a:cubicBezTo>
                  <a:pt x="11" y="22"/>
                  <a:pt x="9" y="17"/>
                  <a:pt x="7" y="16"/>
                </a:cubicBezTo>
                <a:cubicBezTo>
                  <a:pt x="6" y="16"/>
                  <a:pt x="4" y="15"/>
                  <a:pt x="3" y="14"/>
                </a:cubicBezTo>
                <a:cubicBezTo>
                  <a:pt x="2" y="14"/>
                  <a:pt x="0" y="11"/>
                  <a:pt x="1" y="10"/>
                </a:cubicBezTo>
                <a:cubicBezTo>
                  <a:pt x="1" y="9"/>
                  <a:pt x="4" y="8"/>
                  <a:pt x="5" y="7"/>
                </a:cubicBezTo>
                <a:cubicBezTo>
                  <a:pt x="6" y="5"/>
                  <a:pt x="6" y="2"/>
                  <a:pt x="8" y="1"/>
                </a:cubicBezTo>
                <a:cubicBezTo>
                  <a:pt x="9" y="1"/>
                  <a:pt x="12" y="0"/>
                  <a:pt x="13" y="0"/>
                </a:cubicBezTo>
                <a:cubicBezTo>
                  <a:pt x="14" y="1"/>
                  <a:pt x="17" y="2"/>
                  <a:pt x="17" y="3"/>
                </a:cubicBezTo>
                <a:cubicBezTo>
                  <a:pt x="18" y="4"/>
                  <a:pt x="16" y="7"/>
                  <a:pt x="16"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4" name="Freeform 99">
            <a:extLst>
              <a:ext uri="{FF2B5EF4-FFF2-40B4-BE49-F238E27FC236}">
                <a16:creationId xmlns:a16="http://schemas.microsoft.com/office/drawing/2014/main" id="{7A3A833D-E40D-42AC-B2B9-832761551CB0}"/>
              </a:ext>
            </a:extLst>
          </p:cNvPr>
          <p:cNvSpPr>
            <a:spLocks/>
          </p:cNvSpPr>
          <p:nvPr/>
        </p:nvSpPr>
        <p:spPr bwMode="auto">
          <a:xfrm>
            <a:off x="6248258" y="5194316"/>
            <a:ext cx="79110" cy="105480"/>
          </a:xfrm>
          <a:custGeom>
            <a:avLst/>
            <a:gdLst/>
            <a:ahLst/>
            <a:cxnLst>
              <a:cxn ang="0">
                <a:pos x="11" y="5"/>
              </a:cxn>
              <a:cxn ang="0">
                <a:pos x="6" y="2"/>
              </a:cxn>
              <a:cxn ang="0">
                <a:pos x="2" y="1"/>
              </a:cxn>
              <a:cxn ang="0">
                <a:pos x="0" y="4"/>
              </a:cxn>
              <a:cxn ang="0">
                <a:pos x="2" y="8"/>
              </a:cxn>
              <a:cxn ang="0">
                <a:pos x="3" y="11"/>
              </a:cxn>
              <a:cxn ang="0">
                <a:pos x="3" y="17"/>
              </a:cxn>
              <a:cxn ang="0">
                <a:pos x="4" y="22"/>
              </a:cxn>
              <a:cxn ang="0">
                <a:pos x="4" y="27"/>
              </a:cxn>
              <a:cxn ang="0">
                <a:pos x="6" y="29"/>
              </a:cxn>
              <a:cxn ang="0">
                <a:pos x="10" y="32"/>
              </a:cxn>
              <a:cxn ang="0">
                <a:pos x="12" y="35"/>
              </a:cxn>
              <a:cxn ang="0">
                <a:pos x="17" y="35"/>
              </a:cxn>
              <a:cxn ang="0">
                <a:pos x="19" y="32"/>
              </a:cxn>
              <a:cxn ang="0">
                <a:pos x="17" y="30"/>
              </a:cxn>
              <a:cxn ang="0">
                <a:pos x="13" y="29"/>
              </a:cxn>
              <a:cxn ang="0">
                <a:pos x="15" y="25"/>
              </a:cxn>
              <a:cxn ang="0">
                <a:pos x="19" y="24"/>
              </a:cxn>
              <a:cxn ang="0">
                <a:pos x="22" y="22"/>
              </a:cxn>
              <a:cxn ang="0">
                <a:pos x="23" y="16"/>
              </a:cxn>
              <a:cxn ang="0">
                <a:pos x="24" y="11"/>
              </a:cxn>
              <a:cxn ang="0">
                <a:pos x="26" y="9"/>
              </a:cxn>
              <a:cxn ang="0">
                <a:pos x="26" y="6"/>
              </a:cxn>
              <a:cxn ang="0">
                <a:pos x="20" y="5"/>
              </a:cxn>
              <a:cxn ang="0">
                <a:pos x="16" y="6"/>
              </a:cxn>
              <a:cxn ang="0">
                <a:pos x="11" y="5"/>
              </a:cxn>
            </a:cxnLst>
            <a:rect l="0" t="0" r="r" b="b"/>
            <a:pathLst>
              <a:path w="27" h="36">
                <a:moveTo>
                  <a:pt x="11" y="5"/>
                </a:moveTo>
                <a:cubicBezTo>
                  <a:pt x="10" y="5"/>
                  <a:pt x="8" y="3"/>
                  <a:pt x="6" y="2"/>
                </a:cubicBezTo>
                <a:cubicBezTo>
                  <a:pt x="5" y="1"/>
                  <a:pt x="3" y="0"/>
                  <a:pt x="2" y="1"/>
                </a:cubicBezTo>
                <a:cubicBezTo>
                  <a:pt x="1" y="1"/>
                  <a:pt x="0" y="3"/>
                  <a:pt x="0" y="4"/>
                </a:cubicBezTo>
                <a:cubicBezTo>
                  <a:pt x="0" y="5"/>
                  <a:pt x="2" y="7"/>
                  <a:pt x="2" y="8"/>
                </a:cubicBezTo>
                <a:cubicBezTo>
                  <a:pt x="3" y="9"/>
                  <a:pt x="3" y="10"/>
                  <a:pt x="3" y="11"/>
                </a:cubicBezTo>
                <a:cubicBezTo>
                  <a:pt x="3" y="13"/>
                  <a:pt x="3" y="16"/>
                  <a:pt x="3" y="17"/>
                </a:cubicBezTo>
                <a:cubicBezTo>
                  <a:pt x="3" y="18"/>
                  <a:pt x="4" y="20"/>
                  <a:pt x="4" y="22"/>
                </a:cubicBezTo>
                <a:cubicBezTo>
                  <a:pt x="4" y="23"/>
                  <a:pt x="4" y="25"/>
                  <a:pt x="4" y="27"/>
                </a:cubicBezTo>
                <a:cubicBezTo>
                  <a:pt x="4" y="27"/>
                  <a:pt x="5" y="28"/>
                  <a:pt x="6" y="29"/>
                </a:cubicBezTo>
                <a:cubicBezTo>
                  <a:pt x="7" y="30"/>
                  <a:pt x="9" y="31"/>
                  <a:pt x="10" y="32"/>
                </a:cubicBezTo>
                <a:cubicBezTo>
                  <a:pt x="10" y="32"/>
                  <a:pt x="11" y="35"/>
                  <a:pt x="12" y="35"/>
                </a:cubicBezTo>
                <a:cubicBezTo>
                  <a:pt x="13" y="36"/>
                  <a:pt x="16" y="36"/>
                  <a:pt x="17" y="35"/>
                </a:cubicBezTo>
                <a:cubicBezTo>
                  <a:pt x="18" y="35"/>
                  <a:pt x="19" y="33"/>
                  <a:pt x="19" y="32"/>
                </a:cubicBezTo>
                <a:cubicBezTo>
                  <a:pt x="19" y="32"/>
                  <a:pt x="18" y="30"/>
                  <a:pt x="17" y="30"/>
                </a:cubicBezTo>
                <a:cubicBezTo>
                  <a:pt x="16" y="29"/>
                  <a:pt x="13" y="29"/>
                  <a:pt x="13" y="29"/>
                </a:cubicBezTo>
                <a:cubicBezTo>
                  <a:pt x="13" y="28"/>
                  <a:pt x="14" y="25"/>
                  <a:pt x="15" y="25"/>
                </a:cubicBezTo>
                <a:cubicBezTo>
                  <a:pt x="16" y="24"/>
                  <a:pt x="18" y="24"/>
                  <a:pt x="19" y="24"/>
                </a:cubicBezTo>
                <a:cubicBezTo>
                  <a:pt x="20" y="23"/>
                  <a:pt x="22" y="22"/>
                  <a:pt x="22" y="22"/>
                </a:cubicBezTo>
                <a:cubicBezTo>
                  <a:pt x="23" y="21"/>
                  <a:pt x="23" y="18"/>
                  <a:pt x="23" y="16"/>
                </a:cubicBezTo>
                <a:cubicBezTo>
                  <a:pt x="23" y="15"/>
                  <a:pt x="23" y="12"/>
                  <a:pt x="24" y="11"/>
                </a:cubicBezTo>
                <a:cubicBezTo>
                  <a:pt x="24" y="11"/>
                  <a:pt x="26" y="10"/>
                  <a:pt x="26" y="9"/>
                </a:cubicBezTo>
                <a:cubicBezTo>
                  <a:pt x="26" y="9"/>
                  <a:pt x="27" y="6"/>
                  <a:pt x="26" y="6"/>
                </a:cubicBezTo>
                <a:cubicBezTo>
                  <a:pt x="25" y="4"/>
                  <a:pt x="21" y="5"/>
                  <a:pt x="20" y="5"/>
                </a:cubicBezTo>
                <a:cubicBezTo>
                  <a:pt x="19" y="5"/>
                  <a:pt x="17" y="6"/>
                  <a:pt x="16" y="6"/>
                </a:cubicBezTo>
                <a:cubicBezTo>
                  <a:pt x="15" y="6"/>
                  <a:pt x="12" y="6"/>
                  <a:pt x="11"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5" name="Freeform 100">
            <a:extLst>
              <a:ext uri="{FF2B5EF4-FFF2-40B4-BE49-F238E27FC236}">
                <a16:creationId xmlns:a16="http://schemas.microsoft.com/office/drawing/2014/main" id="{D34C6C6B-1AB7-4F66-A2AC-DDE297D9DFC7}"/>
              </a:ext>
            </a:extLst>
          </p:cNvPr>
          <p:cNvSpPr>
            <a:spLocks/>
          </p:cNvSpPr>
          <p:nvPr/>
        </p:nvSpPr>
        <p:spPr bwMode="auto">
          <a:xfrm>
            <a:off x="6327368" y="5223616"/>
            <a:ext cx="41020" cy="58600"/>
          </a:xfrm>
          <a:custGeom>
            <a:avLst/>
            <a:gdLst/>
            <a:ahLst/>
            <a:cxnLst>
              <a:cxn ang="0">
                <a:pos x="10" y="20"/>
              </a:cxn>
              <a:cxn ang="0">
                <a:pos x="7" y="17"/>
              </a:cxn>
              <a:cxn ang="0">
                <a:pos x="4" y="19"/>
              </a:cxn>
              <a:cxn ang="0">
                <a:pos x="1" y="18"/>
              </a:cxn>
              <a:cxn ang="0">
                <a:pos x="1" y="12"/>
              </a:cxn>
              <a:cxn ang="0">
                <a:pos x="3" y="9"/>
              </a:cxn>
              <a:cxn ang="0">
                <a:pos x="4" y="6"/>
              </a:cxn>
              <a:cxn ang="0">
                <a:pos x="6" y="1"/>
              </a:cxn>
              <a:cxn ang="0">
                <a:pos x="10" y="0"/>
              </a:cxn>
              <a:cxn ang="0">
                <a:pos x="13" y="3"/>
              </a:cxn>
              <a:cxn ang="0">
                <a:pos x="12" y="7"/>
              </a:cxn>
              <a:cxn ang="0">
                <a:pos x="14" y="11"/>
              </a:cxn>
              <a:cxn ang="0">
                <a:pos x="14" y="15"/>
              </a:cxn>
              <a:cxn ang="0">
                <a:pos x="12" y="19"/>
              </a:cxn>
              <a:cxn ang="0">
                <a:pos x="10" y="20"/>
              </a:cxn>
            </a:cxnLst>
            <a:rect l="0" t="0" r="r" b="b"/>
            <a:pathLst>
              <a:path w="14" h="20">
                <a:moveTo>
                  <a:pt x="10" y="20"/>
                </a:moveTo>
                <a:cubicBezTo>
                  <a:pt x="9" y="20"/>
                  <a:pt x="8" y="17"/>
                  <a:pt x="7" y="17"/>
                </a:cubicBezTo>
                <a:cubicBezTo>
                  <a:pt x="6" y="17"/>
                  <a:pt x="5" y="19"/>
                  <a:pt x="4" y="19"/>
                </a:cubicBezTo>
                <a:cubicBezTo>
                  <a:pt x="3" y="19"/>
                  <a:pt x="1" y="19"/>
                  <a:pt x="1" y="18"/>
                </a:cubicBezTo>
                <a:cubicBezTo>
                  <a:pt x="0" y="17"/>
                  <a:pt x="0" y="13"/>
                  <a:pt x="1" y="12"/>
                </a:cubicBezTo>
                <a:cubicBezTo>
                  <a:pt x="1" y="11"/>
                  <a:pt x="3" y="10"/>
                  <a:pt x="3" y="9"/>
                </a:cubicBezTo>
                <a:cubicBezTo>
                  <a:pt x="4" y="9"/>
                  <a:pt x="4" y="7"/>
                  <a:pt x="4" y="6"/>
                </a:cubicBezTo>
                <a:cubicBezTo>
                  <a:pt x="5" y="5"/>
                  <a:pt x="5" y="2"/>
                  <a:pt x="6" y="1"/>
                </a:cubicBezTo>
                <a:cubicBezTo>
                  <a:pt x="7" y="0"/>
                  <a:pt x="9" y="0"/>
                  <a:pt x="10" y="0"/>
                </a:cubicBezTo>
                <a:cubicBezTo>
                  <a:pt x="11" y="1"/>
                  <a:pt x="13" y="2"/>
                  <a:pt x="13" y="3"/>
                </a:cubicBezTo>
                <a:cubicBezTo>
                  <a:pt x="13" y="4"/>
                  <a:pt x="11" y="6"/>
                  <a:pt x="12" y="7"/>
                </a:cubicBezTo>
                <a:cubicBezTo>
                  <a:pt x="12" y="8"/>
                  <a:pt x="14" y="10"/>
                  <a:pt x="14" y="11"/>
                </a:cubicBezTo>
                <a:cubicBezTo>
                  <a:pt x="14" y="12"/>
                  <a:pt x="14" y="14"/>
                  <a:pt x="14" y="15"/>
                </a:cubicBezTo>
                <a:cubicBezTo>
                  <a:pt x="14" y="16"/>
                  <a:pt x="13" y="18"/>
                  <a:pt x="12" y="19"/>
                </a:cubicBezTo>
                <a:cubicBezTo>
                  <a:pt x="12" y="19"/>
                  <a:pt x="11" y="20"/>
                  <a:pt x="10" y="2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6" name="Freeform 101">
            <a:extLst>
              <a:ext uri="{FF2B5EF4-FFF2-40B4-BE49-F238E27FC236}">
                <a16:creationId xmlns:a16="http://schemas.microsoft.com/office/drawing/2014/main" id="{BDB0992E-8BC8-4787-9DCC-AC808BA175C8}"/>
              </a:ext>
            </a:extLst>
          </p:cNvPr>
          <p:cNvSpPr>
            <a:spLocks/>
          </p:cNvSpPr>
          <p:nvPr/>
        </p:nvSpPr>
        <p:spPr bwMode="auto">
          <a:xfrm>
            <a:off x="5715000" y="3990093"/>
            <a:ext cx="1441554" cy="1365373"/>
          </a:xfrm>
          <a:custGeom>
            <a:avLst/>
            <a:gdLst/>
            <a:ahLst/>
            <a:cxnLst>
              <a:cxn ang="0">
                <a:pos x="483" y="291"/>
              </a:cxn>
              <a:cxn ang="0">
                <a:pos x="456" y="325"/>
              </a:cxn>
              <a:cxn ang="0">
                <a:pos x="428" y="322"/>
              </a:cxn>
              <a:cxn ang="0">
                <a:pos x="373" y="322"/>
              </a:cxn>
              <a:cxn ang="0">
                <a:pos x="346" y="351"/>
              </a:cxn>
              <a:cxn ang="0">
                <a:pos x="325" y="408"/>
              </a:cxn>
              <a:cxn ang="0">
                <a:pos x="341" y="465"/>
              </a:cxn>
              <a:cxn ang="0">
                <a:pos x="294" y="466"/>
              </a:cxn>
              <a:cxn ang="0">
                <a:pos x="234" y="471"/>
              </a:cxn>
              <a:cxn ang="0">
                <a:pos x="229" y="421"/>
              </a:cxn>
              <a:cxn ang="0">
                <a:pos x="239" y="391"/>
              </a:cxn>
              <a:cxn ang="0">
                <a:pos x="227" y="358"/>
              </a:cxn>
              <a:cxn ang="0">
                <a:pos x="218" y="323"/>
              </a:cxn>
              <a:cxn ang="0">
                <a:pos x="190" y="303"/>
              </a:cxn>
              <a:cxn ang="0">
                <a:pos x="146" y="296"/>
              </a:cxn>
              <a:cxn ang="0">
                <a:pos x="99" y="241"/>
              </a:cxn>
              <a:cxn ang="0">
                <a:pos x="89" y="216"/>
              </a:cxn>
              <a:cxn ang="0">
                <a:pos x="88" y="207"/>
              </a:cxn>
              <a:cxn ang="0">
                <a:pos x="71" y="218"/>
              </a:cxn>
              <a:cxn ang="0">
                <a:pos x="78" y="241"/>
              </a:cxn>
              <a:cxn ang="0">
                <a:pos x="71" y="249"/>
              </a:cxn>
              <a:cxn ang="0">
                <a:pos x="69" y="254"/>
              </a:cxn>
              <a:cxn ang="0">
                <a:pos x="89" y="264"/>
              </a:cxn>
              <a:cxn ang="0">
                <a:pos x="95" y="279"/>
              </a:cxn>
              <a:cxn ang="0">
                <a:pos x="93" y="288"/>
              </a:cxn>
              <a:cxn ang="0">
                <a:pos x="56" y="261"/>
              </a:cxn>
              <a:cxn ang="0">
                <a:pos x="11" y="236"/>
              </a:cxn>
              <a:cxn ang="0">
                <a:pos x="3" y="216"/>
              </a:cxn>
              <a:cxn ang="0">
                <a:pos x="23" y="166"/>
              </a:cxn>
              <a:cxn ang="0">
                <a:pos x="41" y="111"/>
              </a:cxn>
              <a:cxn ang="0">
                <a:pos x="64" y="65"/>
              </a:cxn>
              <a:cxn ang="0">
                <a:pos x="108" y="59"/>
              </a:cxn>
              <a:cxn ang="0">
                <a:pos x="160" y="74"/>
              </a:cxn>
              <a:cxn ang="0">
                <a:pos x="193" y="89"/>
              </a:cxn>
              <a:cxn ang="0">
                <a:pos x="211" y="60"/>
              </a:cxn>
              <a:cxn ang="0">
                <a:pos x="213" y="35"/>
              </a:cxn>
              <a:cxn ang="0">
                <a:pos x="262" y="41"/>
              </a:cxn>
              <a:cxn ang="0">
                <a:pos x="273" y="70"/>
              </a:cxn>
              <a:cxn ang="0">
                <a:pos x="313" y="39"/>
              </a:cxn>
              <a:cxn ang="0">
                <a:pos x="330" y="10"/>
              </a:cxn>
              <a:cxn ang="0">
                <a:pos x="363" y="2"/>
              </a:cxn>
              <a:cxn ang="0">
                <a:pos x="389" y="37"/>
              </a:cxn>
              <a:cxn ang="0">
                <a:pos x="415" y="40"/>
              </a:cxn>
              <a:cxn ang="0">
                <a:pos x="432" y="103"/>
              </a:cxn>
              <a:cxn ang="0">
                <a:pos x="437" y="161"/>
              </a:cxn>
              <a:cxn ang="0">
                <a:pos x="464" y="215"/>
              </a:cxn>
              <a:cxn ang="0">
                <a:pos x="496" y="233"/>
              </a:cxn>
              <a:cxn ang="0">
                <a:pos x="495" y="265"/>
              </a:cxn>
            </a:cxnLst>
            <a:rect l="0" t="0" r="r" b="b"/>
            <a:pathLst>
              <a:path w="497" h="471">
                <a:moveTo>
                  <a:pt x="495" y="265"/>
                </a:moveTo>
                <a:cubicBezTo>
                  <a:pt x="496" y="268"/>
                  <a:pt x="497" y="275"/>
                  <a:pt x="496" y="279"/>
                </a:cubicBezTo>
                <a:cubicBezTo>
                  <a:pt x="496" y="281"/>
                  <a:pt x="493" y="285"/>
                  <a:pt x="492" y="286"/>
                </a:cubicBezTo>
                <a:cubicBezTo>
                  <a:pt x="490" y="288"/>
                  <a:pt x="485" y="290"/>
                  <a:pt x="483" y="291"/>
                </a:cubicBezTo>
                <a:cubicBezTo>
                  <a:pt x="481" y="293"/>
                  <a:pt x="476" y="296"/>
                  <a:pt x="474" y="298"/>
                </a:cubicBezTo>
                <a:cubicBezTo>
                  <a:pt x="472" y="300"/>
                  <a:pt x="470" y="302"/>
                  <a:pt x="469" y="303"/>
                </a:cubicBezTo>
                <a:cubicBezTo>
                  <a:pt x="467" y="305"/>
                  <a:pt x="464" y="309"/>
                  <a:pt x="462" y="311"/>
                </a:cubicBezTo>
                <a:cubicBezTo>
                  <a:pt x="460" y="314"/>
                  <a:pt x="456" y="321"/>
                  <a:pt x="456" y="325"/>
                </a:cubicBezTo>
                <a:cubicBezTo>
                  <a:pt x="456" y="325"/>
                  <a:pt x="456" y="325"/>
                  <a:pt x="456" y="325"/>
                </a:cubicBezTo>
                <a:cubicBezTo>
                  <a:pt x="456" y="326"/>
                  <a:pt x="455" y="326"/>
                  <a:pt x="455" y="326"/>
                </a:cubicBezTo>
                <a:cubicBezTo>
                  <a:pt x="451" y="327"/>
                  <a:pt x="443" y="325"/>
                  <a:pt x="439" y="325"/>
                </a:cubicBezTo>
                <a:cubicBezTo>
                  <a:pt x="436" y="324"/>
                  <a:pt x="431" y="322"/>
                  <a:pt x="428" y="322"/>
                </a:cubicBezTo>
                <a:cubicBezTo>
                  <a:pt x="426" y="322"/>
                  <a:pt x="421" y="321"/>
                  <a:pt x="418" y="322"/>
                </a:cubicBezTo>
                <a:cubicBezTo>
                  <a:pt x="415" y="323"/>
                  <a:pt x="410" y="327"/>
                  <a:pt x="407" y="328"/>
                </a:cubicBezTo>
                <a:cubicBezTo>
                  <a:pt x="402" y="329"/>
                  <a:pt x="392" y="327"/>
                  <a:pt x="387" y="326"/>
                </a:cubicBezTo>
                <a:cubicBezTo>
                  <a:pt x="384" y="325"/>
                  <a:pt x="376" y="322"/>
                  <a:pt x="373" y="322"/>
                </a:cubicBezTo>
                <a:cubicBezTo>
                  <a:pt x="367" y="322"/>
                  <a:pt x="357" y="327"/>
                  <a:pt x="353" y="329"/>
                </a:cubicBezTo>
                <a:cubicBezTo>
                  <a:pt x="351" y="331"/>
                  <a:pt x="347" y="334"/>
                  <a:pt x="346" y="336"/>
                </a:cubicBezTo>
                <a:cubicBezTo>
                  <a:pt x="345" y="339"/>
                  <a:pt x="343" y="344"/>
                  <a:pt x="344" y="346"/>
                </a:cubicBezTo>
                <a:cubicBezTo>
                  <a:pt x="344" y="347"/>
                  <a:pt x="346" y="350"/>
                  <a:pt x="346" y="351"/>
                </a:cubicBezTo>
                <a:cubicBezTo>
                  <a:pt x="347" y="354"/>
                  <a:pt x="349" y="361"/>
                  <a:pt x="347" y="364"/>
                </a:cubicBezTo>
                <a:cubicBezTo>
                  <a:pt x="346" y="368"/>
                  <a:pt x="338" y="371"/>
                  <a:pt x="335" y="374"/>
                </a:cubicBezTo>
                <a:cubicBezTo>
                  <a:pt x="332" y="377"/>
                  <a:pt x="327" y="386"/>
                  <a:pt x="326" y="390"/>
                </a:cubicBezTo>
                <a:cubicBezTo>
                  <a:pt x="325" y="394"/>
                  <a:pt x="324" y="403"/>
                  <a:pt x="325" y="408"/>
                </a:cubicBezTo>
                <a:cubicBezTo>
                  <a:pt x="325" y="412"/>
                  <a:pt x="327" y="419"/>
                  <a:pt x="328" y="423"/>
                </a:cubicBezTo>
                <a:cubicBezTo>
                  <a:pt x="330" y="427"/>
                  <a:pt x="335" y="433"/>
                  <a:pt x="337" y="437"/>
                </a:cubicBezTo>
                <a:cubicBezTo>
                  <a:pt x="339" y="440"/>
                  <a:pt x="341" y="446"/>
                  <a:pt x="342" y="449"/>
                </a:cubicBezTo>
                <a:cubicBezTo>
                  <a:pt x="343" y="453"/>
                  <a:pt x="343" y="462"/>
                  <a:pt x="341" y="465"/>
                </a:cubicBezTo>
                <a:cubicBezTo>
                  <a:pt x="340" y="467"/>
                  <a:pt x="336" y="470"/>
                  <a:pt x="334" y="470"/>
                </a:cubicBezTo>
                <a:cubicBezTo>
                  <a:pt x="330" y="471"/>
                  <a:pt x="324" y="469"/>
                  <a:pt x="320" y="469"/>
                </a:cubicBezTo>
                <a:cubicBezTo>
                  <a:pt x="318" y="468"/>
                  <a:pt x="314" y="467"/>
                  <a:pt x="312" y="467"/>
                </a:cubicBezTo>
                <a:cubicBezTo>
                  <a:pt x="308" y="466"/>
                  <a:pt x="299" y="467"/>
                  <a:pt x="294" y="466"/>
                </a:cubicBezTo>
                <a:cubicBezTo>
                  <a:pt x="289" y="466"/>
                  <a:pt x="278" y="464"/>
                  <a:pt x="273" y="464"/>
                </a:cubicBezTo>
                <a:cubicBezTo>
                  <a:pt x="268" y="464"/>
                  <a:pt x="260" y="464"/>
                  <a:pt x="256" y="465"/>
                </a:cubicBezTo>
                <a:cubicBezTo>
                  <a:pt x="252" y="466"/>
                  <a:pt x="244" y="469"/>
                  <a:pt x="240" y="470"/>
                </a:cubicBezTo>
                <a:cubicBezTo>
                  <a:pt x="239" y="470"/>
                  <a:pt x="237" y="470"/>
                  <a:pt x="234" y="471"/>
                </a:cubicBezTo>
                <a:cubicBezTo>
                  <a:pt x="234" y="468"/>
                  <a:pt x="234" y="465"/>
                  <a:pt x="233" y="463"/>
                </a:cubicBezTo>
                <a:cubicBezTo>
                  <a:pt x="233" y="460"/>
                  <a:pt x="233" y="454"/>
                  <a:pt x="232" y="450"/>
                </a:cubicBezTo>
                <a:cubicBezTo>
                  <a:pt x="232" y="445"/>
                  <a:pt x="230" y="436"/>
                  <a:pt x="230" y="431"/>
                </a:cubicBezTo>
                <a:cubicBezTo>
                  <a:pt x="230" y="428"/>
                  <a:pt x="229" y="423"/>
                  <a:pt x="229" y="421"/>
                </a:cubicBezTo>
                <a:cubicBezTo>
                  <a:pt x="229" y="419"/>
                  <a:pt x="228" y="414"/>
                  <a:pt x="229" y="412"/>
                </a:cubicBezTo>
                <a:cubicBezTo>
                  <a:pt x="230" y="410"/>
                  <a:pt x="233" y="409"/>
                  <a:pt x="234" y="408"/>
                </a:cubicBezTo>
                <a:cubicBezTo>
                  <a:pt x="236" y="406"/>
                  <a:pt x="237" y="403"/>
                  <a:pt x="237" y="401"/>
                </a:cubicBezTo>
                <a:cubicBezTo>
                  <a:pt x="238" y="399"/>
                  <a:pt x="239" y="393"/>
                  <a:pt x="239" y="391"/>
                </a:cubicBezTo>
                <a:cubicBezTo>
                  <a:pt x="239" y="389"/>
                  <a:pt x="239" y="385"/>
                  <a:pt x="239" y="383"/>
                </a:cubicBezTo>
                <a:cubicBezTo>
                  <a:pt x="239" y="381"/>
                  <a:pt x="240" y="379"/>
                  <a:pt x="239" y="377"/>
                </a:cubicBezTo>
                <a:cubicBezTo>
                  <a:pt x="238" y="375"/>
                  <a:pt x="233" y="373"/>
                  <a:pt x="232" y="371"/>
                </a:cubicBezTo>
                <a:cubicBezTo>
                  <a:pt x="230" y="368"/>
                  <a:pt x="229" y="361"/>
                  <a:pt x="227" y="358"/>
                </a:cubicBezTo>
                <a:cubicBezTo>
                  <a:pt x="226" y="356"/>
                  <a:pt x="223" y="352"/>
                  <a:pt x="222" y="350"/>
                </a:cubicBezTo>
                <a:cubicBezTo>
                  <a:pt x="221" y="348"/>
                  <a:pt x="219" y="343"/>
                  <a:pt x="218" y="341"/>
                </a:cubicBezTo>
                <a:cubicBezTo>
                  <a:pt x="218" y="339"/>
                  <a:pt x="218" y="334"/>
                  <a:pt x="218" y="332"/>
                </a:cubicBezTo>
                <a:cubicBezTo>
                  <a:pt x="218" y="330"/>
                  <a:pt x="219" y="325"/>
                  <a:pt x="218" y="323"/>
                </a:cubicBezTo>
                <a:cubicBezTo>
                  <a:pt x="217" y="322"/>
                  <a:pt x="214" y="321"/>
                  <a:pt x="212" y="320"/>
                </a:cubicBezTo>
                <a:cubicBezTo>
                  <a:pt x="210" y="319"/>
                  <a:pt x="206" y="316"/>
                  <a:pt x="205" y="315"/>
                </a:cubicBezTo>
                <a:cubicBezTo>
                  <a:pt x="202" y="313"/>
                  <a:pt x="197" y="309"/>
                  <a:pt x="195" y="307"/>
                </a:cubicBezTo>
                <a:cubicBezTo>
                  <a:pt x="194" y="306"/>
                  <a:pt x="192" y="303"/>
                  <a:pt x="190" y="303"/>
                </a:cubicBezTo>
                <a:cubicBezTo>
                  <a:pt x="189" y="303"/>
                  <a:pt x="186" y="304"/>
                  <a:pt x="185" y="304"/>
                </a:cubicBezTo>
                <a:cubicBezTo>
                  <a:pt x="181" y="305"/>
                  <a:pt x="174" y="306"/>
                  <a:pt x="171" y="306"/>
                </a:cubicBezTo>
                <a:cubicBezTo>
                  <a:pt x="168" y="306"/>
                  <a:pt x="163" y="307"/>
                  <a:pt x="160" y="306"/>
                </a:cubicBezTo>
                <a:cubicBezTo>
                  <a:pt x="156" y="305"/>
                  <a:pt x="149" y="299"/>
                  <a:pt x="146" y="296"/>
                </a:cubicBezTo>
                <a:cubicBezTo>
                  <a:pt x="142" y="292"/>
                  <a:pt x="135" y="282"/>
                  <a:pt x="131" y="277"/>
                </a:cubicBezTo>
                <a:cubicBezTo>
                  <a:pt x="129" y="274"/>
                  <a:pt x="124" y="267"/>
                  <a:pt x="121" y="264"/>
                </a:cubicBezTo>
                <a:cubicBezTo>
                  <a:pt x="118" y="261"/>
                  <a:pt x="113" y="256"/>
                  <a:pt x="111" y="254"/>
                </a:cubicBezTo>
                <a:cubicBezTo>
                  <a:pt x="108" y="251"/>
                  <a:pt x="102" y="244"/>
                  <a:pt x="99" y="241"/>
                </a:cubicBezTo>
                <a:cubicBezTo>
                  <a:pt x="96" y="238"/>
                  <a:pt x="91" y="234"/>
                  <a:pt x="89" y="231"/>
                </a:cubicBezTo>
                <a:cubicBezTo>
                  <a:pt x="88" y="230"/>
                  <a:pt x="87" y="227"/>
                  <a:pt x="86" y="226"/>
                </a:cubicBezTo>
                <a:cubicBezTo>
                  <a:pt x="86" y="224"/>
                  <a:pt x="85" y="220"/>
                  <a:pt x="86" y="219"/>
                </a:cubicBezTo>
                <a:cubicBezTo>
                  <a:pt x="86" y="218"/>
                  <a:pt x="88" y="216"/>
                  <a:pt x="89" y="216"/>
                </a:cubicBezTo>
                <a:cubicBezTo>
                  <a:pt x="91" y="216"/>
                  <a:pt x="94" y="218"/>
                  <a:pt x="96" y="217"/>
                </a:cubicBezTo>
                <a:cubicBezTo>
                  <a:pt x="97" y="217"/>
                  <a:pt x="100" y="217"/>
                  <a:pt x="100" y="216"/>
                </a:cubicBezTo>
                <a:cubicBezTo>
                  <a:pt x="101" y="215"/>
                  <a:pt x="98" y="213"/>
                  <a:pt x="97" y="212"/>
                </a:cubicBezTo>
                <a:cubicBezTo>
                  <a:pt x="95" y="210"/>
                  <a:pt x="90" y="208"/>
                  <a:pt x="88" y="207"/>
                </a:cubicBezTo>
                <a:cubicBezTo>
                  <a:pt x="87" y="207"/>
                  <a:pt x="85" y="205"/>
                  <a:pt x="83" y="205"/>
                </a:cubicBezTo>
                <a:cubicBezTo>
                  <a:pt x="82" y="205"/>
                  <a:pt x="79" y="206"/>
                  <a:pt x="78" y="207"/>
                </a:cubicBezTo>
                <a:cubicBezTo>
                  <a:pt x="77" y="208"/>
                  <a:pt x="76" y="211"/>
                  <a:pt x="75" y="212"/>
                </a:cubicBezTo>
                <a:cubicBezTo>
                  <a:pt x="74" y="214"/>
                  <a:pt x="71" y="217"/>
                  <a:pt x="71" y="218"/>
                </a:cubicBezTo>
                <a:cubicBezTo>
                  <a:pt x="70" y="220"/>
                  <a:pt x="70" y="224"/>
                  <a:pt x="70" y="225"/>
                </a:cubicBezTo>
                <a:cubicBezTo>
                  <a:pt x="70" y="227"/>
                  <a:pt x="70" y="232"/>
                  <a:pt x="71" y="234"/>
                </a:cubicBezTo>
                <a:cubicBezTo>
                  <a:pt x="71" y="235"/>
                  <a:pt x="72" y="238"/>
                  <a:pt x="73" y="239"/>
                </a:cubicBezTo>
                <a:cubicBezTo>
                  <a:pt x="74" y="240"/>
                  <a:pt x="77" y="240"/>
                  <a:pt x="78" y="241"/>
                </a:cubicBezTo>
                <a:cubicBezTo>
                  <a:pt x="79" y="242"/>
                  <a:pt x="80" y="243"/>
                  <a:pt x="81" y="244"/>
                </a:cubicBezTo>
                <a:cubicBezTo>
                  <a:pt x="81" y="245"/>
                  <a:pt x="79" y="248"/>
                  <a:pt x="78" y="249"/>
                </a:cubicBezTo>
                <a:cubicBezTo>
                  <a:pt x="77" y="249"/>
                  <a:pt x="75" y="250"/>
                  <a:pt x="74" y="250"/>
                </a:cubicBezTo>
                <a:cubicBezTo>
                  <a:pt x="73" y="250"/>
                  <a:pt x="71" y="249"/>
                  <a:pt x="71" y="249"/>
                </a:cubicBezTo>
                <a:cubicBezTo>
                  <a:pt x="70" y="248"/>
                  <a:pt x="68" y="246"/>
                  <a:pt x="67" y="247"/>
                </a:cubicBezTo>
                <a:cubicBezTo>
                  <a:pt x="67" y="247"/>
                  <a:pt x="66" y="248"/>
                  <a:pt x="65" y="249"/>
                </a:cubicBezTo>
                <a:cubicBezTo>
                  <a:pt x="65" y="250"/>
                  <a:pt x="66" y="251"/>
                  <a:pt x="66" y="252"/>
                </a:cubicBezTo>
                <a:cubicBezTo>
                  <a:pt x="67" y="253"/>
                  <a:pt x="68" y="254"/>
                  <a:pt x="69" y="254"/>
                </a:cubicBezTo>
                <a:cubicBezTo>
                  <a:pt x="70" y="255"/>
                  <a:pt x="72" y="255"/>
                  <a:pt x="74" y="255"/>
                </a:cubicBezTo>
                <a:cubicBezTo>
                  <a:pt x="75" y="255"/>
                  <a:pt x="79" y="255"/>
                  <a:pt x="80" y="256"/>
                </a:cubicBezTo>
                <a:cubicBezTo>
                  <a:pt x="82" y="256"/>
                  <a:pt x="85" y="258"/>
                  <a:pt x="86" y="259"/>
                </a:cubicBezTo>
                <a:cubicBezTo>
                  <a:pt x="87" y="260"/>
                  <a:pt x="89" y="262"/>
                  <a:pt x="89" y="264"/>
                </a:cubicBezTo>
                <a:cubicBezTo>
                  <a:pt x="89" y="265"/>
                  <a:pt x="88" y="266"/>
                  <a:pt x="88" y="267"/>
                </a:cubicBezTo>
                <a:cubicBezTo>
                  <a:pt x="88" y="268"/>
                  <a:pt x="88" y="271"/>
                  <a:pt x="88" y="272"/>
                </a:cubicBezTo>
                <a:cubicBezTo>
                  <a:pt x="89" y="273"/>
                  <a:pt x="90" y="274"/>
                  <a:pt x="90" y="275"/>
                </a:cubicBezTo>
                <a:cubicBezTo>
                  <a:pt x="91" y="276"/>
                  <a:pt x="93" y="278"/>
                  <a:pt x="95" y="279"/>
                </a:cubicBezTo>
                <a:cubicBezTo>
                  <a:pt x="96" y="280"/>
                  <a:pt x="98" y="280"/>
                  <a:pt x="100" y="281"/>
                </a:cubicBezTo>
                <a:cubicBezTo>
                  <a:pt x="100" y="282"/>
                  <a:pt x="102" y="282"/>
                  <a:pt x="102" y="283"/>
                </a:cubicBezTo>
                <a:cubicBezTo>
                  <a:pt x="102" y="284"/>
                  <a:pt x="101" y="286"/>
                  <a:pt x="100" y="287"/>
                </a:cubicBezTo>
                <a:cubicBezTo>
                  <a:pt x="99" y="288"/>
                  <a:pt x="95" y="288"/>
                  <a:pt x="93" y="288"/>
                </a:cubicBezTo>
                <a:cubicBezTo>
                  <a:pt x="92" y="288"/>
                  <a:pt x="88" y="286"/>
                  <a:pt x="86" y="285"/>
                </a:cubicBezTo>
                <a:cubicBezTo>
                  <a:pt x="84" y="284"/>
                  <a:pt x="81" y="281"/>
                  <a:pt x="79" y="280"/>
                </a:cubicBezTo>
                <a:cubicBezTo>
                  <a:pt x="77" y="278"/>
                  <a:pt x="74" y="275"/>
                  <a:pt x="72" y="273"/>
                </a:cubicBezTo>
                <a:cubicBezTo>
                  <a:pt x="68" y="270"/>
                  <a:pt x="60" y="264"/>
                  <a:pt x="56" y="261"/>
                </a:cubicBezTo>
                <a:cubicBezTo>
                  <a:pt x="53" y="258"/>
                  <a:pt x="46" y="253"/>
                  <a:pt x="43" y="250"/>
                </a:cubicBezTo>
                <a:cubicBezTo>
                  <a:pt x="40" y="248"/>
                  <a:pt x="34" y="244"/>
                  <a:pt x="30" y="243"/>
                </a:cubicBezTo>
                <a:cubicBezTo>
                  <a:pt x="28" y="242"/>
                  <a:pt x="23" y="240"/>
                  <a:pt x="20" y="240"/>
                </a:cubicBezTo>
                <a:cubicBezTo>
                  <a:pt x="18" y="239"/>
                  <a:pt x="13" y="237"/>
                  <a:pt x="11" y="236"/>
                </a:cubicBezTo>
                <a:cubicBezTo>
                  <a:pt x="9" y="235"/>
                  <a:pt x="5" y="232"/>
                  <a:pt x="3" y="231"/>
                </a:cubicBezTo>
                <a:cubicBezTo>
                  <a:pt x="3" y="230"/>
                  <a:pt x="2" y="227"/>
                  <a:pt x="1" y="226"/>
                </a:cubicBezTo>
                <a:cubicBezTo>
                  <a:pt x="1" y="224"/>
                  <a:pt x="0" y="222"/>
                  <a:pt x="1" y="221"/>
                </a:cubicBezTo>
                <a:cubicBezTo>
                  <a:pt x="1" y="220"/>
                  <a:pt x="2" y="217"/>
                  <a:pt x="3" y="216"/>
                </a:cubicBezTo>
                <a:cubicBezTo>
                  <a:pt x="4" y="214"/>
                  <a:pt x="7" y="211"/>
                  <a:pt x="9" y="209"/>
                </a:cubicBezTo>
                <a:cubicBezTo>
                  <a:pt x="11" y="204"/>
                  <a:pt x="15" y="193"/>
                  <a:pt x="17" y="188"/>
                </a:cubicBezTo>
                <a:cubicBezTo>
                  <a:pt x="19" y="184"/>
                  <a:pt x="24" y="175"/>
                  <a:pt x="24" y="170"/>
                </a:cubicBezTo>
                <a:cubicBezTo>
                  <a:pt x="24" y="169"/>
                  <a:pt x="23" y="167"/>
                  <a:pt x="23" y="166"/>
                </a:cubicBezTo>
                <a:cubicBezTo>
                  <a:pt x="23" y="164"/>
                  <a:pt x="23" y="161"/>
                  <a:pt x="23" y="160"/>
                </a:cubicBezTo>
                <a:cubicBezTo>
                  <a:pt x="24" y="157"/>
                  <a:pt x="27" y="151"/>
                  <a:pt x="29" y="148"/>
                </a:cubicBezTo>
                <a:cubicBezTo>
                  <a:pt x="30" y="145"/>
                  <a:pt x="34" y="137"/>
                  <a:pt x="35" y="134"/>
                </a:cubicBezTo>
                <a:cubicBezTo>
                  <a:pt x="37" y="128"/>
                  <a:pt x="39" y="116"/>
                  <a:pt x="41" y="111"/>
                </a:cubicBezTo>
                <a:cubicBezTo>
                  <a:pt x="42" y="106"/>
                  <a:pt x="46" y="96"/>
                  <a:pt x="46" y="90"/>
                </a:cubicBezTo>
                <a:cubicBezTo>
                  <a:pt x="46" y="89"/>
                  <a:pt x="46" y="87"/>
                  <a:pt x="46" y="85"/>
                </a:cubicBezTo>
                <a:cubicBezTo>
                  <a:pt x="49" y="83"/>
                  <a:pt x="53" y="81"/>
                  <a:pt x="55" y="80"/>
                </a:cubicBezTo>
                <a:cubicBezTo>
                  <a:pt x="58" y="77"/>
                  <a:pt x="62" y="69"/>
                  <a:pt x="64" y="65"/>
                </a:cubicBezTo>
                <a:cubicBezTo>
                  <a:pt x="65" y="63"/>
                  <a:pt x="67" y="58"/>
                  <a:pt x="68" y="56"/>
                </a:cubicBezTo>
                <a:cubicBezTo>
                  <a:pt x="70" y="54"/>
                  <a:pt x="76" y="52"/>
                  <a:pt x="79" y="51"/>
                </a:cubicBezTo>
                <a:cubicBezTo>
                  <a:pt x="82" y="50"/>
                  <a:pt x="90" y="50"/>
                  <a:pt x="94" y="51"/>
                </a:cubicBezTo>
                <a:cubicBezTo>
                  <a:pt x="98" y="52"/>
                  <a:pt x="104" y="58"/>
                  <a:pt x="108" y="59"/>
                </a:cubicBezTo>
                <a:cubicBezTo>
                  <a:pt x="112" y="60"/>
                  <a:pt x="120" y="60"/>
                  <a:pt x="125" y="60"/>
                </a:cubicBezTo>
                <a:cubicBezTo>
                  <a:pt x="128" y="60"/>
                  <a:pt x="136" y="61"/>
                  <a:pt x="140" y="62"/>
                </a:cubicBezTo>
                <a:cubicBezTo>
                  <a:pt x="143" y="63"/>
                  <a:pt x="148" y="66"/>
                  <a:pt x="150" y="68"/>
                </a:cubicBezTo>
                <a:cubicBezTo>
                  <a:pt x="153" y="69"/>
                  <a:pt x="157" y="73"/>
                  <a:pt x="160" y="74"/>
                </a:cubicBezTo>
                <a:cubicBezTo>
                  <a:pt x="162" y="76"/>
                  <a:pt x="167" y="79"/>
                  <a:pt x="170" y="80"/>
                </a:cubicBezTo>
                <a:cubicBezTo>
                  <a:pt x="172" y="80"/>
                  <a:pt x="177" y="81"/>
                  <a:pt x="179" y="82"/>
                </a:cubicBezTo>
                <a:cubicBezTo>
                  <a:pt x="181" y="83"/>
                  <a:pt x="184" y="87"/>
                  <a:pt x="186" y="88"/>
                </a:cubicBezTo>
                <a:cubicBezTo>
                  <a:pt x="187" y="89"/>
                  <a:pt x="191" y="89"/>
                  <a:pt x="193" y="89"/>
                </a:cubicBezTo>
                <a:cubicBezTo>
                  <a:pt x="195" y="89"/>
                  <a:pt x="199" y="87"/>
                  <a:pt x="201" y="85"/>
                </a:cubicBezTo>
                <a:cubicBezTo>
                  <a:pt x="202" y="84"/>
                  <a:pt x="202" y="78"/>
                  <a:pt x="203" y="77"/>
                </a:cubicBezTo>
                <a:cubicBezTo>
                  <a:pt x="204" y="75"/>
                  <a:pt x="210" y="73"/>
                  <a:pt x="211" y="71"/>
                </a:cubicBezTo>
                <a:cubicBezTo>
                  <a:pt x="212" y="69"/>
                  <a:pt x="212" y="62"/>
                  <a:pt x="211" y="60"/>
                </a:cubicBezTo>
                <a:cubicBezTo>
                  <a:pt x="210" y="58"/>
                  <a:pt x="207" y="55"/>
                  <a:pt x="205" y="53"/>
                </a:cubicBezTo>
                <a:cubicBezTo>
                  <a:pt x="204" y="51"/>
                  <a:pt x="201" y="48"/>
                  <a:pt x="201" y="46"/>
                </a:cubicBezTo>
                <a:cubicBezTo>
                  <a:pt x="200" y="45"/>
                  <a:pt x="201" y="40"/>
                  <a:pt x="203" y="39"/>
                </a:cubicBezTo>
                <a:cubicBezTo>
                  <a:pt x="205" y="37"/>
                  <a:pt x="210" y="36"/>
                  <a:pt x="213" y="35"/>
                </a:cubicBezTo>
                <a:cubicBezTo>
                  <a:pt x="214" y="35"/>
                  <a:pt x="215" y="36"/>
                  <a:pt x="216" y="36"/>
                </a:cubicBezTo>
                <a:cubicBezTo>
                  <a:pt x="220" y="37"/>
                  <a:pt x="228" y="38"/>
                  <a:pt x="232" y="39"/>
                </a:cubicBezTo>
                <a:cubicBezTo>
                  <a:pt x="235" y="39"/>
                  <a:pt x="241" y="39"/>
                  <a:pt x="243" y="39"/>
                </a:cubicBezTo>
                <a:cubicBezTo>
                  <a:pt x="248" y="39"/>
                  <a:pt x="258" y="39"/>
                  <a:pt x="262" y="41"/>
                </a:cubicBezTo>
                <a:cubicBezTo>
                  <a:pt x="264" y="42"/>
                  <a:pt x="267" y="46"/>
                  <a:pt x="267" y="48"/>
                </a:cubicBezTo>
                <a:cubicBezTo>
                  <a:pt x="267" y="49"/>
                  <a:pt x="264" y="51"/>
                  <a:pt x="264" y="53"/>
                </a:cubicBezTo>
                <a:cubicBezTo>
                  <a:pt x="263" y="55"/>
                  <a:pt x="264" y="60"/>
                  <a:pt x="265" y="62"/>
                </a:cubicBezTo>
                <a:cubicBezTo>
                  <a:pt x="266" y="64"/>
                  <a:pt x="270" y="69"/>
                  <a:pt x="273" y="70"/>
                </a:cubicBezTo>
                <a:cubicBezTo>
                  <a:pt x="275" y="71"/>
                  <a:pt x="280" y="71"/>
                  <a:pt x="283" y="71"/>
                </a:cubicBezTo>
                <a:cubicBezTo>
                  <a:pt x="285" y="70"/>
                  <a:pt x="291" y="69"/>
                  <a:pt x="293" y="67"/>
                </a:cubicBezTo>
                <a:cubicBezTo>
                  <a:pt x="297" y="64"/>
                  <a:pt x="303" y="56"/>
                  <a:pt x="306" y="52"/>
                </a:cubicBezTo>
                <a:cubicBezTo>
                  <a:pt x="308" y="49"/>
                  <a:pt x="311" y="41"/>
                  <a:pt x="313" y="39"/>
                </a:cubicBezTo>
                <a:cubicBezTo>
                  <a:pt x="314" y="37"/>
                  <a:pt x="318" y="36"/>
                  <a:pt x="318" y="34"/>
                </a:cubicBezTo>
                <a:cubicBezTo>
                  <a:pt x="320" y="31"/>
                  <a:pt x="318" y="24"/>
                  <a:pt x="320" y="22"/>
                </a:cubicBezTo>
                <a:cubicBezTo>
                  <a:pt x="321" y="19"/>
                  <a:pt x="326" y="18"/>
                  <a:pt x="327" y="16"/>
                </a:cubicBezTo>
                <a:cubicBezTo>
                  <a:pt x="328" y="15"/>
                  <a:pt x="329" y="11"/>
                  <a:pt x="330" y="10"/>
                </a:cubicBezTo>
                <a:cubicBezTo>
                  <a:pt x="332" y="8"/>
                  <a:pt x="337" y="7"/>
                  <a:pt x="339" y="5"/>
                </a:cubicBezTo>
                <a:cubicBezTo>
                  <a:pt x="341" y="4"/>
                  <a:pt x="343" y="1"/>
                  <a:pt x="344" y="1"/>
                </a:cubicBezTo>
                <a:cubicBezTo>
                  <a:pt x="346" y="0"/>
                  <a:pt x="350" y="0"/>
                  <a:pt x="352" y="1"/>
                </a:cubicBezTo>
                <a:cubicBezTo>
                  <a:pt x="355" y="1"/>
                  <a:pt x="361" y="1"/>
                  <a:pt x="363" y="2"/>
                </a:cubicBezTo>
                <a:cubicBezTo>
                  <a:pt x="366" y="4"/>
                  <a:pt x="368" y="9"/>
                  <a:pt x="368" y="11"/>
                </a:cubicBezTo>
                <a:cubicBezTo>
                  <a:pt x="369" y="14"/>
                  <a:pt x="368" y="20"/>
                  <a:pt x="369" y="23"/>
                </a:cubicBezTo>
                <a:cubicBezTo>
                  <a:pt x="370" y="25"/>
                  <a:pt x="374" y="29"/>
                  <a:pt x="376" y="31"/>
                </a:cubicBezTo>
                <a:cubicBezTo>
                  <a:pt x="379" y="33"/>
                  <a:pt x="385" y="36"/>
                  <a:pt x="389" y="37"/>
                </a:cubicBezTo>
                <a:cubicBezTo>
                  <a:pt x="392" y="38"/>
                  <a:pt x="399" y="41"/>
                  <a:pt x="403" y="40"/>
                </a:cubicBezTo>
                <a:cubicBezTo>
                  <a:pt x="406" y="40"/>
                  <a:pt x="411" y="37"/>
                  <a:pt x="414" y="36"/>
                </a:cubicBezTo>
                <a:cubicBezTo>
                  <a:pt x="414" y="36"/>
                  <a:pt x="415" y="36"/>
                  <a:pt x="416" y="36"/>
                </a:cubicBezTo>
                <a:cubicBezTo>
                  <a:pt x="416" y="38"/>
                  <a:pt x="415" y="39"/>
                  <a:pt x="415" y="40"/>
                </a:cubicBezTo>
                <a:cubicBezTo>
                  <a:pt x="415" y="42"/>
                  <a:pt x="414" y="47"/>
                  <a:pt x="414" y="49"/>
                </a:cubicBezTo>
                <a:cubicBezTo>
                  <a:pt x="414" y="52"/>
                  <a:pt x="415" y="73"/>
                  <a:pt x="416" y="75"/>
                </a:cubicBezTo>
                <a:cubicBezTo>
                  <a:pt x="417" y="80"/>
                  <a:pt x="420" y="88"/>
                  <a:pt x="423" y="92"/>
                </a:cubicBezTo>
                <a:cubicBezTo>
                  <a:pt x="425" y="95"/>
                  <a:pt x="430" y="100"/>
                  <a:pt x="432" y="103"/>
                </a:cubicBezTo>
                <a:cubicBezTo>
                  <a:pt x="433" y="105"/>
                  <a:pt x="435" y="111"/>
                  <a:pt x="436" y="114"/>
                </a:cubicBezTo>
                <a:cubicBezTo>
                  <a:pt x="436" y="116"/>
                  <a:pt x="438" y="121"/>
                  <a:pt x="438" y="123"/>
                </a:cubicBezTo>
                <a:cubicBezTo>
                  <a:pt x="439" y="128"/>
                  <a:pt x="439" y="138"/>
                  <a:pt x="439" y="143"/>
                </a:cubicBezTo>
                <a:cubicBezTo>
                  <a:pt x="438" y="147"/>
                  <a:pt x="437" y="156"/>
                  <a:pt x="437" y="161"/>
                </a:cubicBezTo>
                <a:cubicBezTo>
                  <a:pt x="437" y="165"/>
                  <a:pt x="436" y="173"/>
                  <a:pt x="437" y="178"/>
                </a:cubicBezTo>
                <a:cubicBezTo>
                  <a:pt x="437" y="181"/>
                  <a:pt x="439" y="187"/>
                  <a:pt x="440" y="190"/>
                </a:cubicBezTo>
                <a:cubicBezTo>
                  <a:pt x="442" y="193"/>
                  <a:pt x="447" y="198"/>
                  <a:pt x="449" y="201"/>
                </a:cubicBezTo>
                <a:cubicBezTo>
                  <a:pt x="453" y="205"/>
                  <a:pt x="460" y="212"/>
                  <a:pt x="464" y="215"/>
                </a:cubicBezTo>
                <a:cubicBezTo>
                  <a:pt x="466" y="217"/>
                  <a:pt x="470" y="220"/>
                  <a:pt x="473" y="221"/>
                </a:cubicBezTo>
                <a:cubicBezTo>
                  <a:pt x="475" y="222"/>
                  <a:pt x="480" y="223"/>
                  <a:pt x="483" y="224"/>
                </a:cubicBezTo>
                <a:cubicBezTo>
                  <a:pt x="485" y="225"/>
                  <a:pt x="488" y="226"/>
                  <a:pt x="490" y="227"/>
                </a:cubicBezTo>
                <a:cubicBezTo>
                  <a:pt x="491" y="229"/>
                  <a:pt x="495" y="231"/>
                  <a:pt x="496" y="233"/>
                </a:cubicBezTo>
                <a:cubicBezTo>
                  <a:pt x="497" y="235"/>
                  <a:pt x="497" y="240"/>
                  <a:pt x="496" y="242"/>
                </a:cubicBezTo>
                <a:cubicBezTo>
                  <a:pt x="496" y="245"/>
                  <a:pt x="493" y="250"/>
                  <a:pt x="493" y="253"/>
                </a:cubicBezTo>
                <a:cubicBezTo>
                  <a:pt x="492" y="254"/>
                  <a:pt x="492" y="258"/>
                  <a:pt x="492" y="259"/>
                </a:cubicBezTo>
                <a:cubicBezTo>
                  <a:pt x="493" y="261"/>
                  <a:pt x="495" y="263"/>
                  <a:pt x="495" y="26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7" name="Freeform 102">
            <a:extLst>
              <a:ext uri="{FF2B5EF4-FFF2-40B4-BE49-F238E27FC236}">
                <a16:creationId xmlns:a16="http://schemas.microsoft.com/office/drawing/2014/main" id="{C88654CB-E451-4D97-B432-E88BEA8AE68E}"/>
              </a:ext>
            </a:extLst>
          </p:cNvPr>
          <p:cNvSpPr>
            <a:spLocks/>
          </p:cNvSpPr>
          <p:nvPr/>
        </p:nvSpPr>
        <p:spPr bwMode="auto">
          <a:xfrm>
            <a:off x="8337339" y="3887542"/>
            <a:ext cx="41020" cy="26371"/>
          </a:xfrm>
          <a:custGeom>
            <a:avLst/>
            <a:gdLst/>
            <a:ahLst/>
            <a:cxnLst>
              <a:cxn ang="0">
                <a:pos x="13" y="6"/>
              </a:cxn>
              <a:cxn ang="0">
                <a:pos x="9" y="9"/>
              </a:cxn>
              <a:cxn ang="0">
                <a:pos x="6" y="8"/>
              </a:cxn>
              <a:cxn ang="0">
                <a:pos x="2" y="6"/>
              </a:cxn>
              <a:cxn ang="0">
                <a:pos x="1" y="2"/>
              </a:cxn>
              <a:cxn ang="0">
                <a:pos x="5" y="0"/>
              </a:cxn>
              <a:cxn ang="0">
                <a:pos x="7" y="2"/>
              </a:cxn>
              <a:cxn ang="0">
                <a:pos x="10" y="2"/>
              </a:cxn>
              <a:cxn ang="0">
                <a:pos x="13" y="4"/>
              </a:cxn>
              <a:cxn ang="0">
                <a:pos x="13" y="6"/>
              </a:cxn>
            </a:cxnLst>
            <a:rect l="0" t="0" r="r" b="b"/>
            <a:pathLst>
              <a:path w="14" h="9">
                <a:moveTo>
                  <a:pt x="13" y="6"/>
                </a:moveTo>
                <a:cubicBezTo>
                  <a:pt x="13" y="7"/>
                  <a:pt x="10" y="8"/>
                  <a:pt x="9" y="9"/>
                </a:cubicBezTo>
                <a:cubicBezTo>
                  <a:pt x="8" y="9"/>
                  <a:pt x="6" y="8"/>
                  <a:pt x="6" y="8"/>
                </a:cubicBezTo>
                <a:cubicBezTo>
                  <a:pt x="5" y="7"/>
                  <a:pt x="2" y="7"/>
                  <a:pt x="2" y="6"/>
                </a:cubicBezTo>
                <a:cubicBezTo>
                  <a:pt x="1" y="5"/>
                  <a:pt x="0" y="3"/>
                  <a:pt x="1" y="2"/>
                </a:cubicBezTo>
                <a:cubicBezTo>
                  <a:pt x="1" y="1"/>
                  <a:pt x="4" y="0"/>
                  <a:pt x="5" y="0"/>
                </a:cubicBezTo>
                <a:cubicBezTo>
                  <a:pt x="6" y="0"/>
                  <a:pt x="6" y="2"/>
                  <a:pt x="7" y="2"/>
                </a:cubicBezTo>
                <a:cubicBezTo>
                  <a:pt x="8" y="2"/>
                  <a:pt x="10" y="2"/>
                  <a:pt x="10" y="2"/>
                </a:cubicBezTo>
                <a:cubicBezTo>
                  <a:pt x="11" y="3"/>
                  <a:pt x="12" y="4"/>
                  <a:pt x="13" y="4"/>
                </a:cubicBezTo>
                <a:cubicBezTo>
                  <a:pt x="13" y="5"/>
                  <a:pt x="14" y="6"/>
                  <a:pt x="13"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Freeform 103">
            <a:extLst>
              <a:ext uri="{FF2B5EF4-FFF2-40B4-BE49-F238E27FC236}">
                <a16:creationId xmlns:a16="http://schemas.microsoft.com/office/drawing/2014/main" id="{7ECC389C-CC2E-498C-A255-22A775B17A53}"/>
              </a:ext>
            </a:extLst>
          </p:cNvPr>
          <p:cNvSpPr>
            <a:spLocks/>
          </p:cNvSpPr>
          <p:nvPr/>
        </p:nvSpPr>
        <p:spPr bwMode="auto">
          <a:xfrm>
            <a:off x="8416449" y="3902193"/>
            <a:ext cx="61531" cy="35160"/>
          </a:xfrm>
          <a:custGeom>
            <a:avLst/>
            <a:gdLst/>
            <a:ahLst/>
            <a:cxnLst>
              <a:cxn ang="0">
                <a:pos x="7" y="10"/>
              </a:cxn>
              <a:cxn ang="0">
                <a:pos x="5" y="7"/>
              </a:cxn>
              <a:cxn ang="0">
                <a:pos x="2" y="5"/>
              </a:cxn>
              <a:cxn ang="0">
                <a:pos x="1" y="1"/>
              </a:cxn>
              <a:cxn ang="0">
                <a:pos x="5" y="0"/>
              </a:cxn>
              <a:cxn ang="0">
                <a:pos x="10" y="1"/>
              </a:cxn>
              <a:cxn ang="0">
                <a:pos x="13" y="4"/>
              </a:cxn>
              <a:cxn ang="0">
                <a:pos x="18" y="4"/>
              </a:cxn>
              <a:cxn ang="0">
                <a:pos x="22" y="6"/>
              </a:cxn>
              <a:cxn ang="0">
                <a:pos x="20" y="10"/>
              </a:cxn>
              <a:cxn ang="0">
                <a:pos x="16" y="11"/>
              </a:cxn>
              <a:cxn ang="0">
                <a:pos x="11" y="12"/>
              </a:cxn>
              <a:cxn ang="0">
                <a:pos x="7" y="10"/>
              </a:cxn>
            </a:cxnLst>
            <a:rect l="0" t="0" r="r" b="b"/>
            <a:pathLst>
              <a:path w="22" h="12">
                <a:moveTo>
                  <a:pt x="7" y="10"/>
                </a:moveTo>
                <a:cubicBezTo>
                  <a:pt x="6" y="9"/>
                  <a:pt x="6" y="7"/>
                  <a:pt x="5" y="7"/>
                </a:cubicBezTo>
                <a:cubicBezTo>
                  <a:pt x="4" y="6"/>
                  <a:pt x="2" y="6"/>
                  <a:pt x="2" y="5"/>
                </a:cubicBezTo>
                <a:cubicBezTo>
                  <a:pt x="1" y="4"/>
                  <a:pt x="0" y="2"/>
                  <a:pt x="1" y="1"/>
                </a:cubicBezTo>
                <a:cubicBezTo>
                  <a:pt x="1" y="0"/>
                  <a:pt x="4" y="0"/>
                  <a:pt x="5" y="0"/>
                </a:cubicBezTo>
                <a:cubicBezTo>
                  <a:pt x="6" y="0"/>
                  <a:pt x="9" y="1"/>
                  <a:pt x="10" y="1"/>
                </a:cubicBezTo>
                <a:cubicBezTo>
                  <a:pt x="11" y="2"/>
                  <a:pt x="12" y="4"/>
                  <a:pt x="13" y="4"/>
                </a:cubicBezTo>
                <a:cubicBezTo>
                  <a:pt x="14" y="5"/>
                  <a:pt x="17" y="4"/>
                  <a:pt x="18" y="4"/>
                </a:cubicBezTo>
                <a:cubicBezTo>
                  <a:pt x="19" y="4"/>
                  <a:pt x="21" y="5"/>
                  <a:pt x="22" y="6"/>
                </a:cubicBezTo>
                <a:cubicBezTo>
                  <a:pt x="22" y="7"/>
                  <a:pt x="21" y="9"/>
                  <a:pt x="20" y="10"/>
                </a:cubicBezTo>
                <a:cubicBezTo>
                  <a:pt x="19" y="11"/>
                  <a:pt x="17" y="11"/>
                  <a:pt x="16" y="11"/>
                </a:cubicBezTo>
                <a:cubicBezTo>
                  <a:pt x="14" y="12"/>
                  <a:pt x="12" y="12"/>
                  <a:pt x="11" y="12"/>
                </a:cubicBezTo>
                <a:cubicBezTo>
                  <a:pt x="9" y="12"/>
                  <a:pt x="7" y="11"/>
                  <a:pt x="7"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9" name="Freeform 104">
            <a:extLst>
              <a:ext uri="{FF2B5EF4-FFF2-40B4-BE49-F238E27FC236}">
                <a16:creationId xmlns:a16="http://schemas.microsoft.com/office/drawing/2014/main" id="{F73742FA-1867-4A0E-9BA6-A2715AB7DB5F}"/>
              </a:ext>
            </a:extLst>
          </p:cNvPr>
          <p:cNvSpPr>
            <a:spLocks/>
          </p:cNvSpPr>
          <p:nvPr/>
        </p:nvSpPr>
        <p:spPr bwMode="auto">
          <a:xfrm>
            <a:off x="8536578" y="3837733"/>
            <a:ext cx="199239" cy="457077"/>
          </a:xfrm>
          <a:custGeom>
            <a:avLst/>
            <a:gdLst/>
            <a:ahLst/>
            <a:cxnLst>
              <a:cxn ang="0">
                <a:pos x="15" y="40"/>
              </a:cxn>
              <a:cxn ang="0">
                <a:pos x="5" y="31"/>
              </a:cxn>
              <a:cxn ang="0">
                <a:pos x="5" y="9"/>
              </a:cxn>
              <a:cxn ang="0">
                <a:pos x="15" y="0"/>
              </a:cxn>
              <a:cxn ang="0">
                <a:pos x="22" y="5"/>
              </a:cxn>
              <a:cxn ang="0">
                <a:pos x="24" y="26"/>
              </a:cxn>
              <a:cxn ang="0">
                <a:pos x="39" y="47"/>
              </a:cxn>
              <a:cxn ang="0">
                <a:pos x="49" y="51"/>
              </a:cxn>
              <a:cxn ang="0">
                <a:pos x="49" y="58"/>
              </a:cxn>
              <a:cxn ang="0">
                <a:pos x="44" y="56"/>
              </a:cxn>
              <a:cxn ang="0">
                <a:pos x="39" y="59"/>
              </a:cxn>
              <a:cxn ang="0">
                <a:pos x="39" y="69"/>
              </a:cxn>
              <a:cxn ang="0">
                <a:pos x="35" y="75"/>
              </a:cxn>
              <a:cxn ang="0">
                <a:pos x="41" y="77"/>
              </a:cxn>
              <a:cxn ang="0">
                <a:pos x="46" y="81"/>
              </a:cxn>
              <a:cxn ang="0">
                <a:pos x="53" y="81"/>
              </a:cxn>
              <a:cxn ang="0">
                <a:pos x="61" y="74"/>
              </a:cxn>
              <a:cxn ang="0">
                <a:pos x="68" y="87"/>
              </a:cxn>
              <a:cxn ang="0">
                <a:pos x="57" y="100"/>
              </a:cxn>
              <a:cxn ang="0">
                <a:pos x="48" y="116"/>
              </a:cxn>
              <a:cxn ang="0">
                <a:pos x="51" y="133"/>
              </a:cxn>
              <a:cxn ang="0">
                <a:pos x="45" y="142"/>
              </a:cxn>
              <a:cxn ang="0">
                <a:pos x="39" y="153"/>
              </a:cxn>
              <a:cxn ang="0">
                <a:pos x="30" y="156"/>
              </a:cxn>
              <a:cxn ang="0">
                <a:pos x="19" y="151"/>
              </a:cxn>
              <a:cxn ang="0">
                <a:pos x="6" y="148"/>
              </a:cxn>
              <a:cxn ang="0">
                <a:pos x="2" y="123"/>
              </a:cxn>
              <a:cxn ang="0">
                <a:pos x="3" y="103"/>
              </a:cxn>
              <a:cxn ang="0">
                <a:pos x="10" y="88"/>
              </a:cxn>
              <a:cxn ang="0">
                <a:pos x="24" y="87"/>
              </a:cxn>
              <a:cxn ang="0">
                <a:pos x="29" y="74"/>
              </a:cxn>
              <a:cxn ang="0">
                <a:pos x="32" y="58"/>
              </a:cxn>
              <a:cxn ang="0">
                <a:pos x="24" y="49"/>
              </a:cxn>
            </a:cxnLst>
            <a:rect l="0" t="0" r="r" b="b"/>
            <a:pathLst>
              <a:path w="69" h="158">
                <a:moveTo>
                  <a:pt x="19" y="44"/>
                </a:moveTo>
                <a:cubicBezTo>
                  <a:pt x="18" y="43"/>
                  <a:pt x="16" y="41"/>
                  <a:pt x="15" y="40"/>
                </a:cubicBezTo>
                <a:cubicBezTo>
                  <a:pt x="14" y="40"/>
                  <a:pt x="11" y="40"/>
                  <a:pt x="10" y="39"/>
                </a:cubicBezTo>
                <a:cubicBezTo>
                  <a:pt x="8" y="38"/>
                  <a:pt x="6" y="33"/>
                  <a:pt x="5" y="31"/>
                </a:cubicBezTo>
                <a:cubicBezTo>
                  <a:pt x="4" y="29"/>
                  <a:pt x="3" y="24"/>
                  <a:pt x="3" y="21"/>
                </a:cubicBezTo>
                <a:cubicBezTo>
                  <a:pt x="3" y="18"/>
                  <a:pt x="4" y="12"/>
                  <a:pt x="5" y="9"/>
                </a:cubicBezTo>
                <a:cubicBezTo>
                  <a:pt x="6" y="7"/>
                  <a:pt x="8" y="3"/>
                  <a:pt x="10" y="1"/>
                </a:cubicBezTo>
                <a:cubicBezTo>
                  <a:pt x="11" y="1"/>
                  <a:pt x="14" y="0"/>
                  <a:pt x="15" y="0"/>
                </a:cubicBezTo>
                <a:cubicBezTo>
                  <a:pt x="17" y="0"/>
                  <a:pt x="20" y="0"/>
                  <a:pt x="21" y="1"/>
                </a:cubicBezTo>
                <a:cubicBezTo>
                  <a:pt x="22" y="2"/>
                  <a:pt x="22" y="4"/>
                  <a:pt x="22" y="5"/>
                </a:cubicBezTo>
                <a:cubicBezTo>
                  <a:pt x="22" y="8"/>
                  <a:pt x="22" y="13"/>
                  <a:pt x="22" y="15"/>
                </a:cubicBezTo>
                <a:cubicBezTo>
                  <a:pt x="22" y="18"/>
                  <a:pt x="23" y="23"/>
                  <a:pt x="24" y="26"/>
                </a:cubicBezTo>
                <a:cubicBezTo>
                  <a:pt x="26" y="29"/>
                  <a:pt x="29" y="34"/>
                  <a:pt x="31" y="37"/>
                </a:cubicBezTo>
                <a:cubicBezTo>
                  <a:pt x="32" y="40"/>
                  <a:pt x="36" y="45"/>
                  <a:pt x="39" y="47"/>
                </a:cubicBezTo>
                <a:cubicBezTo>
                  <a:pt x="40" y="48"/>
                  <a:pt x="44" y="49"/>
                  <a:pt x="46" y="49"/>
                </a:cubicBezTo>
                <a:cubicBezTo>
                  <a:pt x="47" y="50"/>
                  <a:pt x="49" y="50"/>
                  <a:pt x="49" y="51"/>
                </a:cubicBezTo>
                <a:cubicBezTo>
                  <a:pt x="50" y="51"/>
                  <a:pt x="50" y="53"/>
                  <a:pt x="50" y="54"/>
                </a:cubicBezTo>
                <a:cubicBezTo>
                  <a:pt x="50" y="55"/>
                  <a:pt x="50" y="57"/>
                  <a:pt x="49" y="58"/>
                </a:cubicBezTo>
                <a:cubicBezTo>
                  <a:pt x="48" y="58"/>
                  <a:pt x="47" y="58"/>
                  <a:pt x="46" y="57"/>
                </a:cubicBezTo>
                <a:cubicBezTo>
                  <a:pt x="45" y="57"/>
                  <a:pt x="45" y="56"/>
                  <a:pt x="44" y="56"/>
                </a:cubicBezTo>
                <a:cubicBezTo>
                  <a:pt x="43" y="56"/>
                  <a:pt x="41" y="56"/>
                  <a:pt x="41" y="56"/>
                </a:cubicBezTo>
                <a:cubicBezTo>
                  <a:pt x="40" y="57"/>
                  <a:pt x="39" y="58"/>
                  <a:pt x="39" y="59"/>
                </a:cubicBezTo>
                <a:cubicBezTo>
                  <a:pt x="38" y="60"/>
                  <a:pt x="39" y="62"/>
                  <a:pt x="39" y="63"/>
                </a:cubicBezTo>
                <a:cubicBezTo>
                  <a:pt x="40" y="65"/>
                  <a:pt x="40" y="68"/>
                  <a:pt x="39" y="69"/>
                </a:cubicBezTo>
                <a:cubicBezTo>
                  <a:pt x="39" y="70"/>
                  <a:pt x="37" y="71"/>
                  <a:pt x="37" y="72"/>
                </a:cubicBezTo>
                <a:cubicBezTo>
                  <a:pt x="36" y="73"/>
                  <a:pt x="35" y="74"/>
                  <a:pt x="35" y="75"/>
                </a:cubicBezTo>
                <a:cubicBezTo>
                  <a:pt x="35" y="76"/>
                  <a:pt x="36" y="77"/>
                  <a:pt x="37" y="77"/>
                </a:cubicBezTo>
                <a:cubicBezTo>
                  <a:pt x="38" y="78"/>
                  <a:pt x="40" y="77"/>
                  <a:pt x="41" y="77"/>
                </a:cubicBezTo>
                <a:cubicBezTo>
                  <a:pt x="42" y="77"/>
                  <a:pt x="44" y="78"/>
                  <a:pt x="44" y="78"/>
                </a:cubicBezTo>
                <a:cubicBezTo>
                  <a:pt x="45" y="79"/>
                  <a:pt x="46" y="80"/>
                  <a:pt x="46" y="81"/>
                </a:cubicBezTo>
                <a:cubicBezTo>
                  <a:pt x="47" y="81"/>
                  <a:pt x="48" y="81"/>
                  <a:pt x="49" y="81"/>
                </a:cubicBezTo>
                <a:cubicBezTo>
                  <a:pt x="50" y="81"/>
                  <a:pt x="52" y="81"/>
                  <a:pt x="53" y="81"/>
                </a:cubicBezTo>
                <a:cubicBezTo>
                  <a:pt x="54" y="80"/>
                  <a:pt x="55" y="77"/>
                  <a:pt x="56" y="77"/>
                </a:cubicBezTo>
                <a:cubicBezTo>
                  <a:pt x="57" y="76"/>
                  <a:pt x="60" y="74"/>
                  <a:pt x="61" y="74"/>
                </a:cubicBezTo>
                <a:cubicBezTo>
                  <a:pt x="63" y="74"/>
                  <a:pt x="67" y="76"/>
                  <a:pt x="68" y="77"/>
                </a:cubicBezTo>
                <a:cubicBezTo>
                  <a:pt x="69" y="79"/>
                  <a:pt x="69" y="85"/>
                  <a:pt x="68" y="87"/>
                </a:cubicBezTo>
                <a:cubicBezTo>
                  <a:pt x="67" y="89"/>
                  <a:pt x="65" y="93"/>
                  <a:pt x="63" y="94"/>
                </a:cubicBezTo>
                <a:cubicBezTo>
                  <a:pt x="62" y="96"/>
                  <a:pt x="58" y="99"/>
                  <a:pt x="57" y="100"/>
                </a:cubicBezTo>
                <a:cubicBezTo>
                  <a:pt x="55" y="102"/>
                  <a:pt x="52" y="106"/>
                  <a:pt x="51" y="108"/>
                </a:cubicBezTo>
                <a:cubicBezTo>
                  <a:pt x="50" y="110"/>
                  <a:pt x="48" y="114"/>
                  <a:pt x="48" y="116"/>
                </a:cubicBezTo>
                <a:cubicBezTo>
                  <a:pt x="48" y="118"/>
                  <a:pt x="49" y="123"/>
                  <a:pt x="50" y="126"/>
                </a:cubicBezTo>
                <a:cubicBezTo>
                  <a:pt x="50" y="128"/>
                  <a:pt x="51" y="132"/>
                  <a:pt x="51" y="133"/>
                </a:cubicBezTo>
                <a:cubicBezTo>
                  <a:pt x="50" y="135"/>
                  <a:pt x="47" y="136"/>
                  <a:pt x="47" y="137"/>
                </a:cubicBezTo>
                <a:cubicBezTo>
                  <a:pt x="46" y="138"/>
                  <a:pt x="46" y="141"/>
                  <a:pt x="45" y="142"/>
                </a:cubicBezTo>
                <a:cubicBezTo>
                  <a:pt x="44" y="143"/>
                  <a:pt x="42" y="144"/>
                  <a:pt x="41" y="146"/>
                </a:cubicBezTo>
                <a:cubicBezTo>
                  <a:pt x="40" y="147"/>
                  <a:pt x="39" y="151"/>
                  <a:pt x="39" y="153"/>
                </a:cubicBezTo>
                <a:cubicBezTo>
                  <a:pt x="38" y="154"/>
                  <a:pt x="37" y="157"/>
                  <a:pt x="36" y="157"/>
                </a:cubicBezTo>
                <a:cubicBezTo>
                  <a:pt x="34" y="158"/>
                  <a:pt x="31" y="156"/>
                  <a:pt x="30" y="156"/>
                </a:cubicBezTo>
                <a:cubicBezTo>
                  <a:pt x="29" y="155"/>
                  <a:pt x="26" y="152"/>
                  <a:pt x="25" y="151"/>
                </a:cubicBezTo>
                <a:cubicBezTo>
                  <a:pt x="23" y="151"/>
                  <a:pt x="20" y="151"/>
                  <a:pt x="19" y="151"/>
                </a:cubicBezTo>
                <a:cubicBezTo>
                  <a:pt x="17" y="152"/>
                  <a:pt x="14" y="152"/>
                  <a:pt x="12" y="151"/>
                </a:cubicBezTo>
                <a:cubicBezTo>
                  <a:pt x="10" y="151"/>
                  <a:pt x="7" y="149"/>
                  <a:pt x="6" y="148"/>
                </a:cubicBezTo>
                <a:cubicBezTo>
                  <a:pt x="5" y="146"/>
                  <a:pt x="5" y="141"/>
                  <a:pt x="4" y="138"/>
                </a:cubicBezTo>
                <a:cubicBezTo>
                  <a:pt x="4" y="134"/>
                  <a:pt x="3" y="127"/>
                  <a:pt x="2" y="123"/>
                </a:cubicBezTo>
                <a:cubicBezTo>
                  <a:pt x="2" y="121"/>
                  <a:pt x="0" y="116"/>
                  <a:pt x="0" y="114"/>
                </a:cubicBezTo>
                <a:cubicBezTo>
                  <a:pt x="0" y="111"/>
                  <a:pt x="2" y="106"/>
                  <a:pt x="3" y="103"/>
                </a:cubicBezTo>
                <a:cubicBezTo>
                  <a:pt x="4" y="101"/>
                  <a:pt x="4" y="95"/>
                  <a:pt x="6" y="93"/>
                </a:cubicBezTo>
                <a:cubicBezTo>
                  <a:pt x="6" y="91"/>
                  <a:pt x="9" y="89"/>
                  <a:pt x="10" y="88"/>
                </a:cubicBezTo>
                <a:cubicBezTo>
                  <a:pt x="11" y="88"/>
                  <a:pt x="14" y="88"/>
                  <a:pt x="16" y="88"/>
                </a:cubicBezTo>
                <a:cubicBezTo>
                  <a:pt x="18" y="88"/>
                  <a:pt x="22" y="88"/>
                  <a:pt x="24" y="87"/>
                </a:cubicBezTo>
                <a:cubicBezTo>
                  <a:pt x="25" y="86"/>
                  <a:pt x="25" y="84"/>
                  <a:pt x="26" y="83"/>
                </a:cubicBezTo>
                <a:cubicBezTo>
                  <a:pt x="27" y="81"/>
                  <a:pt x="28" y="76"/>
                  <a:pt x="29" y="74"/>
                </a:cubicBezTo>
                <a:cubicBezTo>
                  <a:pt x="29" y="71"/>
                  <a:pt x="30" y="67"/>
                  <a:pt x="31" y="65"/>
                </a:cubicBezTo>
                <a:cubicBezTo>
                  <a:pt x="31" y="63"/>
                  <a:pt x="32" y="60"/>
                  <a:pt x="32" y="58"/>
                </a:cubicBezTo>
                <a:cubicBezTo>
                  <a:pt x="31" y="57"/>
                  <a:pt x="30" y="53"/>
                  <a:pt x="29" y="52"/>
                </a:cubicBezTo>
                <a:cubicBezTo>
                  <a:pt x="28" y="51"/>
                  <a:pt x="25" y="50"/>
                  <a:pt x="24" y="49"/>
                </a:cubicBezTo>
                <a:cubicBezTo>
                  <a:pt x="23" y="48"/>
                  <a:pt x="20" y="45"/>
                  <a:pt x="19" y="4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0" name="Freeform 105">
            <a:extLst>
              <a:ext uri="{FF2B5EF4-FFF2-40B4-BE49-F238E27FC236}">
                <a16:creationId xmlns:a16="http://schemas.microsoft.com/office/drawing/2014/main" id="{508214CE-FA7C-4420-8313-BDEF9F6B7850}"/>
              </a:ext>
            </a:extLst>
          </p:cNvPr>
          <p:cNvSpPr>
            <a:spLocks/>
          </p:cNvSpPr>
          <p:nvPr/>
        </p:nvSpPr>
        <p:spPr bwMode="auto">
          <a:xfrm>
            <a:off x="8797347" y="3919773"/>
            <a:ext cx="32230" cy="23439"/>
          </a:xfrm>
          <a:custGeom>
            <a:avLst/>
            <a:gdLst/>
            <a:ahLst/>
            <a:cxnLst>
              <a:cxn ang="0">
                <a:pos x="10" y="7"/>
              </a:cxn>
              <a:cxn ang="0">
                <a:pos x="7" y="8"/>
              </a:cxn>
              <a:cxn ang="0">
                <a:pos x="2" y="6"/>
              </a:cxn>
              <a:cxn ang="0">
                <a:pos x="1" y="2"/>
              </a:cxn>
              <a:cxn ang="0">
                <a:pos x="4" y="1"/>
              </a:cxn>
              <a:cxn ang="0">
                <a:pos x="8" y="2"/>
              </a:cxn>
              <a:cxn ang="0">
                <a:pos x="11" y="4"/>
              </a:cxn>
              <a:cxn ang="0">
                <a:pos x="10" y="7"/>
              </a:cxn>
            </a:cxnLst>
            <a:rect l="0" t="0" r="r" b="b"/>
            <a:pathLst>
              <a:path w="11" h="8">
                <a:moveTo>
                  <a:pt x="10" y="7"/>
                </a:moveTo>
                <a:cubicBezTo>
                  <a:pt x="10" y="8"/>
                  <a:pt x="8" y="8"/>
                  <a:pt x="7" y="8"/>
                </a:cubicBezTo>
                <a:cubicBezTo>
                  <a:pt x="5" y="8"/>
                  <a:pt x="3" y="7"/>
                  <a:pt x="2" y="6"/>
                </a:cubicBezTo>
                <a:cubicBezTo>
                  <a:pt x="2" y="5"/>
                  <a:pt x="0" y="3"/>
                  <a:pt x="1" y="2"/>
                </a:cubicBezTo>
                <a:cubicBezTo>
                  <a:pt x="1" y="1"/>
                  <a:pt x="3" y="0"/>
                  <a:pt x="4" y="1"/>
                </a:cubicBezTo>
                <a:cubicBezTo>
                  <a:pt x="5" y="1"/>
                  <a:pt x="7" y="2"/>
                  <a:pt x="8" y="2"/>
                </a:cubicBezTo>
                <a:cubicBezTo>
                  <a:pt x="9" y="3"/>
                  <a:pt x="11" y="3"/>
                  <a:pt x="11" y="4"/>
                </a:cubicBezTo>
                <a:cubicBezTo>
                  <a:pt x="11" y="5"/>
                  <a:pt x="11" y="6"/>
                  <a:pt x="10"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106">
            <a:extLst>
              <a:ext uri="{FF2B5EF4-FFF2-40B4-BE49-F238E27FC236}">
                <a16:creationId xmlns:a16="http://schemas.microsoft.com/office/drawing/2014/main" id="{907E1555-95FA-4DCF-A629-1CB903FAB86F}"/>
              </a:ext>
            </a:extLst>
          </p:cNvPr>
          <p:cNvSpPr>
            <a:spLocks/>
          </p:cNvSpPr>
          <p:nvPr/>
        </p:nvSpPr>
        <p:spPr bwMode="auto">
          <a:xfrm>
            <a:off x="8829577" y="3946142"/>
            <a:ext cx="26371" cy="20511"/>
          </a:xfrm>
          <a:custGeom>
            <a:avLst/>
            <a:gdLst/>
            <a:ahLst/>
            <a:cxnLst>
              <a:cxn ang="0">
                <a:pos x="9" y="5"/>
              </a:cxn>
              <a:cxn ang="0">
                <a:pos x="5" y="7"/>
              </a:cxn>
              <a:cxn ang="0">
                <a:pos x="0" y="6"/>
              </a:cxn>
              <a:cxn ang="0">
                <a:pos x="2" y="3"/>
              </a:cxn>
              <a:cxn ang="0">
                <a:pos x="6" y="1"/>
              </a:cxn>
              <a:cxn ang="0">
                <a:pos x="8" y="1"/>
              </a:cxn>
              <a:cxn ang="0">
                <a:pos x="9" y="5"/>
              </a:cxn>
            </a:cxnLst>
            <a:rect l="0" t="0" r="r" b="b"/>
            <a:pathLst>
              <a:path w="9" h="7">
                <a:moveTo>
                  <a:pt x="9" y="5"/>
                </a:moveTo>
                <a:cubicBezTo>
                  <a:pt x="8" y="6"/>
                  <a:pt x="6" y="7"/>
                  <a:pt x="5" y="7"/>
                </a:cubicBezTo>
                <a:cubicBezTo>
                  <a:pt x="4" y="7"/>
                  <a:pt x="1" y="7"/>
                  <a:pt x="0" y="6"/>
                </a:cubicBezTo>
                <a:cubicBezTo>
                  <a:pt x="0" y="5"/>
                  <a:pt x="1" y="3"/>
                  <a:pt x="2" y="3"/>
                </a:cubicBezTo>
                <a:cubicBezTo>
                  <a:pt x="3" y="2"/>
                  <a:pt x="5" y="1"/>
                  <a:pt x="6" y="1"/>
                </a:cubicBezTo>
                <a:cubicBezTo>
                  <a:pt x="6" y="1"/>
                  <a:pt x="8" y="0"/>
                  <a:pt x="8" y="1"/>
                </a:cubicBezTo>
                <a:cubicBezTo>
                  <a:pt x="9" y="2"/>
                  <a:pt x="9" y="4"/>
                  <a:pt x="9"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107">
            <a:extLst>
              <a:ext uri="{FF2B5EF4-FFF2-40B4-BE49-F238E27FC236}">
                <a16:creationId xmlns:a16="http://schemas.microsoft.com/office/drawing/2014/main" id="{9AF99958-CEE7-4156-B0C1-E442C517A63E}"/>
              </a:ext>
            </a:extLst>
          </p:cNvPr>
          <p:cNvSpPr>
            <a:spLocks/>
          </p:cNvSpPr>
          <p:nvPr/>
        </p:nvSpPr>
        <p:spPr bwMode="auto">
          <a:xfrm>
            <a:off x="7159485" y="2235030"/>
            <a:ext cx="1960162" cy="1904491"/>
          </a:xfrm>
          <a:custGeom>
            <a:avLst/>
            <a:gdLst/>
            <a:ahLst/>
            <a:cxnLst>
              <a:cxn ang="0">
                <a:pos x="663" y="214"/>
              </a:cxn>
              <a:cxn ang="0">
                <a:pos x="636" y="289"/>
              </a:cxn>
              <a:cxn ang="0">
                <a:pos x="574" y="386"/>
              </a:cxn>
              <a:cxn ang="0">
                <a:pos x="550" y="451"/>
              </a:cxn>
              <a:cxn ang="0">
                <a:pos x="532" y="420"/>
              </a:cxn>
              <a:cxn ang="0">
                <a:pos x="508" y="398"/>
              </a:cxn>
              <a:cxn ang="0">
                <a:pos x="491" y="441"/>
              </a:cxn>
              <a:cxn ang="0">
                <a:pos x="476" y="478"/>
              </a:cxn>
              <a:cxn ang="0">
                <a:pos x="479" y="439"/>
              </a:cxn>
              <a:cxn ang="0">
                <a:pos x="446" y="429"/>
              </a:cxn>
              <a:cxn ang="0">
                <a:pos x="416" y="414"/>
              </a:cxn>
              <a:cxn ang="0">
                <a:pos x="436" y="398"/>
              </a:cxn>
              <a:cxn ang="0">
                <a:pos x="448" y="403"/>
              </a:cxn>
              <a:cxn ang="0">
                <a:pos x="461" y="395"/>
              </a:cxn>
              <a:cxn ang="0">
                <a:pos x="475" y="370"/>
              </a:cxn>
              <a:cxn ang="0">
                <a:pos x="459" y="358"/>
              </a:cxn>
              <a:cxn ang="0">
                <a:pos x="437" y="350"/>
              </a:cxn>
              <a:cxn ang="0">
                <a:pos x="412" y="375"/>
              </a:cxn>
              <a:cxn ang="0">
                <a:pos x="374" y="415"/>
              </a:cxn>
              <a:cxn ang="0">
                <a:pos x="374" y="481"/>
              </a:cxn>
              <a:cxn ang="0">
                <a:pos x="377" y="536"/>
              </a:cxn>
              <a:cxn ang="0">
                <a:pos x="376" y="592"/>
              </a:cxn>
              <a:cxn ang="0">
                <a:pos x="348" y="653"/>
              </a:cxn>
              <a:cxn ang="0">
                <a:pos x="325" y="639"/>
              </a:cxn>
              <a:cxn ang="0">
                <a:pos x="301" y="625"/>
              </a:cxn>
              <a:cxn ang="0">
                <a:pos x="285" y="572"/>
              </a:cxn>
              <a:cxn ang="0">
                <a:pos x="201" y="547"/>
              </a:cxn>
              <a:cxn ang="0">
                <a:pos x="116" y="507"/>
              </a:cxn>
              <a:cxn ang="0">
                <a:pos x="70" y="537"/>
              </a:cxn>
              <a:cxn ang="0">
                <a:pos x="26" y="513"/>
              </a:cxn>
              <a:cxn ang="0">
                <a:pos x="11" y="463"/>
              </a:cxn>
              <a:cxn ang="0">
                <a:pos x="54" y="442"/>
              </a:cxn>
              <a:cxn ang="0">
                <a:pos x="23" y="393"/>
              </a:cxn>
              <a:cxn ang="0">
                <a:pos x="37" y="340"/>
              </a:cxn>
              <a:cxn ang="0">
                <a:pos x="73" y="347"/>
              </a:cxn>
              <a:cxn ang="0">
                <a:pos x="141" y="310"/>
              </a:cxn>
              <a:cxn ang="0">
                <a:pos x="209" y="298"/>
              </a:cxn>
              <a:cxn ang="0">
                <a:pos x="257" y="281"/>
              </a:cxn>
              <a:cxn ang="0">
                <a:pos x="231" y="223"/>
              </a:cxn>
              <a:cxn ang="0">
                <a:pos x="216" y="137"/>
              </a:cxn>
              <a:cxn ang="0">
                <a:pos x="258" y="104"/>
              </a:cxn>
              <a:cxn ang="0">
                <a:pos x="285" y="42"/>
              </a:cxn>
              <a:cxn ang="0">
                <a:pos x="336" y="16"/>
              </a:cxn>
              <a:cxn ang="0">
                <a:pos x="350" y="13"/>
              </a:cxn>
              <a:cxn ang="0">
                <a:pos x="384" y="20"/>
              </a:cxn>
              <a:cxn ang="0">
                <a:pos x="435" y="27"/>
              </a:cxn>
              <a:cxn ang="0">
                <a:pos x="445" y="50"/>
              </a:cxn>
              <a:cxn ang="0">
                <a:pos x="418" y="74"/>
              </a:cxn>
              <a:cxn ang="0">
                <a:pos x="399" y="99"/>
              </a:cxn>
              <a:cxn ang="0">
                <a:pos x="391" y="139"/>
              </a:cxn>
              <a:cxn ang="0">
                <a:pos x="377" y="167"/>
              </a:cxn>
              <a:cxn ang="0">
                <a:pos x="337" y="171"/>
              </a:cxn>
              <a:cxn ang="0">
                <a:pos x="354" y="176"/>
              </a:cxn>
              <a:cxn ang="0">
                <a:pos x="402" y="170"/>
              </a:cxn>
              <a:cxn ang="0">
                <a:pos x="427" y="169"/>
              </a:cxn>
              <a:cxn ang="0">
                <a:pos x="397" y="162"/>
              </a:cxn>
              <a:cxn ang="0">
                <a:pos x="404" y="121"/>
              </a:cxn>
              <a:cxn ang="0">
                <a:pos x="428" y="76"/>
              </a:cxn>
              <a:cxn ang="0">
                <a:pos x="460" y="118"/>
              </a:cxn>
              <a:cxn ang="0">
                <a:pos x="524" y="140"/>
              </a:cxn>
              <a:cxn ang="0">
                <a:pos x="608" y="120"/>
              </a:cxn>
              <a:cxn ang="0">
                <a:pos x="642" y="147"/>
              </a:cxn>
            </a:cxnLst>
            <a:rect l="0" t="0" r="r" b="b"/>
            <a:pathLst>
              <a:path w="676" h="657">
                <a:moveTo>
                  <a:pt x="675" y="182"/>
                </a:moveTo>
                <a:cubicBezTo>
                  <a:pt x="675" y="184"/>
                  <a:pt x="676" y="189"/>
                  <a:pt x="675" y="191"/>
                </a:cubicBezTo>
                <a:cubicBezTo>
                  <a:pt x="675" y="192"/>
                  <a:pt x="673" y="193"/>
                  <a:pt x="672" y="194"/>
                </a:cubicBezTo>
                <a:cubicBezTo>
                  <a:pt x="671" y="195"/>
                  <a:pt x="668" y="195"/>
                  <a:pt x="667" y="196"/>
                </a:cubicBezTo>
                <a:cubicBezTo>
                  <a:pt x="666" y="197"/>
                  <a:pt x="664" y="199"/>
                  <a:pt x="663" y="201"/>
                </a:cubicBezTo>
                <a:cubicBezTo>
                  <a:pt x="662" y="202"/>
                  <a:pt x="662" y="204"/>
                  <a:pt x="662" y="206"/>
                </a:cubicBezTo>
                <a:cubicBezTo>
                  <a:pt x="662" y="208"/>
                  <a:pt x="663" y="212"/>
                  <a:pt x="663" y="214"/>
                </a:cubicBezTo>
                <a:cubicBezTo>
                  <a:pt x="663" y="218"/>
                  <a:pt x="663" y="227"/>
                  <a:pt x="663" y="231"/>
                </a:cubicBezTo>
                <a:cubicBezTo>
                  <a:pt x="663" y="235"/>
                  <a:pt x="665" y="242"/>
                  <a:pt x="665" y="246"/>
                </a:cubicBezTo>
                <a:cubicBezTo>
                  <a:pt x="665" y="250"/>
                  <a:pt x="664" y="256"/>
                  <a:pt x="663" y="259"/>
                </a:cubicBezTo>
                <a:cubicBezTo>
                  <a:pt x="663" y="262"/>
                  <a:pt x="660" y="266"/>
                  <a:pt x="658" y="268"/>
                </a:cubicBezTo>
                <a:cubicBezTo>
                  <a:pt x="656" y="270"/>
                  <a:pt x="652" y="274"/>
                  <a:pt x="649" y="276"/>
                </a:cubicBezTo>
                <a:cubicBezTo>
                  <a:pt x="648" y="278"/>
                  <a:pt x="644" y="281"/>
                  <a:pt x="642" y="283"/>
                </a:cubicBezTo>
                <a:cubicBezTo>
                  <a:pt x="641" y="284"/>
                  <a:pt x="638" y="288"/>
                  <a:pt x="636" y="289"/>
                </a:cubicBezTo>
                <a:cubicBezTo>
                  <a:pt x="635" y="290"/>
                  <a:pt x="632" y="293"/>
                  <a:pt x="631" y="294"/>
                </a:cubicBezTo>
                <a:cubicBezTo>
                  <a:pt x="629" y="296"/>
                  <a:pt x="624" y="299"/>
                  <a:pt x="623" y="301"/>
                </a:cubicBezTo>
                <a:cubicBezTo>
                  <a:pt x="621" y="307"/>
                  <a:pt x="624" y="319"/>
                  <a:pt x="622" y="324"/>
                </a:cubicBezTo>
                <a:cubicBezTo>
                  <a:pt x="621" y="330"/>
                  <a:pt x="617" y="340"/>
                  <a:pt x="615" y="345"/>
                </a:cubicBezTo>
                <a:cubicBezTo>
                  <a:pt x="613" y="348"/>
                  <a:pt x="609" y="354"/>
                  <a:pt x="607" y="356"/>
                </a:cubicBezTo>
                <a:cubicBezTo>
                  <a:pt x="602" y="361"/>
                  <a:pt x="593" y="371"/>
                  <a:pt x="588" y="375"/>
                </a:cubicBezTo>
                <a:cubicBezTo>
                  <a:pt x="585" y="378"/>
                  <a:pt x="578" y="383"/>
                  <a:pt x="574" y="386"/>
                </a:cubicBezTo>
                <a:cubicBezTo>
                  <a:pt x="574" y="386"/>
                  <a:pt x="571" y="387"/>
                  <a:pt x="571" y="388"/>
                </a:cubicBezTo>
                <a:cubicBezTo>
                  <a:pt x="570" y="389"/>
                  <a:pt x="572" y="393"/>
                  <a:pt x="571" y="395"/>
                </a:cubicBezTo>
                <a:cubicBezTo>
                  <a:pt x="571" y="397"/>
                  <a:pt x="567" y="400"/>
                  <a:pt x="567" y="402"/>
                </a:cubicBezTo>
                <a:cubicBezTo>
                  <a:pt x="566" y="404"/>
                  <a:pt x="567" y="410"/>
                  <a:pt x="567" y="412"/>
                </a:cubicBezTo>
                <a:cubicBezTo>
                  <a:pt x="567" y="416"/>
                  <a:pt x="564" y="424"/>
                  <a:pt x="562" y="428"/>
                </a:cubicBezTo>
                <a:cubicBezTo>
                  <a:pt x="561" y="432"/>
                  <a:pt x="559" y="439"/>
                  <a:pt x="557" y="442"/>
                </a:cubicBezTo>
                <a:cubicBezTo>
                  <a:pt x="555" y="444"/>
                  <a:pt x="552" y="450"/>
                  <a:pt x="550" y="451"/>
                </a:cubicBezTo>
                <a:cubicBezTo>
                  <a:pt x="549" y="452"/>
                  <a:pt x="546" y="452"/>
                  <a:pt x="545" y="452"/>
                </a:cubicBezTo>
                <a:cubicBezTo>
                  <a:pt x="542" y="451"/>
                  <a:pt x="538" y="448"/>
                  <a:pt x="536" y="446"/>
                </a:cubicBezTo>
                <a:cubicBezTo>
                  <a:pt x="533" y="445"/>
                  <a:pt x="528" y="440"/>
                  <a:pt x="527" y="438"/>
                </a:cubicBezTo>
                <a:cubicBezTo>
                  <a:pt x="525" y="436"/>
                  <a:pt x="523" y="431"/>
                  <a:pt x="523" y="429"/>
                </a:cubicBezTo>
                <a:cubicBezTo>
                  <a:pt x="523" y="426"/>
                  <a:pt x="522" y="420"/>
                  <a:pt x="524" y="419"/>
                </a:cubicBezTo>
                <a:cubicBezTo>
                  <a:pt x="525" y="418"/>
                  <a:pt x="528" y="419"/>
                  <a:pt x="529" y="419"/>
                </a:cubicBezTo>
                <a:cubicBezTo>
                  <a:pt x="530" y="419"/>
                  <a:pt x="532" y="421"/>
                  <a:pt x="532" y="420"/>
                </a:cubicBezTo>
                <a:cubicBezTo>
                  <a:pt x="534" y="420"/>
                  <a:pt x="534" y="417"/>
                  <a:pt x="535" y="416"/>
                </a:cubicBezTo>
                <a:cubicBezTo>
                  <a:pt x="535" y="413"/>
                  <a:pt x="535" y="408"/>
                  <a:pt x="535" y="406"/>
                </a:cubicBezTo>
                <a:cubicBezTo>
                  <a:pt x="535" y="404"/>
                  <a:pt x="536" y="400"/>
                  <a:pt x="535" y="398"/>
                </a:cubicBezTo>
                <a:cubicBezTo>
                  <a:pt x="534" y="397"/>
                  <a:pt x="531" y="397"/>
                  <a:pt x="530" y="396"/>
                </a:cubicBezTo>
                <a:cubicBezTo>
                  <a:pt x="527" y="396"/>
                  <a:pt x="522" y="395"/>
                  <a:pt x="519" y="395"/>
                </a:cubicBezTo>
                <a:cubicBezTo>
                  <a:pt x="517" y="395"/>
                  <a:pt x="513" y="394"/>
                  <a:pt x="511" y="394"/>
                </a:cubicBezTo>
                <a:cubicBezTo>
                  <a:pt x="510" y="395"/>
                  <a:pt x="508" y="397"/>
                  <a:pt x="508" y="398"/>
                </a:cubicBezTo>
                <a:cubicBezTo>
                  <a:pt x="507" y="399"/>
                  <a:pt x="506" y="403"/>
                  <a:pt x="505" y="405"/>
                </a:cubicBezTo>
                <a:cubicBezTo>
                  <a:pt x="505" y="407"/>
                  <a:pt x="506" y="411"/>
                  <a:pt x="505" y="413"/>
                </a:cubicBezTo>
                <a:cubicBezTo>
                  <a:pt x="504" y="413"/>
                  <a:pt x="503" y="413"/>
                  <a:pt x="502" y="414"/>
                </a:cubicBezTo>
                <a:cubicBezTo>
                  <a:pt x="501" y="414"/>
                  <a:pt x="499" y="415"/>
                  <a:pt x="498" y="415"/>
                </a:cubicBezTo>
                <a:cubicBezTo>
                  <a:pt x="497" y="416"/>
                  <a:pt x="494" y="418"/>
                  <a:pt x="493" y="420"/>
                </a:cubicBezTo>
                <a:cubicBezTo>
                  <a:pt x="492" y="422"/>
                  <a:pt x="488" y="427"/>
                  <a:pt x="488" y="429"/>
                </a:cubicBezTo>
                <a:cubicBezTo>
                  <a:pt x="488" y="432"/>
                  <a:pt x="490" y="438"/>
                  <a:pt x="491" y="441"/>
                </a:cubicBezTo>
                <a:cubicBezTo>
                  <a:pt x="491" y="444"/>
                  <a:pt x="494" y="449"/>
                  <a:pt x="495" y="452"/>
                </a:cubicBezTo>
                <a:cubicBezTo>
                  <a:pt x="496" y="455"/>
                  <a:pt x="500" y="460"/>
                  <a:pt x="499" y="463"/>
                </a:cubicBezTo>
                <a:cubicBezTo>
                  <a:pt x="499" y="465"/>
                  <a:pt x="496" y="467"/>
                  <a:pt x="495" y="469"/>
                </a:cubicBezTo>
                <a:cubicBezTo>
                  <a:pt x="494" y="470"/>
                  <a:pt x="493" y="474"/>
                  <a:pt x="491" y="475"/>
                </a:cubicBezTo>
                <a:cubicBezTo>
                  <a:pt x="490" y="476"/>
                  <a:pt x="487" y="477"/>
                  <a:pt x="485" y="478"/>
                </a:cubicBezTo>
                <a:cubicBezTo>
                  <a:pt x="484" y="479"/>
                  <a:pt x="482" y="481"/>
                  <a:pt x="481" y="481"/>
                </a:cubicBezTo>
                <a:cubicBezTo>
                  <a:pt x="480" y="481"/>
                  <a:pt x="477" y="479"/>
                  <a:pt x="476" y="478"/>
                </a:cubicBezTo>
                <a:cubicBezTo>
                  <a:pt x="475" y="476"/>
                  <a:pt x="474" y="471"/>
                  <a:pt x="472" y="469"/>
                </a:cubicBezTo>
                <a:cubicBezTo>
                  <a:pt x="471" y="467"/>
                  <a:pt x="469" y="465"/>
                  <a:pt x="468" y="463"/>
                </a:cubicBezTo>
                <a:cubicBezTo>
                  <a:pt x="467" y="461"/>
                  <a:pt x="466" y="458"/>
                  <a:pt x="465" y="456"/>
                </a:cubicBezTo>
                <a:cubicBezTo>
                  <a:pt x="465" y="455"/>
                  <a:pt x="465" y="453"/>
                  <a:pt x="466" y="452"/>
                </a:cubicBezTo>
                <a:cubicBezTo>
                  <a:pt x="467" y="451"/>
                  <a:pt x="469" y="450"/>
                  <a:pt x="471" y="449"/>
                </a:cubicBezTo>
                <a:cubicBezTo>
                  <a:pt x="473" y="448"/>
                  <a:pt x="478" y="448"/>
                  <a:pt x="479" y="446"/>
                </a:cubicBezTo>
                <a:cubicBezTo>
                  <a:pt x="480" y="444"/>
                  <a:pt x="479" y="441"/>
                  <a:pt x="479" y="439"/>
                </a:cubicBezTo>
                <a:cubicBezTo>
                  <a:pt x="479" y="437"/>
                  <a:pt x="480" y="434"/>
                  <a:pt x="479" y="433"/>
                </a:cubicBezTo>
                <a:cubicBezTo>
                  <a:pt x="478" y="432"/>
                  <a:pt x="476" y="433"/>
                  <a:pt x="475" y="433"/>
                </a:cubicBezTo>
                <a:cubicBezTo>
                  <a:pt x="473" y="432"/>
                  <a:pt x="470" y="430"/>
                  <a:pt x="468" y="430"/>
                </a:cubicBezTo>
                <a:cubicBezTo>
                  <a:pt x="466" y="429"/>
                  <a:pt x="464" y="426"/>
                  <a:pt x="462" y="425"/>
                </a:cubicBezTo>
                <a:cubicBezTo>
                  <a:pt x="461" y="424"/>
                  <a:pt x="458" y="423"/>
                  <a:pt x="457" y="423"/>
                </a:cubicBezTo>
                <a:cubicBezTo>
                  <a:pt x="455" y="423"/>
                  <a:pt x="453" y="423"/>
                  <a:pt x="452" y="423"/>
                </a:cubicBezTo>
                <a:cubicBezTo>
                  <a:pt x="450" y="424"/>
                  <a:pt x="447" y="427"/>
                  <a:pt x="446" y="429"/>
                </a:cubicBezTo>
                <a:cubicBezTo>
                  <a:pt x="445" y="430"/>
                  <a:pt x="443" y="432"/>
                  <a:pt x="442" y="433"/>
                </a:cubicBezTo>
                <a:cubicBezTo>
                  <a:pt x="441" y="434"/>
                  <a:pt x="439" y="435"/>
                  <a:pt x="437" y="435"/>
                </a:cubicBezTo>
                <a:cubicBezTo>
                  <a:pt x="436" y="435"/>
                  <a:pt x="432" y="434"/>
                  <a:pt x="431" y="434"/>
                </a:cubicBezTo>
                <a:cubicBezTo>
                  <a:pt x="429" y="433"/>
                  <a:pt x="425" y="430"/>
                  <a:pt x="424" y="428"/>
                </a:cubicBezTo>
                <a:cubicBezTo>
                  <a:pt x="423" y="427"/>
                  <a:pt x="422" y="424"/>
                  <a:pt x="422" y="422"/>
                </a:cubicBezTo>
                <a:cubicBezTo>
                  <a:pt x="422" y="421"/>
                  <a:pt x="422" y="418"/>
                  <a:pt x="422" y="417"/>
                </a:cubicBezTo>
                <a:cubicBezTo>
                  <a:pt x="421" y="416"/>
                  <a:pt x="418" y="415"/>
                  <a:pt x="416" y="414"/>
                </a:cubicBezTo>
                <a:cubicBezTo>
                  <a:pt x="416" y="414"/>
                  <a:pt x="413" y="414"/>
                  <a:pt x="413" y="413"/>
                </a:cubicBezTo>
                <a:cubicBezTo>
                  <a:pt x="412" y="412"/>
                  <a:pt x="412" y="409"/>
                  <a:pt x="413" y="408"/>
                </a:cubicBezTo>
                <a:cubicBezTo>
                  <a:pt x="413" y="408"/>
                  <a:pt x="415" y="407"/>
                  <a:pt x="416" y="407"/>
                </a:cubicBezTo>
                <a:cubicBezTo>
                  <a:pt x="417" y="407"/>
                  <a:pt x="419" y="407"/>
                  <a:pt x="420" y="408"/>
                </a:cubicBezTo>
                <a:cubicBezTo>
                  <a:pt x="421" y="408"/>
                  <a:pt x="424" y="408"/>
                  <a:pt x="425" y="408"/>
                </a:cubicBezTo>
                <a:cubicBezTo>
                  <a:pt x="427" y="408"/>
                  <a:pt x="431" y="405"/>
                  <a:pt x="432" y="404"/>
                </a:cubicBezTo>
                <a:cubicBezTo>
                  <a:pt x="433" y="403"/>
                  <a:pt x="435" y="400"/>
                  <a:pt x="436" y="398"/>
                </a:cubicBezTo>
                <a:cubicBezTo>
                  <a:pt x="436" y="397"/>
                  <a:pt x="437" y="395"/>
                  <a:pt x="438" y="394"/>
                </a:cubicBezTo>
                <a:cubicBezTo>
                  <a:pt x="438" y="393"/>
                  <a:pt x="440" y="391"/>
                  <a:pt x="441" y="390"/>
                </a:cubicBezTo>
                <a:cubicBezTo>
                  <a:pt x="442" y="389"/>
                  <a:pt x="444" y="389"/>
                  <a:pt x="445" y="389"/>
                </a:cubicBezTo>
                <a:cubicBezTo>
                  <a:pt x="446" y="389"/>
                  <a:pt x="448" y="390"/>
                  <a:pt x="448" y="390"/>
                </a:cubicBezTo>
                <a:cubicBezTo>
                  <a:pt x="449" y="391"/>
                  <a:pt x="450" y="393"/>
                  <a:pt x="451" y="395"/>
                </a:cubicBezTo>
                <a:cubicBezTo>
                  <a:pt x="451" y="396"/>
                  <a:pt x="450" y="398"/>
                  <a:pt x="450" y="399"/>
                </a:cubicBezTo>
                <a:cubicBezTo>
                  <a:pt x="450" y="400"/>
                  <a:pt x="449" y="402"/>
                  <a:pt x="448" y="403"/>
                </a:cubicBezTo>
                <a:cubicBezTo>
                  <a:pt x="448" y="404"/>
                  <a:pt x="449" y="406"/>
                  <a:pt x="449" y="408"/>
                </a:cubicBezTo>
                <a:cubicBezTo>
                  <a:pt x="450" y="409"/>
                  <a:pt x="451" y="411"/>
                  <a:pt x="452" y="411"/>
                </a:cubicBezTo>
                <a:cubicBezTo>
                  <a:pt x="453" y="412"/>
                  <a:pt x="455" y="412"/>
                  <a:pt x="456" y="411"/>
                </a:cubicBezTo>
                <a:cubicBezTo>
                  <a:pt x="457" y="411"/>
                  <a:pt x="460" y="411"/>
                  <a:pt x="462" y="410"/>
                </a:cubicBezTo>
                <a:cubicBezTo>
                  <a:pt x="462" y="409"/>
                  <a:pt x="464" y="408"/>
                  <a:pt x="464" y="407"/>
                </a:cubicBezTo>
                <a:cubicBezTo>
                  <a:pt x="464" y="405"/>
                  <a:pt x="465" y="402"/>
                  <a:pt x="464" y="401"/>
                </a:cubicBezTo>
                <a:cubicBezTo>
                  <a:pt x="464" y="399"/>
                  <a:pt x="462" y="396"/>
                  <a:pt x="461" y="395"/>
                </a:cubicBezTo>
                <a:cubicBezTo>
                  <a:pt x="461" y="394"/>
                  <a:pt x="458" y="394"/>
                  <a:pt x="458" y="393"/>
                </a:cubicBezTo>
                <a:cubicBezTo>
                  <a:pt x="457" y="393"/>
                  <a:pt x="455" y="392"/>
                  <a:pt x="454" y="391"/>
                </a:cubicBezTo>
                <a:cubicBezTo>
                  <a:pt x="454" y="391"/>
                  <a:pt x="454" y="389"/>
                  <a:pt x="454" y="388"/>
                </a:cubicBezTo>
                <a:cubicBezTo>
                  <a:pt x="455" y="387"/>
                  <a:pt x="457" y="385"/>
                  <a:pt x="458" y="384"/>
                </a:cubicBezTo>
                <a:cubicBezTo>
                  <a:pt x="459" y="382"/>
                  <a:pt x="462" y="381"/>
                  <a:pt x="463" y="380"/>
                </a:cubicBezTo>
                <a:cubicBezTo>
                  <a:pt x="465" y="378"/>
                  <a:pt x="468" y="374"/>
                  <a:pt x="470" y="372"/>
                </a:cubicBezTo>
                <a:cubicBezTo>
                  <a:pt x="471" y="372"/>
                  <a:pt x="474" y="370"/>
                  <a:pt x="475" y="370"/>
                </a:cubicBezTo>
                <a:cubicBezTo>
                  <a:pt x="475" y="369"/>
                  <a:pt x="477" y="367"/>
                  <a:pt x="478" y="366"/>
                </a:cubicBezTo>
                <a:cubicBezTo>
                  <a:pt x="478" y="365"/>
                  <a:pt x="478" y="363"/>
                  <a:pt x="478" y="362"/>
                </a:cubicBezTo>
                <a:cubicBezTo>
                  <a:pt x="477" y="361"/>
                  <a:pt x="476" y="360"/>
                  <a:pt x="475" y="359"/>
                </a:cubicBezTo>
                <a:cubicBezTo>
                  <a:pt x="474" y="359"/>
                  <a:pt x="472" y="359"/>
                  <a:pt x="471" y="359"/>
                </a:cubicBezTo>
                <a:cubicBezTo>
                  <a:pt x="470" y="359"/>
                  <a:pt x="468" y="359"/>
                  <a:pt x="467" y="359"/>
                </a:cubicBezTo>
                <a:cubicBezTo>
                  <a:pt x="466" y="359"/>
                  <a:pt x="464" y="360"/>
                  <a:pt x="463" y="360"/>
                </a:cubicBezTo>
                <a:cubicBezTo>
                  <a:pt x="462" y="360"/>
                  <a:pt x="459" y="359"/>
                  <a:pt x="459" y="358"/>
                </a:cubicBezTo>
                <a:cubicBezTo>
                  <a:pt x="458" y="357"/>
                  <a:pt x="459" y="355"/>
                  <a:pt x="459" y="354"/>
                </a:cubicBezTo>
                <a:cubicBezTo>
                  <a:pt x="459" y="353"/>
                  <a:pt x="457" y="351"/>
                  <a:pt x="455" y="351"/>
                </a:cubicBezTo>
                <a:cubicBezTo>
                  <a:pt x="455" y="351"/>
                  <a:pt x="453" y="352"/>
                  <a:pt x="452" y="352"/>
                </a:cubicBezTo>
                <a:cubicBezTo>
                  <a:pt x="451" y="352"/>
                  <a:pt x="449" y="350"/>
                  <a:pt x="448" y="350"/>
                </a:cubicBezTo>
                <a:cubicBezTo>
                  <a:pt x="447" y="349"/>
                  <a:pt x="444" y="348"/>
                  <a:pt x="443" y="349"/>
                </a:cubicBezTo>
                <a:cubicBezTo>
                  <a:pt x="442" y="349"/>
                  <a:pt x="442" y="350"/>
                  <a:pt x="441" y="350"/>
                </a:cubicBezTo>
                <a:cubicBezTo>
                  <a:pt x="440" y="350"/>
                  <a:pt x="438" y="350"/>
                  <a:pt x="437" y="350"/>
                </a:cubicBezTo>
                <a:cubicBezTo>
                  <a:pt x="436" y="350"/>
                  <a:pt x="433" y="350"/>
                  <a:pt x="432" y="350"/>
                </a:cubicBezTo>
                <a:cubicBezTo>
                  <a:pt x="431" y="351"/>
                  <a:pt x="430" y="354"/>
                  <a:pt x="430" y="356"/>
                </a:cubicBezTo>
                <a:cubicBezTo>
                  <a:pt x="429" y="357"/>
                  <a:pt x="428" y="359"/>
                  <a:pt x="427" y="360"/>
                </a:cubicBezTo>
                <a:cubicBezTo>
                  <a:pt x="426" y="360"/>
                  <a:pt x="424" y="360"/>
                  <a:pt x="423" y="360"/>
                </a:cubicBezTo>
                <a:cubicBezTo>
                  <a:pt x="421" y="361"/>
                  <a:pt x="418" y="362"/>
                  <a:pt x="417" y="363"/>
                </a:cubicBezTo>
                <a:cubicBezTo>
                  <a:pt x="416" y="364"/>
                  <a:pt x="414" y="367"/>
                  <a:pt x="413" y="369"/>
                </a:cubicBezTo>
                <a:cubicBezTo>
                  <a:pt x="413" y="370"/>
                  <a:pt x="412" y="374"/>
                  <a:pt x="412" y="375"/>
                </a:cubicBezTo>
                <a:cubicBezTo>
                  <a:pt x="411" y="376"/>
                  <a:pt x="410" y="379"/>
                  <a:pt x="409" y="381"/>
                </a:cubicBezTo>
                <a:cubicBezTo>
                  <a:pt x="408" y="382"/>
                  <a:pt x="406" y="384"/>
                  <a:pt x="405" y="385"/>
                </a:cubicBezTo>
                <a:cubicBezTo>
                  <a:pt x="404" y="386"/>
                  <a:pt x="401" y="387"/>
                  <a:pt x="400" y="388"/>
                </a:cubicBezTo>
                <a:cubicBezTo>
                  <a:pt x="399" y="390"/>
                  <a:pt x="397" y="393"/>
                  <a:pt x="396" y="395"/>
                </a:cubicBezTo>
                <a:cubicBezTo>
                  <a:pt x="395" y="396"/>
                  <a:pt x="393" y="398"/>
                  <a:pt x="391" y="399"/>
                </a:cubicBezTo>
                <a:cubicBezTo>
                  <a:pt x="389" y="401"/>
                  <a:pt x="386" y="407"/>
                  <a:pt x="383" y="409"/>
                </a:cubicBezTo>
                <a:cubicBezTo>
                  <a:pt x="381" y="411"/>
                  <a:pt x="376" y="414"/>
                  <a:pt x="374" y="415"/>
                </a:cubicBezTo>
                <a:cubicBezTo>
                  <a:pt x="373" y="417"/>
                  <a:pt x="370" y="422"/>
                  <a:pt x="368" y="424"/>
                </a:cubicBezTo>
                <a:cubicBezTo>
                  <a:pt x="367" y="426"/>
                  <a:pt x="365" y="430"/>
                  <a:pt x="365" y="432"/>
                </a:cubicBezTo>
                <a:cubicBezTo>
                  <a:pt x="364" y="434"/>
                  <a:pt x="363" y="437"/>
                  <a:pt x="363" y="439"/>
                </a:cubicBezTo>
                <a:cubicBezTo>
                  <a:pt x="362" y="442"/>
                  <a:pt x="363" y="448"/>
                  <a:pt x="363" y="451"/>
                </a:cubicBezTo>
                <a:cubicBezTo>
                  <a:pt x="363" y="454"/>
                  <a:pt x="363" y="460"/>
                  <a:pt x="364" y="463"/>
                </a:cubicBezTo>
                <a:cubicBezTo>
                  <a:pt x="364" y="465"/>
                  <a:pt x="366" y="470"/>
                  <a:pt x="367" y="472"/>
                </a:cubicBezTo>
                <a:cubicBezTo>
                  <a:pt x="369" y="475"/>
                  <a:pt x="373" y="478"/>
                  <a:pt x="374" y="481"/>
                </a:cubicBezTo>
                <a:cubicBezTo>
                  <a:pt x="375" y="482"/>
                  <a:pt x="375" y="487"/>
                  <a:pt x="375" y="489"/>
                </a:cubicBezTo>
                <a:cubicBezTo>
                  <a:pt x="375" y="492"/>
                  <a:pt x="375" y="497"/>
                  <a:pt x="376" y="500"/>
                </a:cubicBezTo>
                <a:cubicBezTo>
                  <a:pt x="376" y="502"/>
                  <a:pt x="377" y="506"/>
                  <a:pt x="377" y="507"/>
                </a:cubicBezTo>
                <a:cubicBezTo>
                  <a:pt x="378" y="511"/>
                  <a:pt x="380" y="517"/>
                  <a:pt x="380" y="520"/>
                </a:cubicBezTo>
                <a:cubicBezTo>
                  <a:pt x="380" y="522"/>
                  <a:pt x="379" y="524"/>
                  <a:pt x="379" y="525"/>
                </a:cubicBezTo>
                <a:cubicBezTo>
                  <a:pt x="378" y="527"/>
                  <a:pt x="377" y="529"/>
                  <a:pt x="377" y="530"/>
                </a:cubicBezTo>
                <a:cubicBezTo>
                  <a:pt x="376" y="532"/>
                  <a:pt x="377" y="535"/>
                  <a:pt x="377" y="536"/>
                </a:cubicBezTo>
                <a:cubicBezTo>
                  <a:pt x="377" y="537"/>
                  <a:pt x="380" y="539"/>
                  <a:pt x="380" y="540"/>
                </a:cubicBezTo>
                <a:cubicBezTo>
                  <a:pt x="380" y="542"/>
                  <a:pt x="379" y="545"/>
                  <a:pt x="379" y="547"/>
                </a:cubicBezTo>
                <a:cubicBezTo>
                  <a:pt x="378" y="548"/>
                  <a:pt x="376" y="551"/>
                  <a:pt x="376" y="552"/>
                </a:cubicBezTo>
                <a:cubicBezTo>
                  <a:pt x="374" y="556"/>
                  <a:pt x="375" y="565"/>
                  <a:pt x="375" y="569"/>
                </a:cubicBezTo>
                <a:cubicBezTo>
                  <a:pt x="375" y="571"/>
                  <a:pt x="377" y="576"/>
                  <a:pt x="377" y="578"/>
                </a:cubicBezTo>
                <a:cubicBezTo>
                  <a:pt x="377" y="580"/>
                  <a:pt x="375" y="584"/>
                  <a:pt x="375" y="585"/>
                </a:cubicBezTo>
                <a:cubicBezTo>
                  <a:pt x="375" y="587"/>
                  <a:pt x="376" y="590"/>
                  <a:pt x="376" y="592"/>
                </a:cubicBezTo>
                <a:cubicBezTo>
                  <a:pt x="376" y="595"/>
                  <a:pt x="376" y="601"/>
                  <a:pt x="375" y="604"/>
                </a:cubicBezTo>
                <a:cubicBezTo>
                  <a:pt x="374" y="605"/>
                  <a:pt x="372" y="608"/>
                  <a:pt x="371" y="610"/>
                </a:cubicBezTo>
                <a:cubicBezTo>
                  <a:pt x="369" y="611"/>
                  <a:pt x="365" y="612"/>
                  <a:pt x="363" y="613"/>
                </a:cubicBezTo>
                <a:cubicBezTo>
                  <a:pt x="361" y="615"/>
                  <a:pt x="355" y="618"/>
                  <a:pt x="353" y="621"/>
                </a:cubicBezTo>
                <a:cubicBezTo>
                  <a:pt x="352" y="623"/>
                  <a:pt x="350" y="627"/>
                  <a:pt x="350" y="629"/>
                </a:cubicBezTo>
                <a:cubicBezTo>
                  <a:pt x="349" y="633"/>
                  <a:pt x="348" y="640"/>
                  <a:pt x="348" y="644"/>
                </a:cubicBezTo>
                <a:cubicBezTo>
                  <a:pt x="348" y="646"/>
                  <a:pt x="349" y="651"/>
                  <a:pt x="348" y="653"/>
                </a:cubicBezTo>
                <a:cubicBezTo>
                  <a:pt x="348" y="654"/>
                  <a:pt x="346" y="656"/>
                  <a:pt x="344" y="656"/>
                </a:cubicBezTo>
                <a:cubicBezTo>
                  <a:pt x="342" y="657"/>
                  <a:pt x="338" y="656"/>
                  <a:pt x="337" y="655"/>
                </a:cubicBezTo>
                <a:cubicBezTo>
                  <a:pt x="335" y="655"/>
                  <a:pt x="333" y="652"/>
                  <a:pt x="332" y="651"/>
                </a:cubicBezTo>
                <a:cubicBezTo>
                  <a:pt x="331" y="650"/>
                  <a:pt x="329" y="648"/>
                  <a:pt x="328" y="647"/>
                </a:cubicBezTo>
                <a:cubicBezTo>
                  <a:pt x="326" y="646"/>
                  <a:pt x="323" y="645"/>
                  <a:pt x="322" y="644"/>
                </a:cubicBezTo>
                <a:cubicBezTo>
                  <a:pt x="322" y="643"/>
                  <a:pt x="321" y="640"/>
                  <a:pt x="321" y="639"/>
                </a:cubicBezTo>
                <a:cubicBezTo>
                  <a:pt x="322" y="639"/>
                  <a:pt x="324" y="639"/>
                  <a:pt x="325" y="639"/>
                </a:cubicBezTo>
                <a:cubicBezTo>
                  <a:pt x="326" y="638"/>
                  <a:pt x="328" y="639"/>
                  <a:pt x="329" y="638"/>
                </a:cubicBezTo>
                <a:cubicBezTo>
                  <a:pt x="330" y="637"/>
                  <a:pt x="328" y="634"/>
                  <a:pt x="327" y="633"/>
                </a:cubicBezTo>
                <a:cubicBezTo>
                  <a:pt x="326" y="631"/>
                  <a:pt x="326" y="627"/>
                  <a:pt x="324" y="627"/>
                </a:cubicBezTo>
                <a:cubicBezTo>
                  <a:pt x="323" y="626"/>
                  <a:pt x="321" y="628"/>
                  <a:pt x="321" y="629"/>
                </a:cubicBezTo>
                <a:cubicBezTo>
                  <a:pt x="320" y="629"/>
                  <a:pt x="318" y="631"/>
                  <a:pt x="317" y="631"/>
                </a:cubicBezTo>
                <a:cubicBezTo>
                  <a:pt x="316" y="631"/>
                  <a:pt x="313" y="628"/>
                  <a:pt x="312" y="628"/>
                </a:cubicBezTo>
                <a:cubicBezTo>
                  <a:pt x="309" y="626"/>
                  <a:pt x="304" y="625"/>
                  <a:pt x="301" y="625"/>
                </a:cubicBezTo>
                <a:cubicBezTo>
                  <a:pt x="299" y="625"/>
                  <a:pt x="296" y="627"/>
                  <a:pt x="294" y="628"/>
                </a:cubicBezTo>
                <a:cubicBezTo>
                  <a:pt x="292" y="628"/>
                  <a:pt x="288" y="629"/>
                  <a:pt x="286" y="629"/>
                </a:cubicBezTo>
                <a:cubicBezTo>
                  <a:pt x="284" y="629"/>
                  <a:pt x="282" y="629"/>
                  <a:pt x="279" y="629"/>
                </a:cubicBezTo>
                <a:cubicBezTo>
                  <a:pt x="279" y="627"/>
                  <a:pt x="278" y="623"/>
                  <a:pt x="278" y="622"/>
                </a:cubicBezTo>
                <a:cubicBezTo>
                  <a:pt x="278" y="617"/>
                  <a:pt x="278" y="607"/>
                  <a:pt x="279" y="602"/>
                </a:cubicBezTo>
                <a:cubicBezTo>
                  <a:pt x="280" y="598"/>
                  <a:pt x="284" y="592"/>
                  <a:pt x="285" y="589"/>
                </a:cubicBezTo>
                <a:cubicBezTo>
                  <a:pt x="286" y="584"/>
                  <a:pt x="285" y="576"/>
                  <a:pt x="285" y="572"/>
                </a:cubicBezTo>
                <a:cubicBezTo>
                  <a:pt x="284" y="568"/>
                  <a:pt x="281" y="560"/>
                  <a:pt x="278" y="557"/>
                </a:cubicBezTo>
                <a:cubicBezTo>
                  <a:pt x="276" y="554"/>
                  <a:pt x="270" y="551"/>
                  <a:pt x="267" y="551"/>
                </a:cubicBezTo>
                <a:cubicBezTo>
                  <a:pt x="264" y="550"/>
                  <a:pt x="256" y="551"/>
                  <a:pt x="252" y="551"/>
                </a:cubicBezTo>
                <a:cubicBezTo>
                  <a:pt x="248" y="552"/>
                  <a:pt x="240" y="556"/>
                  <a:pt x="236" y="557"/>
                </a:cubicBezTo>
                <a:cubicBezTo>
                  <a:pt x="232" y="558"/>
                  <a:pt x="225" y="558"/>
                  <a:pt x="221" y="558"/>
                </a:cubicBezTo>
                <a:cubicBezTo>
                  <a:pt x="216" y="558"/>
                  <a:pt x="205" y="557"/>
                  <a:pt x="202" y="554"/>
                </a:cubicBezTo>
                <a:cubicBezTo>
                  <a:pt x="201" y="552"/>
                  <a:pt x="201" y="548"/>
                  <a:pt x="201" y="547"/>
                </a:cubicBezTo>
                <a:cubicBezTo>
                  <a:pt x="201" y="544"/>
                  <a:pt x="203" y="540"/>
                  <a:pt x="203" y="538"/>
                </a:cubicBezTo>
                <a:cubicBezTo>
                  <a:pt x="203" y="535"/>
                  <a:pt x="202" y="528"/>
                  <a:pt x="200" y="526"/>
                </a:cubicBezTo>
                <a:cubicBezTo>
                  <a:pt x="198" y="524"/>
                  <a:pt x="192" y="521"/>
                  <a:pt x="189" y="520"/>
                </a:cubicBezTo>
                <a:cubicBezTo>
                  <a:pt x="186" y="519"/>
                  <a:pt x="179" y="521"/>
                  <a:pt x="175" y="520"/>
                </a:cubicBezTo>
                <a:cubicBezTo>
                  <a:pt x="169" y="520"/>
                  <a:pt x="157" y="518"/>
                  <a:pt x="151" y="517"/>
                </a:cubicBezTo>
                <a:cubicBezTo>
                  <a:pt x="147" y="517"/>
                  <a:pt x="138" y="515"/>
                  <a:pt x="134" y="514"/>
                </a:cubicBezTo>
                <a:cubicBezTo>
                  <a:pt x="129" y="513"/>
                  <a:pt x="121" y="508"/>
                  <a:pt x="116" y="507"/>
                </a:cubicBezTo>
                <a:cubicBezTo>
                  <a:pt x="112" y="505"/>
                  <a:pt x="103" y="501"/>
                  <a:pt x="99" y="501"/>
                </a:cubicBezTo>
                <a:cubicBezTo>
                  <a:pt x="95" y="500"/>
                  <a:pt x="88" y="501"/>
                  <a:pt x="85" y="501"/>
                </a:cubicBezTo>
                <a:cubicBezTo>
                  <a:pt x="82" y="502"/>
                  <a:pt x="77" y="502"/>
                  <a:pt x="75" y="503"/>
                </a:cubicBezTo>
                <a:cubicBezTo>
                  <a:pt x="73" y="505"/>
                  <a:pt x="68" y="511"/>
                  <a:pt x="67" y="514"/>
                </a:cubicBezTo>
                <a:cubicBezTo>
                  <a:pt x="66" y="515"/>
                  <a:pt x="66" y="519"/>
                  <a:pt x="67" y="521"/>
                </a:cubicBezTo>
                <a:cubicBezTo>
                  <a:pt x="67" y="523"/>
                  <a:pt x="71" y="527"/>
                  <a:pt x="72" y="530"/>
                </a:cubicBezTo>
                <a:cubicBezTo>
                  <a:pt x="72" y="532"/>
                  <a:pt x="71" y="536"/>
                  <a:pt x="70" y="537"/>
                </a:cubicBezTo>
                <a:cubicBezTo>
                  <a:pt x="69" y="538"/>
                  <a:pt x="65" y="537"/>
                  <a:pt x="64" y="538"/>
                </a:cubicBezTo>
                <a:cubicBezTo>
                  <a:pt x="62" y="539"/>
                  <a:pt x="60" y="544"/>
                  <a:pt x="58" y="545"/>
                </a:cubicBezTo>
                <a:cubicBezTo>
                  <a:pt x="56" y="546"/>
                  <a:pt x="51" y="546"/>
                  <a:pt x="49" y="546"/>
                </a:cubicBezTo>
                <a:cubicBezTo>
                  <a:pt x="47" y="545"/>
                  <a:pt x="43" y="543"/>
                  <a:pt x="41" y="541"/>
                </a:cubicBezTo>
                <a:cubicBezTo>
                  <a:pt x="39" y="539"/>
                  <a:pt x="36" y="534"/>
                  <a:pt x="35" y="531"/>
                </a:cubicBezTo>
                <a:cubicBezTo>
                  <a:pt x="34" y="528"/>
                  <a:pt x="34" y="522"/>
                  <a:pt x="33" y="520"/>
                </a:cubicBezTo>
                <a:cubicBezTo>
                  <a:pt x="32" y="518"/>
                  <a:pt x="28" y="515"/>
                  <a:pt x="26" y="513"/>
                </a:cubicBezTo>
                <a:cubicBezTo>
                  <a:pt x="24" y="512"/>
                  <a:pt x="17" y="510"/>
                  <a:pt x="15" y="508"/>
                </a:cubicBezTo>
                <a:cubicBezTo>
                  <a:pt x="12" y="506"/>
                  <a:pt x="5" y="502"/>
                  <a:pt x="3" y="499"/>
                </a:cubicBezTo>
                <a:cubicBezTo>
                  <a:pt x="2" y="496"/>
                  <a:pt x="1" y="489"/>
                  <a:pt x="1" y="486"/>
                </a:cubicBezTo>
                <a:cubicBezTo>
                  <a:pt x="0" y="483"/>
                  <a:pt x="1" y="477"/>
                  <a:pt x="1" y="473"/>
                </a:cubicBezTo>
                <a:cubicBezTo>
                  <a:pt x="1" y="472"/>
                  <a:pt x="0" y="468"/>
                  <a:pt x="0" y="466"/>
                </a:cubicBezTo>
                <a:cubicBezTo>
                  <a:pt x="0" y="466"/>
                  <a:pt x="1" y="466"/>
                  <a:pt x="2" y="466"/>
                </a:cubicBezTo>
                <a:cubicBezTo>
                  <a:pt x="4" y="466"/>
                  <a:pt x="9" y="465"/>
                  <a:pt x="11" y="463"/>
                </a:cubicBezTo>
                <a:cubicBezTo>
                  <a:pt x="13" y="462"/>
                  <a:pt x="15" y="459"/>
                  <a:pt x="17" y="458"/>
                </a:cubicBezTo>
                <a:cubicBezTo>
                  <a:pt x="19" y="457"/>
                  <a:pt x="23" y="456"/>
                  <a:pt x="24" y="455"/>
                </a:cubicBezTo>
                <a:cubicBezTo>
                  <a:pt x="26" y="454"/>
                  <a:pt x="28" y="451"/>
                  <a:pt x="29" y="451"/>
                </a:cubicBezTo>
                <a:cubicBezTo>
                  <a:pt x="31" y="450"/>
                  <a:pt x="35" y="451"/>
                  <a:pt x="38" y="451"/>
                </a:cubicBezTo>
                <a:cubicBezTo>
                  <a:pt x="40" y="451"/>
                  <a:pt x="44" y="452"/>
                  <a:pt x="46" y="451"/>
                </a:cubicBezTo>
                <a:cubicBezTo>
                  <a:pt x="47" y="451"/>
                  <a:pt x="50" y="449"/>
                  <a:pt x="51" y="448"/>
                </a:cubicBezTo>
                <a:cubicBezTo>
                  <a:pt x="52" y="446"/>
                  <a:pt x="54" y="443"/>
                  <a:pt x="54" y="442"/>
                </a:cubicBezTo>
                <a:cubicBezTo>
                  <a:pt x="55" y="440"/>
                  <a:pt x="56" y="436"/>
                  <a:pt x="57" y="434"/>
                </a:cubicBezTo>
                <a:cubicBezTo>
                  <a:pt x="57" y="431"/>
                  <a:pt x="61" y="427"/>
                  <a:pt x="61" y="424"/>
                </a:cubicBezTo>
                <a:cubicBezTo>
                  <a:pt x="61" y="421"/>
                  <a:pt x="58" y="415"/>
                  <a:pt x="57" y="412"/>
                </a:cubicBezTo>
                <a:cubicBezTo>
                  <a:pt x="56" y="410"/>
                  <a:pt x="53" y="406"/>
                  <a:pt x="51" y="404"/>
                </a:cubicBezTo>
                <a:cubicBezTo>
                  <a:pt x="49" y="402"/>
                  <a:pt x="44" y="399"/>
                  <a:pt x="41" y="399"/>
                </a:cubicBezTo>
                <a:cubicBezTo>
                  <a:pt x="39" y="398"/>
                  <a:pt x="34" y="399"/>
                  <a:pt x="32" y="398"/>
                </a:cubicBezTo>
                <a:cubicBezTo>
                  <a:pt x="29" y="397"/>
                  <a:pt x="25" y="395"/>
                  <a:pt x="23" y="393"/>
                </a:cubicBezTo>
                <a:cubicBezTo>
                  <a:pt x="21" y="392"/>
                  <a:pt x="20" y="386"/>
                  <a:pt x="19" y="384"/>
                </a:cubicBezTo>
                <a:cubicBezTo>
                  <a:pt x="18" y="383"/>
                  <a:pt x="16" y="380"/>
                  <a:pt x="15" y="379"/>
                </a:cubicBezTo>
                <a:cubicBezTo>
                  <a:pt x="15" y="379"/>
                  <a:pt x="20" y="373"/>
                  <a:pt x="21" y="371"/>
                </a:cubicBezTo>
                <a:cubicBezTo>
                  <a:pt x="22" y="370"/>
                  <a:pt x="23" y="366"/>
                  <a:pt x="24" y="364"/>
                </a:cubicBezTo>
                <a:cubicBezTo>
                  <a:pt x="25" y="363"/>
                  <a:pt x="26" y="360"/>
                  <a:pt x="27" y="358"/>
                </a:cubicBezTo>
                <a:cubicBezTo>
                  <a:pt x="28" y="356"/>
                  <a:pt x="31" y="352"/>
                  <a:pt x="33" y="350"/>
                </a:cubicBezTo>
                <a:cubicBezTo>
                  <a:pt x="34" y="347"/>
                  <a:pt x="35" y="342"/>
                  <a:pt x="37" y="340"/>
                </a:cubicBezTo>
                <a:cubicBezTo>
                  <a:pt x="39" y="338"/>
                  <a:pt x="43" y="334"/>
                  <a:pt x="45" y="333"/>
                </a:cubicBezTo>
                <a:cubicBezTo>
                  <a:pt x="48" y="333"/>
                  <a:pt x="53" y="333"/>
                  <a:pt x="54" y="335"/>
                </a:cubicBezTo>
                <a:cubicBezTo>
                  <a:pt x="55" y="336"/>
                  <a:pt x="55" y="340"/>
                  <a:pt x="55" y="341"/>
                </a:cubicBezTo>
                <a:cubicBezTo>
                  <a:pt x="55" y="344"/>
                  <a:pt x="54" y="348"/>
                  <a:pt x="54" y="351"/>
                </a:cubicBezTo>
                <a:cubicBezTo>
                  <a:pt x="55" y="352"/>
                  <a:pt x="57" y="355"/>
                  <a:pt x="59" y="356"/>
                </a:cubicBezTo>
                <a:cubicBezTo>
                  <a:pt x="60" y="356"/>
                  <a:pt x="64" y="355"/>
                  <a:pt x="66" y="354"/>
                </a:cubicBezTo>
                <a:cubicBezTo>
                  <a:pt x="68" y="353"/>
                  <a:pt x="71" y="349"/>
                  <a:pt x="73" y="347"/>
                </a:cubicBezTo>
                <a:cubicBezTo>
                  <a:pt x="74" y="345"/>
                  <a:pt x="76" y="342"/>
                  <a:pt x="77" y="340"/>
                </a:cubicBezTo>
                <a:cubicBezTo>
                  <a:pt x="79" y="339"/>
                  <a:pt x="81" y="336"/>
                  <a:pt x="82" y="335"/>
                </a:cubicBezTo>
                <a:cubicBezTo>
                  <a:pt x="84" y="334"/>
                  <a:pt x="89" y="332"/>
                  <a:pt x="91" y="332"/>
                </a:cubicBezTo>
                <a:cubicBezTo>
                  <a:pt x="94" y="331"/>
                  <a:pt x="100" y="330"/>
                  <a:pt x="103" y="329"/>
                </a:cubicBezTo>
                <a:cubicBezTo>
                  <a:pt x="107" y="327"/>
                  <a:pt x="113" y="323"/>
                  <a:pt x="116" y="322"/>
                </a:cubicBezTo>
                <a:cubicBezTo>
                  <a:pt x="120" y="320"/>
                  <a:pt x="127" y="318"/>
                  <a:pt x="131" y="316"/>
                </a:cubicBezTo>
                <a:cubicBezTo>
                  <a:pt x="134" y="315"/>
                  <a:pt x="139" y="312"/>
                  <a:pt x="141" y="310"/>
                </a:cubicBezTo>
                <a:cubicBezTo>
                  <a:pt x="143" y="309"/>
                  <a:pt x="146" y="306"/>
                  <a:pt x="148" y="305"/>
                </a:cubicBezTo>
                <a:cubicBezTo>
                  <a:pt x="151" y="303"/>
                  <a:pt x="157" y="300"/>
                  <a:pt x="160" y="298"/>
                </a:cubicBezTo>
                <a:cubicBezTo>
                  <a:pt x="162" y="296"/>
                  <a:pt x="166" y="293"/>
                  <a:pt x="168" y="292"/>
                </a:cubicBezTo>
                <a:cubicBezTo>
                  <a:pt x="171" y="291"/>
                  <a:pt x="177" y="290"/>
                  <a:pt x="181" y="290"/>
                </a:cubicBezTo>
                <a:cubicBezTo>
                  <a:pt x="184" y="289"/>
                  <a:pt x="191" y="287"/>
                  <a:pt x="195" y="288"/>
                </a:cubicBezTo>
                <a:cubicBezTo>
                  <a:pt x="198" y="288"/>
                  <a:pt x="202" y="290"/>
                  <a:pt x="204" y="292"/>
                </a:cubicBezTo>
                <a:cubicBezTo>
                  <a:pt x="206" y="293"/>
                  <a:pt x="208" y="296"/>
                  <a:pt x="209" y="298"/>
                </a:cubicBezTo>
                <a:cubicBezTo>
                  <a:pt x="210" y="301"/>
                  <a:pt x="209" y="306"/>
                  <a:pt x="211" y="308"/>
                </a:cubicBezTo>
                <a:cubicBezTo>
                  <a:pt x="212" y="310"/>
                  <a:pt x="218" y="311"/>
                  <a:pt x="220" y="311"/>
                </a:cubicBezTo>
                <a:cubicBezTo>
                  <a:pt x="223" y="311"/>
                  <a:pt x="228" y="310"/>
                  <a:pt x="230" y="308"/>
                </a:cubicBezTo>
                <a:cubicBezTo>
                  <a:pt x="232" y="307"/>
                  <a:pt x="233" y="302"/>
                  <a:pt x="234" y="300"/>
                </a:cubicBezTo>
                <a:cubicBezTo>
                  <a:pt x="236" y="297"/>
                  <a:pt x="239" y="293"/>
                  <a:pt x="241" y="292"/>
                </a:cubicBezTo>
                <a:cubicBezTo>
                  <a:pt x="243" y="290"/>
                  <a:pt x="249" y="288"/>
                  <a:pt x="251" y="287"/>
                </a:cubicBezTo>
                <a:cubicBezTo>
                  <a:pt x="252" y="285"/>
                  <a:pt x="256" y="283"/>
                  <a:pt x="257" y="281"/>
                </a:cubicBezTo>
                <a:cubicBezTo>
                  <a:pt x="258" y="279"/>
                  <a:pt x="258" y="274"/>
                  <a:pt x="258" y="272"/>
                </a:cubicBezTo>
                <a:cubicBezTo>
                  <a:pt x="257" y="268"/>
                  <a:pt x="252" y="264"/>
                  <a:pt x="251" y="261"/>
                </a:cubicBezTo>
                <a:cubicBezTo>
                  <a:pt x="249" y="258"/>
                  <a:pt x="250" y="252"/>
                  <a:pt x="248" y="250"/>
                </a:cubicBezTo>
                <a:cubicBezTo>
                  <a:pt x="247" y="247"/>
                  <a:pt x="242" y="243"/>
                  <a:pt x="239" y="242"/>
                </a:cubicBezTo>
                <a:cubicBezTo>
                  <a:pt x="236" y="241"/>
                  <a:pt x="230" y="242"/>
                  <a:pt x="227" y="241"/>
                </a:cubicBezTo>
                <a:cubicBezTo>
                  <a:pt x="225" y="240"/>
                  <a:pt x="221" y="236"/>
                  <a:pt x="221" y="234"/>
                </a:cubicBezTo>
                <a:cubicBezTo>
                  <a:pt x="221" y="230"/>
                  <a:pt x="229" y="225"/>
                  <a:pt x="231" y="223"/>
                </a:cubicBezTo>
                <a:cubicBezTo>
                  <a:pt x="234" y="220"/>
                  <a:pt x="239" y="215"/>
                  <a:pt x="241" y="212"/>
                </a:cubicBezTo>
                <a:cubicBezTo>
                  <a:pt x="243" y="208"/>
                  <a:pt x="247" y="202"/>
                  <a:pt x="247" y="198"/>
                </a:cubicBezTo>
                <a:cubicBezTo>
                  <a:pt x="248" y="195"/>
                  <a:pt x="249" y="188"/>
                  <a:pt x="247" y="186"/>
                </a:cubicBezTo>
                <a:cubicBezTo>
                  <a:pt x="245" y="184"/>
                  <a:pt x="237" y="185"/>
                  <a:pt x="234" y="184"/>
                </a:cubicBezTo>
                <a:cubicBezTo>
                  <a:pt x="231" y="183"/>
                  <a:pt x="227" y="180"/>
                  <a:pt x="226" y="178"/>
                </a:cubicBezTo>
                <a:cubicBezTo>
                  <a:pt x="223" y="174"/>
                  <a:pt x="222" y="164"/>
                  <a:pt x="220" y="159"/>
                </a:cubicBezTo>
                <a:cubicBezTo>
                  <a:pt x="219" y="154"/>
                  <a:pt x="217" y="143"/>
                  <a:pt x="216" y="137"/>
                </a:cubicBezTo>
                <a:cubicBezTo>
                  <a:pt x="215" y="132"/>
                  <a:pt x="215" y="122"/>
                  <a:pt x="214" y="117"/>
                </a:cubicBezTo>
                <a:cubicBezTo>
                  <a:pt x="214" y="117"/>
                  <a:pt x="214" y="116"/>
                  <a:pt x="214" y="116"/>
                </a:cubicBezTo>
                <a:cubicBezTo>
                  <a:pt x="216" y="115"/>
                  <a:pt x="218" y="114"/>
                  <a:pt x="219" y="114"/>
                </a:cubicBezTo>
                <a:cubicBezTo>
                  <a:pt x="220" y="113"/>
                  <a:pt x="223" y="112"/>
                  <a:pt x="225" y="111"/>
                </a:cubicBezTo>
                <a:cubicBezTo>
                  <a:pt x="227" y="110"/>
                  <a:pt x="232" y="108"/>
                  <a:pt x="234" y="107"/>
                </a:cubicBezTo>
                <a:cubicBezTo>
                  <a:pt x="238" y="107"/>
                  <a:pt x="245" y="106"/>
                  <a:pt x="248" y="106"/>
                </a:cubicBezTo>
                <a:cubicBezTo>
                  <a:pt x="251" y="106"/>
                  <a:pt x="256" y="105"/>
                  <a:pt x="258" y="104"/>
                </a:cubicBezTo>
                <a:cubicBezTo>
                  <a:pt x="260" y="103"/>
                  <a:pt x="263" y="99"/>
                  <a:pt x="265" y="98"/>
                </a:cubicBezTo>
                <a:cubicBezTo>
                  <a:pt x="267" y="96"/>
                  <a:pt x="271" y="95"/>
                  <a:pt x="273" y="94"/>
                </a:cubicBezTo>
                <a:cubicBezTo>
                  <a:pt x="274" y="93"/>
                  <a:pt x="277" y="89"/>
                  <a:pt x="278" y="87"/>
                </a:cubicBezTo>
                <a:cubicBezTo>
                  <a:pt x="279" y="84"/>
                  <a:pt x="280" y="77"/>
                  <a:pt x="280" y="74"/>
                </a:cubicBezTo>
                <a:cubicBezTo>
                  <a:pt x="280" y="71"/>
                  <a:pt x="279" y="65"/>
                  <a:pt x="280" y="62"/>
                </a:cubicBezTo>
                <a:cubicBezTo>
                  <a:pt x="280" y="58"/>
                  <a:pt x="281" y="50"/>
                  <a:pt x="282" y="47"/>
                </a:cubicBezTo>
                <a:cubicBezTo>
                  <a:pt x="283" y="46"/>
                  <a:pt x="284" y="44"/>
                  <a:pt x="285" y="42"/>
                </a:cubicBezTo>
                <a:cubicBezTo>
                  <a:pt x="288" y="41"/>
                  <a:pt x="292" y="40"/>
                  <a:pt x="294" y="39"/>
                </a:cubicBezTo>
                <a:cubicBezTo>
                  <a:pt x="297" y="37"/>
                  <a:pt x="302" y="32"/>
                  <a:pt x="306" y="32"/>
                </a:cubicBezTo>
                <a:cubicBezTo>
                  <a:pt x="308" y="31"/>
                  <a:pt x="313" y="32"/>
                  <a:pt x="315" y="32"/>
                </a:cubicBezTo>
                <a:cubicBezTo>
                  <a:pt x="317" y="31"/>
                  <a:pt x="319" y="28"/>
                  <a:pt x="320" y="27"/>
                </a:cubicBezTo>
                <a:cubicBezTo>
                  <a:pt x="321" y="26"/>
                  <a:pt x="323" y="22"/>
                  <a:pt x="324" y="21"/>
                </a:cubicBezTo>
                <a:cubicBezTo>
                  <a:pt x="326" y="20"/>
                  <a:pt x="328" y="17"/>
                  <a:pt x="330" y="17"/>
                </a:cubicBezTo>
                <a:cubicBezTo>
                  <a:pt x="331" y="16"/>
                  <a:pt x="335" y="15"/>
                  <a:pt x="336" y="16"/>
                </a:cubicBezTo>
                <a:cubicBezTo>
                  <a:pt x="337" y="16"/>
                  <a:pt x="337" y="19"/>
                  <a:pt x="337" y="20"/>
                </a:cubicBezTo>
                <a:cubicBezTo>
                  <a:pt x="337" y="21"/>
                  <a:pt x="334" y="24"/>
                  <a:pt x="334" y="26"/>
                </a:cubicBezTo>
                <a:cubicBezTo>
                  <a:pt x="335" y="27"/>
                  <a:pt x="338" y="28"/>
                  <a:pt x="339" y="28"/>
                </a:cubicBezTo>
                <a:cubicBezTo>
                  <a:pt x="340" y="28"/>
                  <a:pt x="343" y="28"/>
                  <a:pt x="344" y="28"/>
                </a:cubicBezTo>
                <a:cubicBezTo>
                  <a:pt x="345" y="27"/>
                  <a:pt x="345" y="25"/>
                  <a:pt x="345" y="23"/>
                </a:cubicBezTo>
                <a:cubicBezTo>
                  <a:pt x="345" y="22"/>
                  <a:pt x="343" y="17"/>
                  <a:pt x="344" y="16"/>
                </a:cubicBezTo>
                <a:cubicBezTo>
                  <a:pt x="345" y="14"/>
                  <a:pt x="349" y="14"/>
                  <a:pt x="350" y="13"/>
                </a:cubicBezTo>
                <a:cubicBezTo>
                  <a:pt x="351" y="13"/>
                  <a:pt x="353" y="11"/>
                  <a:pt x="353" y="10"/>
                </a:cubicBezTo>
                <a:cubicBezTo>
                  <a:pt x="354" y="9"/>
                  <a:pt x="354" y="4"/>
                  <a:pt x="355" y="3"/>
                </a:cubicBezTo>
                <a:cubicBezTo>
                  <a:pt x="356" y="2"/>
                  <a:pt x="360" y="0"/>
                  <a:pt x="361" y="0"/>
                </a:cubicBezTo>
                <a:cubicBezTo>
                  <a:pt x="363" y="0"/>
                  <a:pt x="366" y="2"/>
                  <a:pt x="368" y="3"/>
                </a:cubicBezTo>
                <a:cubicBezTo>
                  <a:pt x="370" y="3"/>
                  <a:pt x="373" y="6"/>
                  <a:pt x="374" y="8"/>
                </a:cubicBezTo>
                <a:cubicBezTo>
                  <a:pt x="375" y="9"/>
                  <a:pt x="377" y="12"/>
                  <a:pt x="378" y="14"/>
                </a:cubicBezTo>
                <a:cubicBezTo>
                  <a:pt x="380" y="16"/>
                  <a:pt x="382" y="20"/>
                  <a:pt x="384" y="20"/>
                </a:cubicBezTo>
                <a:cubicBezTo>
                  <a:pt x="386" y="21"/>
                  <a:pt x="389" y="18"/>
                  <a:pt x="391" y="17"/>
                </a:cubicBezTo>
                <a:cubicBezTo>
                  <a:pt x="393" y="16"/>
                  <a:pt x="396" y="12"/>
                  <a:pt x="399" y="11"/>
                </a:cubicBezTo>
                <a:cubicBezTo>
                  <a:pt x="400" y="10"/>
                  <a:pt x="404" y="9"/>
                  <a:pt x="406" y="9"/>
                </a:cubicBezTo>
                <a:cubicBezTo>
                  <a:pt x="408" y="10"/>
                  <a:pt x="411" y="12"/>
                  <a:pt x="412" y="13"/>
                </a:cubicBezTo>
                <a:cubicBezTo>
                  <a:pt x="414" y="14"/>
                  <a:pt x="417" y="17"/>
                  <a:pt x="419" y="18"/>
                </a:cubicBezTo>
                <a:cubicBezTo>
                  <a:pt x="421" y="19"/>
                  <a:pt x="425" y="22"/>
                  <a:pt x="427" y="23"/>
                </a:cubicBezTo>
                <a:cubicBezTo>
                  <a:pt x="429" y="24"/>
                  <a:pt x="433" y="26"/>
                  <a:pt x="435" y="27"/>
                </a:cubicBezTo>
                <a:cubicBezTo>
                  <a:pt x="436" y="27"/>
                  <a:pt x="439" y="27"/>
                  <a:pt x="440" y="28"/>
                </a:cubicBezTo>
                <a:cubicBezTo>
                  <a:pt x="440" y="29"/>
                  <a:pt x="441" y="31"/>
                  <a:pt x="441" y="32"/>
                </a:cubicBezTo>
                <a:cubicBezTo>
                  <a:pt x="441" y="33"/>
                  <a:pt x="440" y="34"/>
                  <a:pt x="440" y="34"/>
                </a:cubicBezTo>
                <a:cubicBezTo>
                  <a:pt x="440" y="35"/>
                  <a:pt x="439" y="36"/>
                  <a:pt x="440" y="37"/>
                </a:cubicBezTo>
                <a:cubicBezTo>
                  <a:pt x="440" y="38"/>
                  <a:pt x="444" y="40"/>
                  <a:pt x="445" y="41"/>
                </a:cubicBezTo>
                <a:cubicBezTo>
                  <a:pt x="445" y="42"/>
                  <a:pt x="446" y="45"/>
                  <a:pt x="446" y="46"/>
                </a:cubicBezTo>
                <a:cubicBezTo>
                  <a:pt x="446" y="47"/>
                  <a:pt x="445" y="49"/>
                  <a:pt x="445" y="50"/>
                </a:cubicBezTo>
                <a:cubicBezTo>
                  <a:pt x="444" y="51"/>
                  <a:pt x="443" y="54"/>
                  <a:pt x="443" y="55"/>
                </a:cubicBezTo>
                <a:cubicBezTo>
                  <a:pt x="442" y="56"/>
                  <a:pt x="441" y="58"/>
                  <a:pt x="440" y="59"/>
                </a:cubicBezTo>
                <a:cubicBezTo>
                  <a:pt x="440" y="60"/>
                  <a:pt x="438" y="62"/>
                  <a:pt x="438" y="63"/>
                </a:cubicBezTo>
                <a:cubicBezTo>
                  <a:pt x="437" y="64"/>
                  <a:pt x="434" y="66"/>
                  <a:pt x="433" y="66"/>
                </a:cubicBezTo>
                <a:cubicBezTo>
                  <a:pt x="432" y="67"/>
                  <a:pt x="429" y="69"/>
                  <a:pt x="428" y="69"/>
                </a:cubicBezTo>
                <a:cubicBezTo>
                  <a:pt x="426" y="70"/>
                  <a:pt x="423" y="69"/>
                  <a:pt x="421" y="70"/>
                </a:cubicBezTo>
                <a:cubicBezTo>
                  <a:pt x="420" y="71"/>
                  <a:pt x="419" y="73"/>
                  <a:pt x="418" y="74"/>
                </a:cubicBezTo>
                <a:cubicBezTo>
                  <a:pt x="417" y="75"/>
                  <a:pt x="416" y="77"/>
                  <a:pt x="415" y="78"/>
                </a:cubicBezTo>
                <a:cubicBezTo>
                  <a:pt x="414" y="79"/>
                  <a:pt x="412" y="79"/>
                  <a:pt x="411" y="80"/>
                </a:cubicBezTo>
                <a:cubicBezTo>
                  <a:pt x="410" y="81"/>
                  <a:pt x="409" y="84"/>
                  <a:pt x="408" y="85"/>
                </a:cubicBezTo>
                <a:cubicBezTo>
                  <a:pt x="408" y="86"/>
                  <a:pt x="407" y="90"/>
                  <a:pt x="406" y="90"/>
                </a:cubicBezTo>
                <a:cubicBezTo>
                  <a:pt x="406" y="91"/>
                  <a:pt x="404" y="90"/>
                  <a:pt x="404" y="90"/>
                </a:cubicBezTo>
                <a:cubicBezTo>
                  <a:pt x="403" y="90"/>
                  <a:pt x="402" y="92"/>
                  <a:pt x="401" y="93"/>
                </a:cubicBezTo>
                <a:cubicBezTo>
                  <a:pt x="400" y="94"/>
                  <a:pt x="400" y="98"/>
                  <a:pt x="399" y="99"/>
                </a:cubicBezTo>
                <a:cubicBezTo>
                  <a:pt x="399" y="100"/>
                  <a:pt x="398" y="103"/>
                  <a:pt x="397" y="104"/>
                </a:cubicBezTo>
                <a:cubicBezTo>
                  <a:pt x="396" y="104"/>
                  <a:pt x="394" y="104"/>
                  <a:pt x="394" y="104"/>
                </a:cubicBezTo>
                <a:cubicBezTo>
                  <a:pt x="392" y="105"/>
                  <a:pt x="391" y="109"/>
                  <a:pt x="390" y="111"/>
                </a:cubicBezTo>
                <a:cubicBezTo>
                  <a:pt x="390" y="112"/>
                  <a:pt x="391" y="115"/>
                  <a:pt x="391" y="117"/>
                </a:cubicBezTo>
                <a:cubicBezTo>
                  <a:pt x="390" y="119"/>
                  <a:pt x="389" y="123"/>
                  <a:pt x="389" y="125"/>
                </a:cubicBezTo>
                <a:cubicBezTo>
                  <a:pt x="389" y="127"/>
                  <a:pt x="390" y="130"/>
                  <a:pt x="390" y="132"/>
                </a:cubicBezTo>
                <a:cubicBezTo>
                  <a:pt x="390" y="134"/>
                  <a:pt x="391" y="138"/>
                  <a:pt x="391" y="139"/>
                </a:cubicBezTo>
                <a:cubicBezTo>
                  <a:pt x="391" y="141"/>
                  <a:pt x="390" y="144"/>
                  <a:pt x="390" y="146"/>
                </a:cubicBezTo>
                <a:cubicBezTo>
                  <a:pt x="390" y="147"/>
                  <a:pt x="390" y="150"/>
                  <a:pt x="390" y="152"/>
                </a:cubicBezTo>
                <a:cubicBezTo>
                  <a:pt x="390" y="153"/>
                  <a:pt x="391" y="156"/>
                  <a:pt x="390" y="157"/>
                </a:cubicBezTo>
                <a:cubicBezTo>
                  <a:pt x="390" y="157"/>
                  <a:pt x="389" y="158"/>
                  <a:pt x="389" y="158"/>
                </a:cubicBezTo>
                <a:cubicBezTo>
                  <a:pt x="388" y="159"/>
                  <a:pt x="387" y="161"/>
                  <a:pt x="386" y="162"/>
                </a:cubicBezTo>
                <a:cubicBezTo>
                  <a:pt x="385" y="163"/>
                  <a:pt x="384" y="165"/>
                  <a:pt x="383" y="166"/>
                </a:cubicBezTo>
                <a:cubicBezTo>
                  <a:pt x="382" y="167"/>
                  <a:pt x="379" y="167"/>
                  <a:pt x="377" y="167"/>
                </a:cubicBezTo>
                <a:cubicBezTo>
                  <a:pt x="375" y="167"/>
                  <a:pt x="371" y="167"/>
                  <a:pt x="369" y="168"/>
                </a:cubicBezTo>
                <a:cubicBezTo>
                  <a:pt x="368" y="169"/>
                  <a:pt x="367" y="171"/>
                  <a:pt x="366" y="171"/>
                </a:cubicBezTo>
                <a:cubicBezTo>
                  <a:pt x="364" y="172"/>
                  <a:pt x="361" y="173"/>
                  <a:pt x="359" y="173"/>
                </a:cubicBezTo>
                <a:cubicBezTo>
                  <a:pt x="358" y="173"/>
                  <a:pt x="356" y="173"/>
                  <a:pt x="354" y="173"/>
                </a:cubicBezTo>
                <a:cubicBezTo>
                  <a:pt x="353" y="173"/>
                  <a:pt x="350" y="172"/>
                  <a:pt x="348" y="172"/>
                </a:cubicBezTo>
                <a:cubicBezTo>
                  <a:pt x="346" y="171"/>
                  <a:pt x="344" y="172"/>
                  <a:pt x="342" y="172"/>
                </a:cubicBezTo>
                <a:cubicBezTo>
                  <a:pt x="341" y="172"/>
                  <a:pt x="338" y="171"/>
                  <a:pt x="337" y="171"/>
                </a:cubicBezTo>
                <a:cubicBezTo>
                  <a:pt x="335" y="171"/>
                  <a:pt x="332" y="172"/>
                  <a:pt x="330" y="173"/>
                </a:cubicBezTo>
                <a:cubicBezTo>
                  <a:pt x="329" y="174"/>
                  <a:pt x="328" y="175"/>
                  <a:pt x="328" y="176"/>
                </a:cubicBezTo>
                <a:cubicBezTo>
                  <a:pt x="329" y="177"/>
                  <a:pt x="331" y="177"/>
                  <a:pt x="332" y="177"/>
                </a:cubicBezTo>
                <a:cubicBezTo>
                  <a:pt x="334" y="177"/>
                  <a:pt x="336" y="177"/>
                  <a:pt x="337" y="177"/>
                </a:cubicBezTo>
                <a:cubicBezTo>
                  <a:pt x="339" y="177"/>
                  <a:pt x="341" y="177"/>
                  <a:pt x="343" y="177"/>
                </a:cubicBezTo>
                <a:cubicBezTo>
                  <a:pt x="344" y="177"/>
                  <a:pt x="348" y="177"/>
                  <a:pt x="349" y="177"/>
                </a:cubicBezTo>
                <a:cubicBezTo>
                  <a:pt x="351" y="177"/>
                  <a:pt x="353" y="176"/>
                  <a:pt x="354" y="176"/>
                </a:cubicBezTo>
                <a:cubicBezTo>
                  <a:pt x="356" y="175"/>
                  <a:pt x="360" y="176"/>
                  <a:pt x="361" y="176"/>
                </a:cubicBezTo>
                <a:cubicBezTo>
                  <a:pt x="363" y="175"/>
                  <a:pt x="367" y="174"/>
                  <a:pt x="369" y="173"/>
                </a:cubicBezTo>
                <a:cubicBezTo>
                  <a:pt x="371" y="173"/>
                  <a:pt x="375" y="172"/>
                  <a:pt x="377" y="172"/>
                </a:cubicBezTo>
                <a:cubicBezTo>
                  <a:pt x="379" y="171"/>
                  <a:pt x="382" y="170"/>
                  <a:pt x="384" y="169"/>
                </a:cubicBezTo>
                <a:cubicBezTo>
                  <a:pt x="385" y="168"/>
                  <a:pt x="388" y="167"/>
                  <a:pt x="390" y="167"/>
                </a:cubicBezTo>
                <a:cubicBezTo>
                  <a:pt x="391" y="167"/>
                  <a:pt x="395" y="167"/>
                  <a:pt x="397" y="168"/>
                </a:cubicBezTo>
                <a:cubicBezTo>
                  <a:pt x="398" y="168"/>
                  <a:pt x="400" y="170"/>
                  <a:pt x="402" y="170"/>
                </a:cubicBezTo>
                <a:cubicBezTo>
                  <a:pt x="403" y="171"/>
                  <a:pt x="405" y="172"/>
                  <a:pt x="406" y="173"/>
                </a:cubicBezTo>
                <a:cubicBezTo>
                  <a:pt x="407" y="174"/>
                  <a:pt x="410" y="175"/>
                  <a:pt x="411" y="176"/>
                </a:cubicBezTo>
                <a:cubicBezTo>
                  <a:pt x="413" y="177"/>
                  <a:pt x="417" y="177"/>
                  <a:pt x="419" y="177"/>
                </a:cubicBezTo>
                <a:cubicBezTo>
                  <a:pt x="421" y="177"/>
                  <a:pt x="425" y="177"/>
                  <a:pt x="427" y="177"/>
                </a:cubicBezTo>
                <a:cubicBezTo>
                  <a:pt x="427" y="177"/>
                  <a:pt x="429" y="177"/>
                  <a:pt x="430" y="177"/>
                </a:cubicBezTo>
                <a:cubicBezTo>
                  <a:pt x="430" y="176"/>
                  <a:pt x="430" y="173"/>
                  <a:pt x="429" y="172"/>
                </a:cubicBezTo>
                <a:cubicBezTo>
                  <a:pt x="429" y="171"/>
                  <a:pt x="427" y="170"/>
                  <a:pt x="427" y="169"/>
                </a:cubicBezTo>
                <a:cubicBezTo>
                  <a:pt x="426" y="169"/>
                  <a:pt x="424" y="168"/>
                  <a:pt x="423" y="167"/>
                </a:cubicBezTo>
                <a:cubicBezTo>
                  <a:pt x="421" y="167"/>
                  <a:pt x="419" y="168"/>
                  <a:pt x="417" y="168"/>
                </a:cubicBezTo>
                <a:cubicBezTo>
                  <a:pt x="416" y="167"/>
                  <a:pt x="414" y="166"/>
                  <a:pt x="413" y="166"/>
                </a:cubicBezTo>
                <a:cubicBezTo>
                  <a:pt x="412" y="166"/>
                  <a:pt x="410" y="164"/>
                  <a:pt x="408" y="164"/>
                </a:cubicBezTo>
                <a:cubicBezTo>
                  <a:pt x="407" y="164"/>
                  <a:pt x="405" y="166"/>
                  <a:pt x="404" y="166"/>
                </a:cubicBezTo>
                <a:cubicBezTo>
                  <a:pt x="404" y="166"/>
                  <a:pt x="402" y="165"/>
                  <a:pt x="401" y="165"/>
                </a:cubicBezTo>
                <a:cubicBezTo>
                  <a:pt x="400" y="164"/>
                  <a:pt x="398" y="163"/>
                  <a:pt x="397" y="162"/>
                </a:cubicBezTo>
                <a:cubicBezTo>
                  <a:pt x="397" y="162"/>
                  <a:pt x="396" y="160"/>
                  <a:pt x="397" y="159"/>
                </a:cubicBezTo>
                <a:cubicBezTo>
                  <a:pt x="397" y="158"/>
                  <a:pt x="400" y="157"/>
                  <a:pt x="400" y="155"/>
                </a:cubicBezTo>
                <a:cubicBezTo>
                  <a:pt x="401" y="155"/>
                  <a:pt x="401" y="152"/>
                  <a:pt x="401" y="151"/>
                </a:cubicBezTo>
                <a:cubicBezTo>
                  <a:pt x="401" y="150"/>
                  <a:pt x="399" y="147"/>
                  <a:pt x="398" y="146"/>
                </a:cubicBezTo>
                <a:cubicBezTo>
                  <a:pt x="398" y="144"/>
                  <a:pt x="397" y="140"/>
                  <a:pt x="397" y="137"/>
                </a:cubicBezTo>
                <a:cubicBezTo>
                  <a:pt x="398" y="135"/>
                  <a:pt x="400" y="132"/>
                  <a:pt x="401" y="130"/>
                </a:cubicBezTo>
                <a:cubicBezTo>
                  <a:pt x="402" y="128"/>
                  <a:pt x="403" y="123"/>
                  <a:pt x="404" y="121"/>
                </a:cubicBezTo>
                <a:cubicBezTo>
                  <a:pt x="404" y="119"/>
                  <a:pt x="404" y="114"/>
                  <a:pt x="405" y="112"/>
                </a:cubicBezTo>
                <a:cubicBezTo>
                  <a:pt x="406" y="110"/>
                  <a:pt x="408" y="106"/>
                  <a:pt x="408" y="104"/>
                </a:cubicBezTo>
                <a:cubicBezTo>
                  <a:pt x="409" y="101"/>
                  <a:pt x="410" y="96"/>
                  <a:pt x="412" y="93"/>
                </a:cubicBezTo>
                <a:cubicBezTo>
                  <a:pt x="412" y="92"/>
                  <a:pt x="415" y="91"/>
                  <a:pt x="416" y="91"/>
                </a:cubicBezTo>
                <a:cubicBezTo>
                  <a:pt x="418" y="89"/>
                  <a:pt x="421" y="86"/>
                  <a:pt x="422" y="85"/>
                </a:cubicBezTo>
                <a:cubicBezTo>
                  <a:pt x="423" y="83"/>
                  <a:pt x="422" y="80"/>
                  <a:pt x="423" y="78"/>
                </a:cubicBezTo>
                <a:cubicBezTo>
                  <a:pt x="424" y="77"/>
                  <a:pt x="426" y="76"/>
                  <a:pt x="428" y="76"/>
                </a:cubicBezTo>
                <a:cubicBezTo>
                  <a:pt x="429" y="76"/>
                  <a:pt x="431" y="77"/>
                  <a:pt x="432" y="78"/>
                </a:cubicBezTo>
                <a:cubicBezTo>
                  <a:pt x="434" y="79"/>
                  <a:pt x="437" y="81"/>
                  <a:pt x="438" y="82"/>
                </a:cubicBezTo>
                <a:cubicBezTo>
                  <a:pt x="439" y="83"/>
                  <a:pt x="442" y="83"/>
                  <a:pt x="442" y="84"/>
                </a:cubicBezTo>
                <a:cubicBezTo>
                  <a:pt x="443" y="86"/>
                  <a:pt x="443" y="91"/>
                  <a:pt x="443" y="94"/>
                </a:cubicBezTo>
                <a:cubicBezTo>
                  <a:pt x="444" y="96"/>
                  <a:pt x="445" y="100"/>
                  <a:pt x="446" y="102"/>
                </a:cubicBezTo>
                <a:cubicBezTo>
                  <a:pt x="448" y="104"/>
                  <a:pt x="450" y="107"/>
                  <a:pt x="452" y="108"/>
                </a:cubicBezTo>
                <a:cubicBezTo>
                  <a:pt x="454" y="111"/>
                  <a:pt x="458" y="115"/>
                  <a:pt x="460" y="118"/>
                </a:cubicBezTo>
                <a:cubicBezTo>
                  <a:pt x="461" y="119"/>
                  <a:pt x="463" y="122"/>
                  <a:pt x="464" y="124"/>
                </a:cubicBezTo>
                <a:cubicBezTo>
                  <a:pt x="466" y="125"/>
                  <a:pt x="470" y="126"/>
                  <a:pt x="472" y="127"/>
                </a:cubicBezTo>
                <a:cubicBezTo>
                  <a:pt x="475" y="128"/>
                  <a:pt x="481" y="129"/>
                  <a:pt x="484" y="130"/>
                </a:cubicBezTo>
                <a:cubicBezTo>
                  <a:pt x="486" y="131"/>
                  <a:pt x="490" y="133"/>
                  <a:pt x="492" y="134"/>
                </a:cubicBezTo>
                <a:cubicBezTo>
                  <a:pt x="493" y="135"/>
                  <a:pt x="497" y="136"/>
                  <a:pt x="499" y="136"/>
                </a:cubicBezTo>
                <a:cubicBezTo>
                  <a:pt x="501" y="137"/>
                  <a:pt x="505" y="139"/>
                  <a:pt x="508" y="139"/>
                </a:cubicBezTo>
                <a:cubicBezTo>
                  <a:pt x="512" y="140"/>
                  <a:pt x="520" y="140"/>
                  <a:pt x="524" y="140"/>
                </a:cubicBezTo>
                <a:cubicBezTo>
                  <a:pt x="528" y="139"/>
                  <a:pt x="535" y="137"/>
                  <a:pt x="538" y="136"/>
                </a:cubicBezTo>
                <a:cubicBezTo>
                  <a:pt x="540" y="135"/>
                  <a:pt x="545" y="134"/>
                  <a:pt x="548" y="133"/>
                </a:cubicBezTo>
                <a:cubicBezTo>
                  <a:pt x="552" y="133"/>
                  <a:pt x="561" y="132"/>
                  <a:pt x="565" y="131"/>
                </a:cubicBezTo>
                <a:cubicBezTo>
                  <a:pt x="569" y="131"/>
                  <a:pt x="575" y="130"/>
                  <a:pt x="579" y="129"/>
                </a:cubicBezTo>
                <a:cubicBezTo>
                  <a:pt x="582" y="128"/>
                  <a:pt x="588" y="126"/>
                  <a:pt x="591" y="124"/>
                </a:cubicBezTo>
                <a:cubicBezTo>
                  <a:pt x="593" y="124"/>
                  <a:pt x="597" y="121"/>
                  <a:pt x="600" y="121"/>
                </a:cubicBezTo>
                <a:cubicBezTo>
                  <a:pt x="602" y="120"/>
                  <a:pt x="606" y="120"/>
                  <a:pt x="608" y="120"/>
                </a:cubicBezTo>
                <a:cubicBezTo>
                  <a:pt x="610" y="121"/>
                  <a:pt x="612" y="122"/>
                  <a:pt x="613" y="123"/>
                </a:cubicBezTo>
                <a:cubicBezTo>
                  <a:pt x="615" y="124"/>
                  <a:pt x="619" y="126"/>
                  <a:pt x="621" y="127"/>
                </a:cubicBezTo>
                <a:cubicBezTo>
                  <a:pt x="623" y="128"/>
                  <a:pt x="627" y="128"/>
                  <a:pt x="629" y="129"/>
                </a:cubicBezTo>
                <a:cubicBezTo>
                  <a:pt x="631" y="129"/>
                  <a:pt x="635" y="129"/>
                  <a:pt x="636" y="130"/>
                </a:cubicBezTo>
                <a:cubicBezTo>
                  <a:pt x="638" y="131"/>
                  <a:pt x="640" y="133"/>
                  <a:pt x="641" y="135"/>
                </a:cubicBezTo>
                <a:cubicBezTo>
                  <a:pt x="641" y="136"/>
                  <a:pt x="641" y="139"/>
                  <a:pt x="641" y="140"/>
                </a:cubicBezTo>
                <a:cubicBezTo>
                  <a:pt x="641" y="142"/>
                  <a:pt x="641" y="145"/>
                  <a:pt x="642" y="147"/>
                </a:cubicBezTo>
                <a:cubicBezTo>
                  <a:pt x="642" y="148"/>
                  <a:pt x="644" y="151"/>
                  <a:pt x="645" y="152"/>
                </a:cubicBezTo>
                <a:cubicBezTo>
                  <a:pt x="647" y="154"/>
                  <a:pt x="653" y="158"/>
                  <a:pt x="656" y="160"/>
                </a:cubicBezTo>
                <a:cubicBezTo>
                  <a:pt x="658" y="162"/>
                  <a:pt x="663" y="164"/>
                  <a:pt x="665" y="166"/>
                </a:cubicBezTo>
                <a:cubicBezTo>
                  <a:pt x="667" y="167"/>
                  <a:pt x="670" y="172"/>
                  <a:pt x="671" y="175"/>
                </a:cubicBezTo>
                <a:cubicBezTo>
                  <a:pt x="673" y="176"/>
                  <a:pt x="675" y="180"/>
                  <a:pt x="675" y="18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3" name="Freeform 108">
            <a:extLst>
              <a:ext uri="{FF2B5EF4-FFF2-40B4-BE49-F238E27FC236}">
                <a16:creationId xmlns:a16="http://schemas.microsoft.com/office/drawing/2014/main" id="{C48B4F6F-CB0F-4022-9DAC-AF4EF50C9903}"/>
              </a:ext>
            </a:extLst>
          </p:cNvPr>
          <p:cNvSpPr>
            <a:spLocks/>
          </p:cNvSpPr>
          <p:nvPr/>
        </p:nvSpPr>
        <p:spPr bwMode="auto">
          <a:xfrm>
            <a:off x="9708574" y="2308281"/>
            <a:ext cx="149430" cy="114271"/>
          </a:xfrm>
          <a:custGeom>
            <a:avLst/>
            <a:gdLst/>
            <a:ahLst/>
            <a:cxnLst>
              <a:cxn ang="0">
                <a:pos x="37" y="20"/>
              </a:cxn>
              <a:cxn ang="0">
                <a:pos x="32" y="25"/>
              </a:cxn>
              <a:cxn ang="0">
                <a:pos x="27" y="33"/>
              </a:cxn>
              <a:cxn ang="0">
                <a:pos x="23" y="38"/>
              </a:cxn>
              <a:cxn ang="0">
                <a:pos x="14" y="36"/>
              </a:cxn>
              <a:cxn ang="0">
                <a:pos x="10" y="29"/>
              </a:cxn>
              <a:cxn ang="0">
                <a:pos x="3" y="22"/>
              </a:cxn>
              <a:cxn ang="0">
                <a:pos x="0" y="17"/>
              </a:cxn>
              <a:cxn ang="0">
                <a:pos x="5" y="12"/>
              </a:cxn>
              <a:cxn ang="0">
                <a:pos x="14" y="11"/>
              </a:cxn>
              <a:cxn ang="0">
                <a:pos x="28" y="8"/>
              </a:cxn>
              <a:cxn ang="0">
                <a:pos x="34" y="4"/>
              </a:cxn>
              <a:cxn ang="0">
                <a:pos x="44" y="1"/>
              </a:cxn>
              <a:cxn ang="0">
                <a:pos x="51" y="2"/>
              </a:cxn>
              <a:cxn ang="0">
                <a:pos x="51" y="7"/>
              </a:cxn>
              <a:cxn ang="0">
                <a:pos x="46" y="12"/>
              </a:cxn>
              <a:cxn ang="0">
                <a:pos x="41" y="13"/>
              </a:cxn>
              <a:cxn ang="0">
                <a:pos x="37" y="20"/>
              </a:cxn>
            </a:cxnLst>
            <a:rect l="0" t="0" r="r" b="b"/>
            <a:pathLst>
              <a:path w="52" h="39">
                <a:moveTo>
                  <a:pt x="37" y="20"/>
                </a:moveTo>
                <a:cubicBezTo>
                  <a:pt x="36" y="22"/>
                  <a:pt x="33" y="23"/>
                  <a:pt x="32" y="25"/>
                </a:cubicBezTo>
                <a:cubicBezTo>
                  <a:pt x="31" y="26"/>
                  <a:pt x="28" y="31"/>
                  <a:pt x="27" y="33"/>
                </a:cubicBezTo>
                <a:cubicBezTo>
                  <a:pt x="26" y="34"/>
                  <a:pt x="24" y="38"/>
                  <a:pt x="23" y="38"/>
                </a:cubicBezTo>
                <a:cubicBezTo>
                  <a:pt x="21" y="39"/>
                  <a:pt x="16" y="38"/>
                  <a:pt x="14" y="36"/>
                </a:cubicBezTo>
                <a:cubicBezTo>
                  <a:pt x="12" y="35"/>
                  <a:pt x="12" y="30"/>
                  <a:pt x="10" y="29"/>
                </a:cubicBezTo>
                <a:cubicBezTo>
                  <a:pt x="9" y="27"/>
                  <a:pt x="4" y="24"/>
                  <a:pt x="3" y="22"/>
                </a:cubicBezTo>
                <a:cubicBezTo>
                  <a:pt x="2" y="21"/>
                  <a:pt x="0" y="18"/>
                  <a:pt x="0" y="17"/>
                </a:cubicBezTo>
                <a:cubicBezTo>
                  <a:pt x="0" y="15"/>
                  <a:pt x="3" y="12"/>
                  <a:pt x="5" y="12"/>
                </a:cubicBezTo>
                <a:cubicBezTo>
                  <a:pt x="7" y="11"/>
                  <a:pt x="12" y="11"/>
                  <a:pt x="14" y="11"/>
                </a:cubicBezTo>
                <a:cubicBezTo>
                  <a:pt x="17" y="11"/>
                  <a:pt x="25" y="9"/>
                  <a:pt x="28" y="8"/>
                </a:cubicBezTo>
                <a:cubicBezTo>
                  <a:pt x="30" y="7"/>
                  <a:pt x="33" y="5"/>
                  <a:pt x="34" y="4"/>
                </a:cubicBezTo>
                <a:cubicBezTo>
                  <a:pt x="37" y="3"/>
                  <a:pt x="41" y="1"/>
                  <a:pt x="44" y="1"/>
                </a:cubicBezTo>
                <a:cubicBezTo>
                  <a:pt x="46" y="1"/>
                  <a:pt x="50" y="0"/>
                  <a:pt x="51" y="2"/>
                </a:cubicBezTo>
                <a:cubicBezTo>
                  <a:pt x="52" y="3"/>
                  <a:pt x="51" y="6"/>
                  <a:pt x="51" y="7"/>
                </a:cubicBezTo>
                <a:cubicBezTo>
                  <a:pt x="50" y="8"/>
                  <a:pt x="48" y="11"/>
                  <a:pt x="46" y="12"/>
                </a:cubicBezTo>
                <a:cubicBezTo>
                  <a:pt x="45" y="12"/>
                  <a:pt x="42" y="13"/>
                  <a:pt x="41" y="13"/>
                </a:cubicBezTo>
                <a:cubicBezTo>
                  <a:pt x="39" y="15"/>
                  <a:pt x="39" y="19"/>
                  <a:pt x="37" y="2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4" name="Freeform 109">
            <a:extLst>
              <a:ext uri="{FF2B5EF4-FFF2-40B4-BE49-F238E27FC236}">
                <a16:creationId xmlns:a16="http://schemas.microsoft.com/office/drawing/2014/main" id="{1D2D6BEB-F3B7-4A03-AB40-5736B09D271B}"/>
              </a:ext>
            </a:extLst>
          </p:cNvPr>
          <p:cNvSpPr>
            <a:spLocks/>
          </p:cNvSpPr>
          <p:nvPr/>
        </p:nvSpPr>
        <p:spPr bwMode="auto">
          <a:xfrm>
            <a:off x="8844227" y="3544735"/>
            <a:ext cx="35160" cy="35160"/>
          </a:xfrm>
          <a:custGeom>
            <a:avLst/>
            <a:gdLst/>
            <a:ahLst/>
            <a:cxnLst>
              <a:cxn ang="0">
                <a:pos x="11" y="7"/>
              </a:cxn>
              <a:cxn ang="0">
                <a:pos x="5" y="9"/>
              </a:cxn>
              <a:cxn ang="0">
                <a:pos x="3" y="12"/>
              </a:cxn>
              <a:cxn ang="0">
                <a:pos x="0" y="9"/>
              </a:cxn>
              <a:cxn ang="0">
                <a:pos x="0" y="4"/>
              </a:cxn>
              <a:cxn ang="0">
                <a:pos x="4" y="1"/>
              </a:cxn>
              <a:cxn ang="0">
                <a:pos x="8" y="1"/>
              </a:cxn>
              <a:cxn ang="0">
                <a:pos x="11" y="2"/>
              </a:cxn>
              <a:cxn ang="0">
                <a:pos x="11" y="7"/>
              </a:cxn>
            </a:cxnLst>
            <a:rect l="0" t="0" r="r" b="b"/>
            <a:pathLst>
              <a:path w="12" h="12">
                <a:moveTo>
                  <a:pt x="11" y="7"/>
                </a:moveTo>
                <a:cubicBezTo>
                  <a:pt x="11" y="8"/>
                  <a:pt x="7" y="8"/>
                  <a:pt x="5" y="9"/>
                </a:cubicBezTo>
                <a:cubicBezTo>
                  <a:pt x="4" y="10"/>
                  <a:pt x="4" y="12"/>
                  <a:pt x="3" y="12"/>
                </a:cubicBezTo>
                <a:cubicBezTo>
                  <a:pt x="1" y="12"/>
                  <a:pt x="0" y="10"/>
                  <a:pt x="0" y="9"/>
                </a:cubicBezTo>
                <a:cubicBezTo>
                  <a:pt x="0" y="8"/>
                  <a:pt x="0" y="5"/>
                  <a:pt x="0" y="4"/>
                </a:cubicBezTo>
                <a:cubicBezTo>
                  <a:pt x="1" y="3"/>
                  <a:pt x="2" y="1"/>
                  <a:pt x="4" y="1"/>
                </a:cubicBezTo>
                <a:cubicBezTo>
                  <a:pt x="5" y="0"/>
                  <a:pt x="7" y="0"/>
                  <a:pt x="8" y="1"/>
                </a:cubicBezTo>
                <a:cubicBezTo>
                  <a:pt x="9" y="1"/>
                  <a:pt x="11" y="2"/>
                  <a:pt x="11" y="2"/>
                </a:cubicBezTo>
                <a:cubicBezTo>
                  <a:pt x="12" y="3"/>
                  <a:pt x="12" y="6"/>
                  <a:pt x="11"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5" name="Freeform 110">
            <a:extLst>
              <a:ext uri="{FF2B5EF4-FFF2-40B4-BE49-F238E27FC236}">
                <a16:creationId xmlns:a16="http://schemas.microsoft.com/office/drawing/2014/main" id="{1769AAE1-C63B-4F53-A093-F25E0DAE81D9}"/>
              </a:ext>
            </a:extLst>
          </p:cNvPr>
          <p:cNvSpPr>
            <a:spLocks/>
          </p:cNvSpPr>
          <p:nvPr/>
        </p:nvSpPr>
        <p:spPr bwMode="auto">
          <a:xfrm>
            <a:off x="10068961" y="3963722"/>
            <a:ext cx="231470" cy="424849"/>
          </a:xfrm>
          <a:custGeom>
            <a:avLst/>
            <a:gdLst/>
            <a:ahLst/>
            <a:cxnLst>
              <a:cxn ang="0">
                <a:pos x="78" y="140"/>
              </a:cxn>
              <a:cxn ang="0">
                <a:pos x="69" y="147"/>
              </a:cxn>
              <a:cxn ang="0">
                <a:pos x="61" y="140"/>
              </a:cxn>
              <a:cxn ang="0">
                <a:pos x="53" y="135"/>
              </a:cxn>
              <a:cxn ang="0">
                <a:pos x="49" y="137"/>
              </a:cxn>
              <a:cxn ang="0">
                <a:pos x="30" y="140"/>
              </a:cxn>
              <a:cxn ang="0">
                <a:pos x="18" y="144"/>
              </a:cxn>
              <a:cxn ang="0">
                <a:pos x="0" y="145"/>
              </a:cxn>
              <a:cxn ang="0">
                <a:pos x="4" y="140"/>
              </a:cxn>
              <a:cxn ang="0">
                <a:pos x="8" y="118"/>
              </a:cxn>
              <a:cxn ang="0">
                <a:pos x="8" y="100"/>
              </a:cxn>
              <a:cxn ang="0">
                <a:pos x="7" y="92"/>
              </a:cxn>
              <a:cxn ang="0">
                <a:pos x="15" y="89"/>
              </a:cxn>
              <a:cxn ang="0">
                <a:pos x="27" y="82"/>
              </a:cxn>
              <a:cxn ang="0">
                <a:pos x="36" y="78"/>
              </a:cxn>
              <a:cxn ang="0">
                <a:pos x="40" y="67"/>
              </a:cxn>
              <a:cxn ang="0">
                <a:pos x="41" y="55"/>
              </a:cxn>
              <a:cxn ang="0">
                <a:pos x="34" y="46"/>
              </a:cxn>
              <a:cxn ang="0">
                <a:pos x="29" y="38"/>
              </a:cxn>
              <a:cxn ang="0">
                <a:pos x="25" y="25"/>
              </a:cxn>
              <a:cxn ang="0">
                <a:pos x="16" y="14"/>
              </a:cxn>
              <a:cxn ang="0">
                <a:pos x="19" y="1"/>
              </a:cxn>
              <a:cxn ang="0">
                <a:pos x="31" y="1"/>
              </a:cxn>
              <a:cxn ang="0">
                <a:pos x="41" y="6"/>
              </a:cxn>
              <a:cxn ang="0">
                <a:pos x="48" y="13"/>
              </a:cxn>
              <a:cxn ang="0">
                <a:pos x="62" y="15"/>
              </a:cxn>
              <a:cxn ang="0">
                <a:pos x="68" y="26"/>
              </a:cxn>
              <a:cxn ang="0">
                <a:pos x="59" y="37"/>
              </a:cxn>
              <a:cxn ang="0">
                <a:pos x="57" y="51"/>
              </a:cxn>
              <a:cxn ang="0">
                <a:pos x="66" y="59"/>
              </a:cxn>
              <a:cxn ang="0">
                <a:pos x="69" y="74"/>
              </a:cxn>
              <a:cxn ang="0">
                <a:pos x="75" y="86"/>
              </a:cxn>
              <a:cxn ang="0">
                <a:pos x="72" y="94"/>
              </a:cxn>
              <a:cxn ang="0">
                <a:pos x="78" y="98"/>
              </a:cxn>
              <a:cxn ang="0">
                <a:pos x="78" y="110"/>
              </a:cxn>
              <a:cxn ang="0">
                <a:pos x="79" y="121"/>
              </a:cxn>
              <a:cxn ang="0">
                <a:pos x="77" y="128"/>
              </a:cxn>
              <a:cxn ang="0">
                <a:pos x="80" y="134"/>
              </a:cxn>
            </a:cxnLst>
            <a:rect l="0" t="0" r="r" b="b"/>
            <a:pathLst>
              <a:path w="80" h="147">
                <a:moveTo>
                  <a:pt x="80" y="134"/>
                </a:moveTo>
                <a:cubicBezTo>
                  <a:pt x="80" y="136"/>
                  <a:pt x="79" y="139"/>
                  <a:pt x="78" y="140"/>
                </a:cubicBezTo>
                <a:cubicBezTo>
                  <a:pt x="77" y="141"/>
                  <a:pt x="74" y="140"/>
                  <a:pt x="74" y="141"/>
                </a:cubicBezTo>
                <a:cubicBezTo>
                  <a:pt x="72" y="142"/>
                  <a:pt x="71" y="146"/>
                  <a:pt x="69" y="147"/>
                </a:cubicBezTo>
                <a:cubicBezTo>
                  <a:pt x="68" y="147"/>
                  <a:pt x="65" y="147"/>
                  <a:pt x="64" y="146"/>
                </a:cubicBezTo>
                <a:cubicBezTo>
                  <a:pt x="63" y="145"/>
                  <a:pt x="62" y="141"/>
                  <a:pt x="61" y="140"/>
                </a:cubicBezTo>
                <a:cubicBezTo>
                  <a:pt x="60" y="139"/>
                  <a:pt x="59" y="137"/>
                  <a:pt x="58" y="137"/>
                </a:cubicBezTo>
                <a:cubicBezTo>
                  <a:pt x="57" y="136"/>
                  <a:pt x="55" y="134"/>
                  <a:pt x="53" y="135"/>
                </a:cubicBezTo>
                <a:cubicBezTo>
                  <a:pt x="52" y="135"/>
                  <a:pt x="51" y="138"/>
                  <a:pt x="51" y="139"/>
                </a:cubicBezTo>
                <a:cubicBezTo>
                  <a:pt x="50" y="138"/>
                  <a:pt x="49" y="137"/>
                  <a:pt x="49" y="137"/>
                </a:cubicBezTo>
                <a:cubicBezTo>
                  <a:pt x="46" y="136"/>
                  <a:pt x="41" y="135"/>
                  <a:pt x="38" y="135"/>
                </a:cubicBezTo>
                <a:cubicBezTo>
                  <a:pt x="36" y="136"/>
                  <a:pt x="33" y="139"/>
                  <a:pt x="30" y="140"/>
                </a:cubicBezTo>
                <a:cubicBezTo>
                  <a:pt x="28" y="140"/>
                  <a:pt x="24" y="140"/>
                  <a:pt x="22" y="141"/>
                </a:cubicBezTo>
                <a:cubicBezTo>
                  <a:pt x="21" y="141"/>
                  <a:pt x="19" y="143"/>
                  <a:pt x="18" y="144"/>
                </a:cubicBezTo>
                <a:cubicBezTo>
                  <a:pt x="15" y="145"/>
                  <a:pt x="10" y="147"/>
                  <a:pt x="7" y="147"/>
                </a:cubicBezTo>
                <a:cubicBezTo>
                  <a:pt x="5" y="147"/>
                  <a:pt x="3" y="146"/>
                  <a:pt x="0" y="145"/>
                </a:cubicBezTo>
                <a:cubicBezTo>
                  <a:pt x="1" y="145"/>
                  <a:pt x="1" y="144"/>
                  <a:pt x="1" y="144"/>
                </a:cubicBezTo>
                <a:cubicBezTo>
                  <a:pt x="2" y="143"/>
                  <a:pt x="3" y="141"/>
                  <a:pt x="4" y="140"/>
                </a:cubicBezTo>
                <a:cubicBezTo>
                  <a:pt x="5" y="138"/>
                  <a:pt x="6" y="133"/>
                  <a:pt x="7" y="130"/>
                </a:cubicBezTo>
                <a:cubicBezTo>
                  <a:pt x="8" y="127"/>
                  <a:pt x="7" y="121"/>
                  <a:pt x="8" y="118"/>
                </a:cubicBezTo>
                <a:cubicBezTo>
                  <a:pt x="9" y="116"/>
                  <a:pt x="11" y="111"/>
                  <a:pt x="11" y="108"/>
                </a:cubicBezTo>
                <a:cubicBezTo>
                  <a:pt x="11" y="106"/>
                  <a:pt x="9" y="102"/>
                  <a:pt x="8" y="100"/>
                </a:cubicBezTo>
                <a:cubicBezTo>
                  <a:pt x="8" y="99"/>
                  <a:pt x="6" y="97"/>
                  <a:pt x="6" y="96"/>
                </a:cubicBezTo>
                <a:cubicBezTo>
                  <a:pt x="6" y="95"/>
                  <a:pt x="6" y="93"/>
                  <a:pt x="7" y="92"/>
                </a:cubicBezTo>
                <a:cubicBezTo>
                  <a:pt x="7" y="91"/>
                  <a:pt x="9" y="91"/>
                  <a:pt x="10" y="91"/>
                </a:cubicBezTo>
                <a:cubicBezTo>
                  <a:pt x="11" y="91"/>
                  <a:pt x="14" y="90"/>
                  <a:pt x="15" y="89"/>
                </a:cubicBezTo>
                <a:cubicBezTo>
                  <a:pt x="17" y="88"/>
                  <a:pt x="17" y="85"/>
                  <a:pt x="18" y="84"/>
                </a:cubicBezTo>
                <a:cubicBezTo>
                  <a:pt x="20" y="82"/>
                  <a:pt x="24" y="81"/>
                  <a:pt x="27" y="82"/>
                </a:cubicBezTo>
                <a:cubicBezTo>
                  <a:pt x="27" y="82"/>
                  <a:pt x="29" y="83"/>
                  <a:pt x="29" y="82"/>
                </a:cubicBezTo>
                <a:cubicBezTo>
                  <a:pt x="31" y="82"/>
                  <a:pt x="34" y="79"/>
                  <a:pt x="36" y="78"/>
                </a:cubicBezTo>
                <a:cubicBezTo>
                  <a:pt x="36" y="77"/>
                  <a:pt x="38" y="75"/>
                  <a:pt x="38" y="74"/>
                </a:cubicBezTo>
                <a:cubicBezTo>
                  <a:pt x="39" y="73"/>
                  <a:pt x="40" y="69"/>
                  <a:pt x="40" y="67"/>
                </a:cubicBezTo>
                <a:cubicBezTo>
                  <a:pt x="40" y="66"/>
                  <a:pt x="42" y="63"/>
                  <a:pt x="42" y="62"/>
                </a:cubicBezTo>
                <a:cubicBezTo>
                  <a:pt x="42" y="60"/>
                  <a:pt x="42" y="56"/>
                  <a:pt x="41" y="55"/>
                </a:cubicBezTo>
                <a:cubicBezTo>
                  <a:pt x="41" y="53"/>
                  <a:pt x="39" y="51"/>
                  <a:pt x="38" y="50"/>
                </a:cubicBezTo>
                <a:cubicBezTo>
                  <a:pt x="37" y="49"/>
                  <a:pt x="35" y="47"/>
                  <a:pt x="34" y="46"/>
                </a:cubicBezTo>
                <a:cubicBezTo>
                  <a:pt x="33" y="45"/>
                  <a:pt x="30" y="43"/>
                  <a:pt x="29" y="42"/>
                </a:cubicBezTo>
                <a:cubicBezTo>
                  <a:pt x="29" y="41"/>
                  <a:pt x="29" y="39"/>
                  <a:pt x="29" y="38"/>
                </a:cubicBezTo>
                <a:cubicBezTo>
                  <a:pt x="28" y="36"/>
                  <a:pt x="30" y="33"/>
                  <a:pt x="29" y="32"/>
                </a:cubicBezTo>
                <a:cubicBezTo>
                  <a:pt x="29" y="30"/>
                  <a:pt x="26" y="27"/>
                  <a:pt x="25" y="25"/>
                </a:cubicBezTo>
                <a:cubicBezTo>
                  <a:pt x="24" y="23"/>
                  <a:pt x="23" y="20"/>
                  <a:pt x="22" y="19"/>
                </a:cubicBezTo>
                <a:cubicBezTo>
                  <a:pt x="21" y="17"/>
                  <a:pt x="17" y="16"/>
                  <a:pt x="16" y="14"/>
                </a:cubicBezTo>
                <a:cubicBezTo>
                  <a:pt x="16" y="12"/>
                  <a:pt x="19" y="9"/>
                  <a:pt x="19" y="7"/>
                </a:cubicBezTo>
                <a:cubicBezTo>
                  <a:pt x="19" y="5"/>
                  <a:pt x="19" y="3"/>
                  <a:pt x="19" y="1"/>
                </a:cubicBezTo>
                <a:cubicBezTo>
                  <a:pt x="20" y="1"/>
                  <a:pt x="22" y="0"/>
                  <a:pt x="23" y="0"/>
                </a:cubicBezTo>
                <a:cubicBezTo>
                  <a:pt x="25" y="0"/>
                  <a:pt x="29" y="0"/>
                  <a:pt x="31" y="1"/>
                </a:cubicBezTo>
                <a:cubicBezTo>
                  <a:pt x="33" y="2"/>
                  <a:pt x="35" y="4"/>
                  <a:pt x="36" y="5"/>
                </a:cubicBezTo>
                <a:cubicBezTo>
                  <a:pt x="37" y="6"/>
                  <a:pt x="40" y="6"/>
                  <a:pt x="41" y="6"/>
                </a:cubicBezTo>
                <a:cubicBezTo>
                  <a:pt x="42" y="7"/>
                  <a:pt x="44" y="9"/>
                  <a:pt x="44" y="10"/>
                </a:cubicBezTo>
                <a:cubicBezTo>
                  <a:pt x="45" y="11"/>
                  <a:pt x="47" y="12"/>
                  <a:pt x="48" y="13"/>
                </a:cubicBezTo>
                <a:cubicBezTo>
                  <a:pt x="50" y="14"/>
                  <a:pt x="55" y="12"/>
                  <a:pt x="58" y="13"/>
                </a:cubicBezTo>
                <a:cubicBezTo>
                  <a:pt x="59" y="13"/>
                  <a:pt x="61" y="15"/>
                  <a:pt x="62" y="15"/>
                </a:cubicBezTo>
                <a:cubicBezTo>
                  <a:pt x="64" y="16"/>
                  <a:pt x="68" y="18"/>
                  <a:pt x="69" y="20"/>
                </a:cubicBezTo>
                <a:cubicBezTo>
                  <a:pt x="69" y="22"/>
                  <a:pt x="68" y="25"/>
                  <a:pt x="68" y="26"/>
                </a:cubicBezTo>
                <a:cubicBezTo>
                  <a:pt x="67" y="28"/>
                  <a:pt x="65" y="30"/>
                  <a:pt x="64" y="32"/>
                </a:cubicBezTo>
                <a:cubicBezTo>
                  <a:pt x="63" y="33"/>
                  <a:pt x="60" y="36"/>
                  <a:pt x="59" y="37"/>
                </a:cubicBezTo>
                <a:cubicBezTo>
                  <a:pt x="58" y="38"/>
                  <a:pt x="57" y="41"/>
                  <a:pt x="56" y="43"/>
                </a:cubicBezTo>
                <a:cubicBezTo>
                  <a:pt x="56" y="45"/>
                  <a:pt x="56" y="50"/>
                  <a:pt x="57" y="51"/>
                </a:cubicBezTo>
                <a:cubicBezTo>
                  <a:pt x="58" y="53"/>
                  <a:pt x="60" y="54"/>
                  <a:pt x="61" y="55"/>
                </a:cubicBezTo>
                <a:cubicBezTo>
                  <a:pt x="62" y="56"/>
                  <a:pt x="65" y="58"/>
                  <a:pt x="66" y="59"/>
                </a:cubicBezTo>
                <a:cubicBezTo>
                  <a:pt x="67" y="61"/>
                  <a:pt x="69" y="64"/>
                  <a:pt x="69" y="66"/>
                </a:cubicBezTo>
                <a:cubicBezTo>
                  <a:pt x="69" y="68"/>
                  <a:pt x="69" y="72"/>
                  <a:pt x="69" y="74"/>
                </a:cubicBezTo>
                <a:cubicBezTo>
                  <a:pt x="69" y="76"/>
                  <a:pt x="71" y="78"/>
                  <a:pt x="72" y="79"/>
                </a:cubicBezTo>
                <a:cubicBezTo>
                  <a:pt x="73" y="81"/>
                  <a:pt x="75" y="84"/>
                  <a:pt x="75" y="86"/>
                </a:cubicBezTo>
                <a:cubicBezTo>
                  <a:pt x="75" y="87"/>
                  <a:pt x="75" y="89"/>
                  <a:pt x="74" y="91"/>
                </a:cubicBezTo>
                <a:cubicBezTo>
                  <a:pt x="74" y="91"/>
                  <a:pt x="72" y="93"/>
                  <a:pt x="72" y="94"/>
                </a:cubicBezTo>
                <a:cubicBezTo>
                  <a:pt x="73" y="95"/>
                  <a:pt x="77" y="94"/>
                  <a:pt x="78" y="95"/>
                </a:cubicBezTo>
                <a:cubicBezTo>
                  <a:pt x="78" y="96"/>
                  <a:pt x="78" y="98"/>
                  <a:pt x="78" y="98"/>
                </a:cubicBezTo>
                <a:cubicBezTo>
                  <a:pt x="78" y="100"/>
                  <a:pt x="76" y="104"/>
                  <a:pt x="76" y="106"/>
                </a:cubicBezTo>
                <a:cubicBezTo>
                  <a:pt x="76" y="107"/>
                  <a:pt x="78" y="109"/>
                  <a:pt x="78" y="110"/>
                </a:cubicBezTo>
                <a:cubicBezTo>
                  <a:pt x="78" y="111"/>
                  <a:pt x="79" y="114"/>
                  <a:pt x="79" y="115"/>
                </a:cubicBezTo>
                <a:cubicBezTo>
                  <a:pt x="79" y="117"/>
                  <a:pt x="80" y="120"/>
                  <a:pt x="79" y="121"/>
                </a:cubicBezTo>
                <a:cubicBezTo>
                  <a:pt x="79" y="122"/>
                  <a:pt x="76" y="124"/>
                  <a:pt x="76" y="126"/>
                </a:cubicBezTo>
                <a:cubicBezTo>
                  <a:pt x="76" y="126"/>
                  <a:pt x="76" y="128"/>
                  <a:pt x="77" y="128"/>
                </a:cubicBezTo>
                <a:cubicBezTo>
                  <a:pt x="77" y="129"/>
                  <a:pt x="78" y="129"/>
                  <a:pt x="78" y="129"/>
                </a:cubicBezTo>
                <a:cubicBezTo>
                  <a:pt x="79" y="130"/>
                  <a:pt x="80" y="133"/>
                  <a:pt x="80" y="1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Freeform 111">
            <a:extLst>
              <a:ext uri="{FF2B5EF4-FFF2-40B4-BE49-F238E27FC236}">
                <a16:creationId xmlns:a16="http://schemas.microsoft.com/office/drawing/2014/main" id="{1D1DE769-B9C8-4A5F-8D54-78A58888C65E}"/>
              </a:ext>
            </a:extLst>
          </p:cNvPr>
          <p:cNvSpPr>
            <a:spLocks noEditPoints="1"/>
          </p:cNvSpPr>
          <p:nvPr/>
        </p:nvSpPr>
        <p:spPr bwMode="auto">
          <a:xfrm>
            <a:off x="10057241" y="3574035"/>
            <a:ext cx="876067" cy="782308"/>
          </a:xfrm>
          <a:custGeom>
            <a:avLst/>
            <a:gdLst/>
            <a:ahLst/>
            <a:cxnLst>
              <a:cxn ang="0">
                <a:pos x="281" y="43"/>
              </a:cxn>
              <a:cxn ang="0">
                <a:pos x="248" y="23"/>
              </a:cxn>
              <a:cxn ang="0">
                <a:pos x="204" y="15"/>
              </a:cxn>
              <a:cxn ang="0">
                <a:pos x="159" y="1"/>
              </a:cxn>
              <a:cxn ang="0">
                <a:pos x="143" y="9"/>
              </a:cxn>
              <a:cxn ang="0">
                <a:pos x="121" y="23"/>
              </a:cxn>
              <a:cxn ang="0">
                <a:pos x="93" y="44"/>
              </a:cxn>
              <a:cxn ang="0">
                <a:pos x="51" y="79"/>
              </a:cxn>
              <a:cxn ang="0">
                <a:pos x="19" y="97"/>
              </a:cxn>
              <a:cxn ang="0">
                <a:pos x="5" y="109"/>
              </a:cxn>
              <a:cxn ang="0">
                <a:pos x="3" y="122"/>
              </a:cxn>
              <a:cxn ang="0">
                <a:pos x="9" y="131"/>
              </a:cxn>
              <a:cxn ang="0">
                <a:pos x="24" y="125"/>
              </a:cxn>
              <a:cxn ang="0">
                <a:pos x="39" y="121"/>
              </a:cxn>
              <a:cxn ang="0">
                <a:pos x="54" y="116"/>
              </a:cxn>
              <a:cxn ang="0">
                <a:pos x="66" y="114"/>
              </a:cxn>
              <a:cxn ang="0">
                <a:pos x="70" y="132"/>
              </a:cxn>
              <a:cxn ang="0">
                <a:pos x="75" y="146"/>
              </a:cxn>
              <a:cxn ang="0">
                <a:pos x="81" y="154"/>
              </a:cxn>
              <a:cxn ang="0">
                <a:pos x="84" y="177"/>
              </a:cxn>
              <a:cxn ang="0">
                <a:pos x="79" y="189"/>
              </a:cxn>
              <a:cxn ang="0">
                <a:pos x="78" y="195"/>
              </a:cxn>
              <a:cxn ang="0">
                <a:pos x="83" y="206"/>
              </a:cxn>
              <a:cxn ang="0">
                <a:pos x="86" y="221"/>
              </a:cxn>
              <a:cxn ang="0">
                <a:pos x="93" y="234"/>
              </a:cxn>
              <a:cxn ang="0">
                <a:pos x="92" y="249"/>
              </a:cxn>
              <a:cxn ang="0">
                <a:pos x="116" y="242"/>
              </a:cxn>
              <a:cxn ang="0">
                <a:pos x="142" y="256"/>
              </a:cxn>
              <a:cxn ang="0">
                <a:pos x="166" y="269"/>
              </a:cxn>
              <a:cxn ang="0">
                <a:pos x="170" y="253"/>
              </a:cxn>
              <a:cxn ang="0">
                <a:pos x="194" y="229"/>
              </a:cxn>
              <a:cxn ang="0">
                <a:pos x="225" y="219"/>
              </a:cxn>
              <a:cxn ang="0">
                <a:pos x="256" y="205"/>
              </a:cxn>
              <a:cxn ang="0">
                <a:pos x="278" y="184"/>
              </a:cxn>
              <a:cxn ang="0">
                <a:pos x="276" y="164"/>
              </a:cxn>
              <a:cxn ang="0">
                <a:pos x="270" y="128"/>
              </a:cxn>
              <a:cxn ang="0">
                <a:pos x="282" y="102"/>
              </a:cxn>
              <a:cxn ang="0">
                <a:pos x="300" y="80"/>
              </a:cxn>
              <a:cxn ang="0">
                <a:pos x="132" y="103"/>
              </a:cxn>
              <a:cxn ang="0">
                <a:pos x="122" y="118"/>
              </a:cxn>
              <a:cxn ang="0">
                <a:pos x="104" y="119"/>
              </a:cxn>
              <a:cxn ang="0">
                <a:pos x="99" y="106"/>
              </a:cxn>
              <a:cxn ang="0">
                <a:pos x="102" y="92"/>
              </a:cxn>
              <a:cxn ang="0">
                <a:pos x="90" y="98"/>
              </a:cxn>
              <a:cxn ang="0">
                <a:pos x="93" y="80"/>
              </a:cxn>
              <a:cxn ang="0">
                <a:pos x="107" y="74"/>
              </a:cxn>
              <a:cxn ang="0">
                <a:pos x="120" y="88"/>
              </a:cxn>
              <a:cxn ang="0">
                <a:pos x="133" y="99"/>
              </a:cxn>
            </a:cxnLst>
            <a:rect l="0" t="0" r="r" b="b"/>
            <a:pathLst>
              <a:path w="302" h="270">
                <a:moveTo>
                  <a:pt x="302" y="65"/>
                </a:moveTo>
                <a:cubicBezTo>
                  <a:pt x="302" y="62"/>
                  <a:pt x="302" y="57"/>
                  <a:pt x="300" y="54"/>
                </a:cubicBezTo>
                <a:cubicBezTo>
                  <a:pt x="297" y="50"/>
                  <a:pt x="286" y="46"/>
                  <a:pt x="281" y="43"/>
                </a:cubicBezTo>
                <a:cubicBezTo>
                  <a:pt x="278" y="41"/>
                  <a:pt x="274" y="37"/>
                  <a:pt x="271" y="35"/>
                </a:cubicBezTo>
                <a:cubicBezTo>
                  <a:pt x="269" y="33"/>
                  <a:pt x="264" y="30"/>
                  <a:pt x="261" y="29"/>
                </a:cubicBezTo>
                <a:cubicBezTo>
                  <a:pt x="258" y="27"/>
                  <a:pt x="252" y="24"/>
                  <a:pt x="248" y="23"/>
                </a:cubicBezTo>
                <a:cubicBezTo>
                  <a:pt x="244" y="22"/>
                  <a:pt x="236" y="25"/>
                  <a:pt x="232" y="25"/>
                </a:cubicBezTo>
                <a:cubicBezTo>
                  <a:pt x="228" y="24"/>
                  <a:pt x="220" y="23"/>
                  <a:pt x="217" y="22"/>
                </a:cubicBezTo>
                <a:cubicBezTo>
                  <a:pt x="213" y="21"/>
                  <a:pt x="207" y="17"/>
                  <a:pt x="204" y="15"/>
                </a:cubicBezTo>
                <a:cubicBezTo>
                  <a:pt x="200" y="12"/>
                  <a:pt x="194" y="5"/>
                  <a:pt x="190" y="3"/>
                </a:cubicBezTo>
                <a:cubicBezTo>
                  <a:pt x="186" y="1"/>
                  <a:pt x="177" y="0"/>
                  <a:pt x="172" y="0"/>
                </a:cubicBezTo>
                <a:cubicBezTo>
                  <a:pt x="169" y="0"/>
                  <a:pt x="162" y="0"/>
                  <a:pt x="159" y="1"/>
                </a:cubicBezTo>
                <a:cubicBezTo>
                  <a:pt x="158" y="2"/>
                  <a:pt x="155" y="4"/>
                  <a:pt x="153" y="5"/>
                </a:cubicBezTo>
                <a:cubicBezTo>
                  <a:pt x="152" y="5"/>
                  <a:pt x="148" y="5"/>
                  <a:pt x="147" y="5"/>
                </a:cubicBezTo>
                <a:cubicBezTo>
                  <a:pt x="146" y="6"/>
                  <a:pt x="144" y="8"/>
                  <a:pt x="143" y="9"/>
                </a:cubicBezTo>
                <a:cubicBezTo>
                  <a:pt x="140" y="11"/>
                  <a:pt x="134" y="15"/>
                  <a:pt x="130" y="17"/>
                </a:cubicBezTo>
                <a:cubicBezTo>
                  <a:pt x="129" y="17"/>
                  <a:pt x="126" y="17"/>
                  <a:pt x="125" y="17"/>
                </a:cubicBezTo>
                <a:cubicBezTo>
                  <a:pt x="123" y="18"/>
                  <a:pt x="122" y="22"/>
                  <a:pt x="121" y="23"/>
                </a:cubicBezTo>
                <a:cubicBezTo>
                  <a:pt x="119" y="25"/>
                  <a:pt x="113" y="29"/>
                  <a:pt x="111" y="30"/>
                </a:cubicBezTo>
                <a:cubicBezTo>
                  <a:pt x="108" y="32"/>
                  <a:pt x="102" y="32"/>
                  <a:pt x="100" y="34"/>
                </a:cubicBezTo>
                <a:cubicBezTo>
                  <a:pt x="97" y="36"/>
                  <a:pt x="95" y="41"/>
                  <a:pt x="93" y="44"/>
                </a:cubicBezTo>
                <a:cubicBezTo>
                  <a:pt x="90" y="47"/>
                  <a:pt x="84" y="52"/>
                  <a:pt x="81" y="55"/>
                </a:cubicBezTo>
                <a:cubicBezTo>
                  <a:pt x="76" y="59"/>
                  <a:pt x="65" y="66"/>
                  <a:pt x="60" y="71"/>
                </a:cubicBezTo>
                <a:cubicBezTo>
                  <a:pt x="58" y="73"/>
                  <a:pt x="54" y="77"/>
                  <a:pt x="51" y="79"/>
                </a:cubicBezTo>
                <a:cubicBezTo>
                  <a:pt x="49" y="81"/>
                  <a:pt x="45" y="86"/>
                  <a:pt x="43" y="87"/>
                </a:cubicBezTo>
                <a:cubicBezTo>
                  <a:pt x="40" y="89"/>
                  <a:pt x="35" y="92"/>
                  <a:pt x="33" y="93"/>
                </a:cubicBezTo>
                <a:cubicBezTo>
                  <a:pt x="29" y="94"/>
                  <a:pt x="22" y="96"/>
                  <a:pt x="19" y="97"/>
                </a:cubicBezTo>
                <a:cubicBezTo>
                  <a:pt x="18" y="98"/>
                  <a:pt x="15" y="99"/>
                  <a:pt x="14" y="100"/>
                </a:cubicBezTo>
                <a:cubicBezTo>
                  <a:pt x="13" y="101"/>
                  <a:pt x="12" y="103"/>
                  <a:pt x="11" y="104"/>
                </a:cubicBezTo>
                <a:cubicBezTo>
                  <a:pt x="10" y="106"/>
                  <a:pt x="7" y="108"/>
                  <a:pt x="5" y="109"/>
                </a:cubicBezTo>
                <a:cubicBezTo>
                  <a:pt x="4" y="110"/>
                  <a:pt x="2" y="110"/>
                  <a:pt x="1" y="111"/>
                </a:cubicBezTo>
                <a:cubicBezTo>
                  <a:pt x="0" y="113"/>
                  <a:pt x="0" y="117"/>
                  <a:pt x="0" y="118"/>
                </a:cubicBezTo>
                <a:cubicBezTo>
                  <a:pt x="0" y="120"/>
                  <a:pt x="2" y="121"/>
                  <a:pt x="3" y="122"/>
                </a:cubicBezTo>
                <a:cubicBezTo>
                  <a:pt x="3" y="124"/>
                  <a:pt x="3" y="127"/>
                  <a:pt x="4" y="129"/>
                </a:cubicBezTo>
                <a:cubicBezTo>
                  <a:pt x="4" y="130"/>
                  <a:pt x="6" y="131"/>
                  <a:pt x="7" y="132"/>
                </a:cubicBezTo>
                <a:cubicBezTo>
                  <a:pt x="8" y="132"/>
                  <a:pt x="9" y="131"/>
                  <a:pt x="9" y="131"/>
                </a:cubicBezTo>
                <a:cubicBezTo>
                  <a:pt x="11" y="131"/>
                  <a:pt x="13" y="132"/>
                  <a:pt x="14" y="132"/>
                </a:cubicBezTo>
                <a:cubicBezTo>
                  <a:pt x="15" y="132"/>
                  <a:pt x="18" y="131"/>
                  <a:pt x="19" y="130"/>
                </a:cubicBezTo>
                <a:cubicBezTo>
                  <a:pt x="20" y="129"/>
                  <a:pt x="22" y="126"/>
                  <a:pt x="24" y="125"/>
                </a:cubicBezTo>
                <a:cubicBezTo>
                  <a:pt x="25" y="125"/>
                  <a:pt x="28" y="125"/>
                  <a:pt x="29" y="125"/>
                </a:cubicBezTo>
                <a:cubicBezTo>
                  <a:pt x="31" y="125"/>
                  <a:pt x="34" y="125"/>
                  <a:pt x="35" y="125"/>
                </a:cubicBezTo>
                <a:cubicBezTo>
                  <a:pt x="36" y="124"/>
                  <a:pt x="38" y="122"/>
                  <a:pt x="39" y="121"/>
                </a:cubicBezTo>
                <a:cubicBezTo>
                  <a:pt x="40" y="121"/>
                  <a:pt x="43" y="120"/>
                  <a:pt x="44" y="119"/>
                </a:cubicBezTo>
                <a:cubicBezTo>
                  <a:pt x="45" y="119"/>
                  <a:pt x="47" y="117"/>
                  <a:pt x="48" y="116"/>
                </a:cubicBezTo>
                <a:cubicBezTo>
                  <a:pt x="49" y="116"/>
                  <a:pt x="53" y="116"/>
                  <a:pt x="54" y="116"/>
                </a:cubicBezTo>
                <a:cubicBezTo>
                  <a:pt x="55" y="116"/>
                  <a:pt x="57" y="116"/>
                  <a:pt x="58" y="116"/>
                </a:cubicBezTo>
                <a:cubicBezTo>
                  <a:pt x="59" y="115"/>
                  <a:pt x="61" y="113"/>
                  <a:pt x="62" y="112"/>
                </a:cubicBezTo>
                <a:cubicBezTo>
                  <a:pt x="63" y="112"/>
                  <a:pt x="65" y="113"/>
                  <a:pt x="66" y="114"/>
                </a:cubicBezTo>
                <a:cubicBezTo>
                  <a:pt x="67" y="114"/>
                  <a:pt x="68" y="116"/>
                  <a:pt x="68" y="117"/>
                </a:cubicBezTo>
                <a:cubicBezTo>
                  <a:pt x="68" y="119"/>
                  <a:pt x="67" y="122"/>
                  <a:pt x="68" y="124"/>
                </a:cubicBezTo>
                <a:cubicBezTo>
                  <a:pt x="68" y="126"/>
                  <a:pt x="69" y="130"/>
                  <a:pt x="70" y="132"/>
                </a:cubicBezTo>
                <a:cubicBezTo>
                  <a:pt x="71" y="133"/>
                  <a:pt x="74" y="136"/>
                  <a:pt x="76" y="138"/>
                </a:cubicBezTo>
                <a:cubicBezTo>
                  <a:pt x="76" y="139"/>
                  <a:pt x="78" y="141"/>
                  <a:pt x="78" y="142"/>
                </a:cubicBezTo>
                <a:cubicBezTo>
                  <a:pt x="78" y="143"/>
                  <a:pt x="75" y="145"/>
                  <a:pt x="75" y="146"/>
                </a:cubicBezTo>
                <a:cubicBezTo>
                  <a:pt x="75" y="147"/>
                  <a:pt x="76" y="149"/>
                  <a:pt x="77" y="150"/>
                </a:cubicBezTo>
                <a:cubicBezTo>
                  <a:pt x="77" y="151"/>
                  <a:pt x="78" y="151"/>
                  <a:pt x="78" y="152"/>
                </a:cubicBezTo>
                <a:cubicBezTo>
                  <a:pt x="79" y="153"/>
                  <a:pt x="80" y="154"/>
                  <a:pt x="81" y="154"/>
                </a:cubicBezTo>
                <a:cubicBezTo>
                  <a:pt x="82" y="156"/>
                  <a:pt x="81" y="161"/>
                  <a:pt x="81" y="163"/>
                </a:cubicBezTo>
                <a:cubicBezTo>
                  <a:pt x="82" y="165"/>
                  <a:pt x="84" y="170"/>
                  <a:pt x="84" y="173"/>
                </a:cubicBezTo>
                <a:cubicBezTo>
                  <a:pt x="84" y="174"/>
                  <a:pt x="83" y="176"/>
                  <a:pt x="84" y="177"/>
                </a:cubicBezTo>
                <a:cubicBezTo>
                  <a:pt x="84" y="179"/>
                  <a:pt x="85" y="181"/>
                  <a:pt x="85" y="182"/>
                </a:cubicBezTo>
                <a:cubicBezTo>
                  <a:pt x="85" y="184"/>
                  <a:pt x="84" y="187"/>
                  <a:pt x="83" y="188"/>
                </a:cubicBezTo>
                <a:cubicBezTo>
                  <a:pt x="82" y="189"/>
                  <a:pt x="80" y="189"/>
                  <a:pt x="79" y="189"/>
                </a:cubicBezTo>
                <a:cubicBezTo>
                  <a:pt x="79" y="189"/>
                  <a:pt x="77" y="189"/>
                  <a:pt x="77" y="189"/>
                </a:cubicBezTo>
                <a:cubicBezTo>
                  <a:pt x="77" y="189"/>
                  <a:pt x="76" y="191"/>
                  <a:pt x="76" y="192"/>
                </a:cubicBezTo>
                <a:cubicBezTo>
                  <a:pt x="77" y="193"/>
                  <a:pt x="78" y="194"/>
                  <a:pt x="78" y="195"/>
                </a:cubicBezTo>
                <a:cubicBezTo>
                  <a:pt x="79" y="196"/>
                  <a:pt x="80" y="197"/>
                  <a:pt x="80" y="198"/>
                </a:cubicBezTo>
                <a:cubicBezTo>
                  <a:pt x="80" y="199"/>
                  <a:pt x="79" y="202"/>
                  <a:pt x="80" y="203"/>
                </a:cubicBezTo>
                <a:cubicBezTo>
                  <a:pt x="80" y="204"/>
                  <a:pt x="83" y="205"/>
                  <a:pt x="83" y="206"/>
                </a:cubicBezTo>
                <a:cubicBezTo>
                  <a:pt x="84" y="206"/>
                  <a:pt x="83" y="208"/>
                  <a:pt x="84" y="209"/>
                </a:cubicBezTo>
                <a:cubicBezTo>
                  <a:pt x="84" y="211"/>
                  <a:pt x="84" y="215"/>
                  <a:pt x="84" y="217"/>
                </a:cubicBezTo>
                <a:cubicBezTo>
                  <a:pt x="85" y="218"/>
                  <a:pt x="85" y="220"/>
                  <a:pt x="86" y="221"/>
                </a:cubicBezTo>
                <a:cubicBezTo>
                  <a:pt x="86" y="222"/>
                  <a:pt x="88" y="224"/>
                  <a:pt x="89" y="225"/>
                </a:cubicBezTo>
                <a:cubicBezTo>
                  <a:pt x="90" y="226"/>
                  <a:pt x="92" y="228"/>
                  <a:pt x="92" y="229"/>
                </a:cubicBezTo>
                <a:cubicBezTo>
                  <a:pt x="93" y="230"/>
                  <a:pt x="93" y="233"/>
                  <a:pt x="93" y="234"/>
                </a:cubicBezTo>
                <a:cubicBezTo>
                  <a:pt x="93" y="235"/>
                  <a:pt x="93" y="238"/>
                  <a:pt x="92" y="239"/>
                </a:cubicBezTo>
                <a:cubicBezTo>
                  <a:pt x="92" y="241"/>
                  <a:pt x="92" y="243"/>
                  <a:pt x="92" y="244"/>
                </a:cubicBezTo>
                <a:cubicBezTo>
                  <a:pt x="92" y="245"/>
                  <a:pt x="92" y="247"/>
                  <a:pt x="92" y="249"/>
                </a:cubicBezTo>
                <a:cubicBezTo>
                  <a:pt x="93" y="248"/>
                  <a:pt x="96" y="246"/>
                  <a:pt x="97" y="246"/>
                </a:cubicBezTo>
                <a:cubicBezTo>
                  <a:pt x="99" y="245"/>
                  <a:pt x="104" y="247"/>
                  <a:pt x="107" y="246"/>
                </a:cubicBezTo>
                <a:cubicBezTo>
                  <a:pt x="109" y="246"/>
                  <a:pt x="114" y="243"/>
                  <a:pt x="116" y="242"/>
                </a:cubicBezTo>
                <a:cubicBezTo>
                  <a:pt x="119" y="242"/>
                  <a:pt x="126" y="242"/>
                  <a:pt x="129" y="242"/>
                </a:cubicBezTo>
                <a:cubicBezTo>
                  <a:pt x="130" y="243"/>
                  <a:pt x="134" y="245"/>
                  <a:pt x="135" y="246"/>
                </a:cubicBezTo>
                <a:cubicBezTo>
                  <a:pt x="137" y="248"/>
                  <a:pt x="140" y="254"/>
                  <a:pt x="142" y="256"/>
                </a:cubicBezTo>
                <a:cubicBezTo>
                  <a:pt x="143" y="258"/>
                  <a:pt x="146" y="264"/>
                  <a:pt x="148" y="265"/>
                </a:cubicBezTo>
                <a:cubicBezTo>
                  <a:pt x="149" y="266"/>
                  <a:pt x="153" y="267"/>
                  <a:pt x="154" y="268"/>
                </a:cubicBezTo>
                <a:cubicBezTo>
                  <a:pt x="157" y="268"/>
                  <a:pt x="163" y="268"/>
                  <a:pt x="166" y="269"/>
                </a:cubicBezTo>
                <a:cubicBezTo>
                  <a:pt x="166" y="269"/>
                  <a:pt x="167" y="269"/>
                  <a:pt x="168" y="270"/>
                </a:cubicBezTo>
                <a:cubicBezTo>
                  <a:pt x="168" y="268"/>
                  <a:pt x="168" y="266"/>
                  <a:pt x="168" y="265"/>
                </a:cubicBezTo>
                <a:cubicBezTo>
                  <a:pt x="169" y="262"/>
                  <a:pt x="169" y="256"/>
                  <a:pt x="170" y="253"/>
                </a:cubicBezTo>
                <a:cubicBezTo>
                  <a:pt x="172" y="250"/>
                  <a:pt x="177" y="247"/>
                  <a:pt x="179" y="244"/>
                </a:cubicBezTo>
                <a:cubicBezTo>
                  <a:pt x="181" y="242"/>
                  <a:pt x="183" y="236"/>
                  <a:pt x="185" y="234"/>
                </a:cubicBezTo>
                <a:cubicBezTo>
                  <a:pt x="187" y="232"/>
                  <a:pt x="192" y="231"/>
                  <a:pt x="194" y="229"/>
                </a:cubicBezTo>
                <a:cubicBezTo>
                  <a:pt x="196" y="228"/>
                  <a:pt x="199" y="223"/>
                  <a:pt x="202" y="221"/>
                </a:cubicBezTo>
                <a:cubicBezTo>
                  <a:pt x="204" y="220"/>
                  <a:pt x="211" y="218"/>
                  <a:pt x="214" y="218"/>
                </a:cubicBezTo>
                <a:cubicBezTo>
                  <a:pt x="217" y="217"/>
                  <a:pt x="222" y="219"/>
                  <a:pt x="225" y="219"/>
                </a:cubicBezTo>
                <a:cubicBezTo>
                  <a:pt x="229" y="218"/>
                  <a:pt x="235" y="213"/>
                  <a:pt x="238" y="211"/>
                </a:cubicBezTo>
                <a:cubicBezTo>
                  <a:pt x="240" y="209"/>
                  <a:pt x="243" y="206"/>
                  <a:pt x="245" y="205"/>
                </a:cubicBezTo>
                <a:cubicBezTo>
                  <a:pt x="247" y="204"/>
                  <a:pt x="253" y="206"/>
                  <a:pt x="256" y="205"/>
                </a:cubicBezTo>
                <a:cubicBezTo>
                  <a:pt x="259" y="204"/>
                  <a:pt x="264" y="201"/>
                  <a:pt x="266" y="200"/>
                </a:cubicBezTo>
                <a:cubicBezTo>
                  <a:pt x="268" y="198"/>
                  <a:pt x="272" y="194"/>
                  <a:pt x="274" y="192"/>
                </a:cubicBezTo>
                <a:cubicBezTo>
                  <a:pt x="276" y="190"/>
                  <a:pt x="277" y="185"/>
                  <a:pt x="278" y="184"/>
                </a:cubicBezTo>
                <a:cubicBezTo>
                  <a:pt x="279" y="183"/>
                  <a:pt x="282" y="181"/>
                  <a:pt x="283" y="180"/>
                </a:cubicBezTo>
                <a:cubicBezTo>
                  <a:pt x="283" y="180"/>
                  <a:pt x="283" y="180"/>
                  <a:pt x="283" y="180"/>
                </a:cubicBezTo>
                <a:cubicBezTo>
                  <a:pt x="281" y="176"/>
                  <a:pt x="278" y="168"/>
                  <a:pt x="276" y="164"/>
                </a:cubicBezTo>
                <a:cubicBezTo>
                  <a:pt x="274" y="160"/>
                  <a:pt x="272" y="154"/>
                  <a:pt x="271" y="150"/>
                </a:cubicBezTo>
                <a:cubicBezTo>
                  <a:pt x="270" y="147"/>
                  <a:pt x="269" y="141"/>
                  <a:pt x="269" y="138"/>
                </a:cubicBezTo>
                <a:cubicBezTo>
                  <a:pt x="269" y="135"/>
                  <a:pt x="270" y="130"/>
                  <a:pt x="270" y="128"/>
                </a:cubicBezTo>
                <a:cubicBezTo>
                  <a:pt x="271" y="125"/>
                  <a:pt x="274" y="120"/>
                  <a:pt x="276" y="118"/>
                </a:cubicBezTo>
                <a:cubicBezTo>
                  <a:pt x="276" y="116"/>
                  <a:pt x="277" y="112"/>
                  <a:pt x="278" y="110"/>
                </a:cubicBezTo>
                <a:cubicBezTo>
                  <a:pt x="279" y="108"/>
                  <a:pt x="281" y="104"/>
                  <a:pt x="282" y="102"/>
                </a:cubicBezTo>
                <a:cubicBezTo>
                  <a:pt x="283" y="99"/>
                  <a:pt x="285" y="94"/>
                  <a:pt x="286" y="92"/>
                </a:cubicBezTo>
                <a:cubicBezTo>
                  <a:pt x="288" y="90"/>
                  <a:pt x="292" y="87"/>
                  <a:pt x="294" y="85"/>
                </a:cubicBezTo>
                <a:cubicBezTo>
                  <a:pt x="296" y="84"/>
                  <a:pt x="299" y="82"/>
                  <a:pt x="300" y="80"/>
                </a:cubicBezTo>
                <a:cubicBezTo>
                  <a:pt x="301" y="77"/>
                  <a:pt x="299" y="72"/>
                  <a:pt x="300" y="69"/>
                </a:cubicBezTo>
                <a:cubicBezTo>
                  <a:pt x="300" y="68"/>
                  <a:pt x="302" y="66"/>
                  <a:pt x="302" y="65"/>
                </a:cubicBezTo>
                <a:close/>
                <a:moveTo>
                  <a:pt x="132" y="103"/>
                </a:moveTo>
                <a:cubicBezTo>
                  <a:pt x="131" y="104"/>
                  <a:pt x="128" y="105"/>
                  <a:pt x="127" y="106"/>
                </a:cubicBezTo>
                <a:cubicBezTo>
                  <a:pt x="126" y="108"/>
                  <a:pt x="125" y="110"/>
                  <a:pt x="124" y="112"/>
                </a:cubicBezTo>
                <a:cubicBezTo>
                  <a:pt x="123" y="113"/>
                  <a:pt x="123" y="116"/>
                  <a:pt x="122" y="118"/>
                </a:cubicBezTo>
                <a:cubicBezTo>
                  <a:pt x="121" y="119"/>
                  <a:pt x="118" y="120"/>
                  <a:pt x="117" y="121"/>
                </a:cubicBezTo>
                <a:cubicBezTo>
                  <a:pt x="115" y="122"/>
                  <a:pt x="112" y="123"/>
                  <a:pt x="110" y="122"/>
                </a:cubicBezTo>
                <a:cubicBezTo>
                  <a:pt x="108" y="122"/>
                  <a:pt x="106" y="120"/>
                  <a:pt x="104" y="119"/>
                </a:cubicBezTo>
                <a:cubicBezTo>
                  <a:pt x="103" y="118"/>
                  <a:pt x="99" y="118"/>
                  <a:pt x="98" y="116"/>
                </a:cubicBezTo>
                <a:cubicBezTo>
                  <a:pt x="97" y="115"/>
                  <a:pt x="96" y="112"/>
                  <a:pt x="96" y="111"/>
                </a:cubicBezTo>
                <a:cubicBezTo>
                  <a:pt x="96" y="109"/>
                  <a:pt x="98" y="107"/>
                  <a:pt x="99" y="106"/>
                </a:cubicBezTo>
                <a:cubicBezTo>
                  <a:pt x="100" y="104"/>
                  <a:pt x="105" y="103"/>
                  <a:pt x="106" y="102"/>
                </a:cubicBezTo>
                <a:cubicBezTo>
                  <a:pt x="107" y="100"/>
                  <a:pt x="108" y="96"/>
                  <a:pt x="107" y="94"/>
                </a:cubicBezTo>
                <a:cubicBezTo>
                  <a:pt x="106" y="93"/>
                  <a:pt x="103" y="92"/>
                  <a:pt x="102" y="92"/>
                </a:cubicBezTo>
                <a:cubicBezTo>
                  <a:pt x="101" y="92"/>
                  <a:pt x="99" y="92"/>
                  <a:pt x="98" y="92"/>
                </a:cubicBezTo>
                <a:cubicBezTo>
                  <a:pt x="97" y="93"/>
                  <a:pt x="97" y="95"/>
                  <a:pt x="96" y="96"/>
                </a:cubicBezTo>
                <a:cubicBezTo>
                  <a:pt x="94" y="97"/>
                  <a:pt x="91" y="99"/>
                  <a:pt x="90" y="98"/>
                </a:cubicBezTo>
                <a:cubicBezTo>
                  <a:pt x="88" y="98"/>
                  <a:pt x="87" y="95"/>
                  <a:pt x="87" y="94"/>
                </a:cubicBezTo>
                <a:cubicBezTo>
                  <a:pt x="86" y="91"/>
                  <a:pt x="87" y="86"/>
                  <a:pt x="88" y="83"/>
                </a:cubicBezTo>
                <a:cubicBezTo>
                  <a:pt x="89" y="82"/>
                  <a:pt x="92" y="81"/>
                  <a:pt x="93" y="80"/>
                </a:cubicBezTo>
                <a:cubicBezTo>
                  <a:pt x="94" y="79"/>
                  <a:pt x="95" y="76"/>
                  <a:pt x="97" y="75"/>
                </a:cubicBezTo>
                <a:cubicBezTo>
                  <a:pt x="98" y="74"/>
                  <a:pt x="101" y="73"/>
                  <a:pt x="103" y="73"/>
                </a:cubicBezTo>
                <a:cubicBezTo>
                  <a:pt x="104" y="72"/>
                  <a:pt x="106" y="73"/>
                  <a:pt x="107" y="74"/>
                </a:cubicBezTo>
                <a:cubicBezTo>
                  <a:pt x="108" y="75"/>
                  <a:pt x="109" y="78"/>
                  <a:pt x="110" y="79"/>
                </a:cubicBezTo>
                <a:cubicBezTo>
                  <a:pt x="111" y="80"/>
                  <a:pt x="114" y="81"/>
                  <a:pt x="116" y="82"/>
                </a:cubicBezTo>
                <a:cubicBezTo>
                  <a:pt x="117" y="83"/>
                  <a:pt x="118" y="87"/>
                  <a:pt x="120" y="88"/>
                </a:cubicBezTo>
                <a:cubicBezTo>
                  <a:pt x="121" y="89"/>
                  <a:pt x="125" y="89"/>
                  <a:pt x="127" y="90"/>
                </a:cubicBezTo>
                <a:cubicBezTo>
                  <a:pt x="128" y="91"/>
                  <a:pt x="129" y="95"/>
                  <a:pt x="130" y="96"/>
                </a:cubicBezTo>
                <a:cubicBezTo>
                  <a:pt x="130" y="97"/>
                  <a:pt x="133" y="98"/>
                  <a:pt x="133" y="99"/>
                </a:cubicBezTo>
                <a:cubicBezTo>
                  <a:pt x="133" y="100"/>
                  <a:pt x="132" y="102"/>
                  <a:pt x="132" y="10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7" name="Freeform 112">
            <a:extLst>
              <a:ext uri="{FF2B5EF4-FFF2-40B4-BE49-F238E27FC236}">
                <a16:creationId xmlns:a16="http://schemas.microsoft.com/office/drawing/2014/main" id="{8BCAD946-42C3-4D34-91F8-A1F592D7625A}"/>
              </a:ext>
            </a:extLst>
          </p:cNvPr>
          <p:cNvSpPr>
            <a:spLocks/>
          </p:cNvSpPr>
          <p:nvPr/>
        </p:nvSpPr>
        <p:spPr bwMode="auto">
          <a:xfrm>
            <a:off x="6465076" y="2302421"/>
            <a:ext cx="58600" cy="84970"/>
          </a:xfrm>
          <a:custGeom>
            <a:avLst/>
            <a:gdLst/>
            <a:ahLst/>
            <a:cxnLst>
              <a:cxn ang="0">
                <a:pos x="15" y="29"/>
              </a:cxn>
              <a:cxn ang="0">
                <a:pos x="13" y="25"/>
              </a:cxn>
              <a:cxn ang="0">
                <a:pos x="8" y="20"/>
              </a:cxn>
              <a:cxn ang="0">
                <a:pos x="5" y="15"/>
              </a:cxn>
              <a:cxn ang="0">
                <a:pos x="1" y="12"/>
              </a:cxn>
              <a:cxn ang="0">
                <a:pos x="0" y="8"/>
              </a:cxn>
              <a:cxn ang="0">
                <a:pos x="1" y="1"/>
              </a:cxn>
              <a:cxn ang="0">
                <a:pos x="5" y="0"/>
              </a:cxn>
              <a:cxn ang="0">
                <a:pos x="9" y="3"/>
              </a:cxn>
              <a:cxn ang="0">
                <a:pos x="12" y="4"/>
              </a:cxn>
              <a:cxn ang="0">
                <a:pos x="14" y="1"/>
              </a:cxn>
              <a:cxn ang="0">
                <a:pos x="18" y="1"/>
              </a:cxn>
              <a:cxn ang="0">
                <a:pos x="20" y="4"/>
              </a:cxn>
              <a:cxn ang="0">
                <a:pos x="19" y="7"/>
              </a:cxn>
              <a:cxn ang="0">
                <a:pos x="16" y="9"/>
              </a:cxn>
              <a:cxn ang="0">
                <a:pos x="15" y="13"/>
              </a:cxn>
              <a:cxn ang="0">
                <a:pos x="16" y="16"/>
              </a:cxn>
              <a:cxn ang="0">
                <a:pos x="19" y="20"/>
              </a:cxn>
              <a:cxn ang="0">
                <a:pos x="19" y="24"/>
              </a:cxn>
              <a:cxn ang="0">
                <a:pos x="19" y="28"/>
              </a:cxn>
              <a:cxn ang="0">
                <a:pos x="15" y="29"/>
              </a:cxn>
            </a:cxnLst>
            <a:rect l="0" t="0" r="r" b="b"/>
            <a:pathLst>
              <a:path w="20" h="29">
                <a:moveTo>
                  <a:pt x="15" y="29"/>
                </a:moveTo>
                <a:cubicBezTo>
                  <a:pt x="14" y="28"/>
                  <a:pt x="14" y="25"/>
                  <a:pt x="13" y="25"/>
                </a:cubicBezTo>
                <a:cubicBezTo>
                  <a:pt x="12" y="23"/>
                  <a:pt x="9" y="21"/>
                  <a:pt x="8" y="20"/>
                </a:cubicBezTo>
                <a:cubicBezTo>
                  <a:pt x="7" y="18"/>
                  <a:pt x="6" y="16"/>
                  <a:pt x="5" y="15"/>
                </a:cubicBezTo>
                <a:cubicBezTo>
                  <a:pt x="5" y="14"/>
                  <a:pt x="2" y="13"/>
                  <a:pt x="1" y="12"/>
                </a:cubicBezTo>
                <a:cubicBezTo>
                  <a:pt x="1" y="11"/>
                  <a:pt x="0" y="9"/>
                  <a:pt x="0" y="8"/>
                </a:cubicBezTo>
                <a:cubicBezTo>
                  <a:pt x="0" y="6"/>
                  <a:pt x="0" y="2"/>
                  <a:pt x="1" y="1"/>
                </a:cubicBezTo>
                <a:cubicBezTo>
                  <a:pt x="1" y="0"/>
                  <a:pt x="4" y="0"/>
                  <a:pt x="5" y="0"/>
                </a:cubicBezTo>
                <a:cubicBezTo>
                  <a:pt x="6" y="0"/>
                  <a:pt x="7" y="2"/>
                  <a:pt x="9" y="3"/>
                </a:cubicBezTo>
                <a:cubicBezTo>
                  <a:pt x="9" y="3"/>
                  <a:pt x="11" y="4"/>
                  <a:pt x="12" y="4"/>
                </a:cubicBezTo>
                <a:cubicBezTo>
                  <a:pt x="13" y="3"/>
                  <a:pt x="13" y="2"/>
                  <a:pt x="14" y="1"/>
                </a:cubicBezTo>
                <a:cubicBezTo>
                  <a:pt x="15" y="1"/>
                  <a:pt x="17" y="1"/>
                  <a:pt x="18" y="1"/>
                </a:cubicBezTo>
                <a:cubicBezTo>
                  <a:pt x="19" y="1"/>
                  <a:pt x="20" y="3"/>
                  <a:pt x="20" y="4"/>
                </a:cubicBezTo>
                <a:cubicBezTo>
                  <a:pt x="20" y="5"/>
                  <a:pt x="20" y="6"/>
                  <a:pt x="19" y="7"/>
                </a:cubicBezTo>
                <a:cubicBezTo>
                  <a:pt x="19" y="7"/>
                  <a:pt x="17" y="8"/>
                  <a:pt x="16" y="9"/>
                </a:cubicBezTo>
                <a:cubicBezTo>
                  <a:pt x="16" y="10"/>
                  <a:pt x="15" y="12"/>
                  <a:pt x="15" y="13"/>
                </a:cubicBezTo>
                <a:cubicBezTo>
                  <a:pt x="15" y="14"/>
                  <a:pt x="16" y="15"/>
                  <a:pt x="16" y="16"/>
                </a:cubicBezTo>
                <a:cubicBezTo>
                  <a:pt x="17" y="17"/>
                  <a:pt x="19" y="19"/>
                  <a:pt x="19" y="20"/>
                </a:cubicBezTo>
                <a:cubicBezTo>
                  <a:pt x="20" y="21"/>
                  <a:pt x="19" y="23"/>
                  <a:pt x="19" y="24"/>
                </a:cubicBezTo>
                <a:cubicBezTo>
                  <a:pt x="19" y="25"/>
                  <a:pt x="20" y="27"/>
                  <a:pt x="19" y="28"/>
                </a:cubicBezTo>
                <a:cubicBezTo>
                  <a:pt x="19" y="29"/>
                  <a:pt x="16" y="29"/>
                  <a:pt x="15" y="2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8" name="Freeform 113">
            <a:extLst>
              <a:ext uri="{FF2B5EF4-FFF2-40B4-BE49-F238E27FC236}">
                <a16:creationId xmlns:a16="http://schemas.microsoft.com/office/drawing/2014/main" id="{5ACF0251-8BE9-4147-A7A3-D10382ECD451}"/>
              </a:ext>
            </a:extLst>
          </p:cNvPr>
          <p:cNvSpPr>
            <a:spLocks/>
          </p:cNvSpPr>
          <p:nvPr/>
        </p:nvSpPr>
        <p:spPr bwMode="auto">
          <a:xfrm>
            <a:off x="6479727" y="2451849"/>
            <a:ext cx="64460" cy="152359"/>
          </a:xfrm>
          <a:custGeom>
            <a:avLst/>
            <a:gdLst/>
            <a:ahLst/>
            <a:cxnLst>
              <a:cxn ang="0">
                <a:pos x="4" y="52"/>
              </a:cxn>
              <a:cxn ang="0">
                <a:pos x="4" y="49"/>
              </a:cxn>
              <a:cxn ang="0">
                <a:pos x="7" y="47"/>
              </a:cxn>
              <a:cxn ang="0">
                <a:pos x="10" y="44"/>
              </a:cxn>
              <a:cxn ang="0">
                <a:pos x="12" y="38"/>
              </a:cxn>
              <a:cxn ang="0">
                <a:pos x="12" y="33"/>
              </a:cxn>
              <a:cxn ang="0">
                <a:pos x="10" y="25"/>
              </a:cxn>
              <a:cxn ang="0">
                <a:pos x="14" y="20"/>
              </a:cxn>
              <a:cxn ang="0">
                <a:pos x="18" y="16"/>
              </a:cxn>
              <a:cxn ang="0">
                <a:pos x="16" y="13"/>
              </a:cxn>
              <a:cxn ang="0">
                <a:pos x="14" y="9"/>
              </a:cxn>
              <a:cxn ang="0">
                <a:pos x="15" y="7"/>
              </a:cxn>
              <a:cxn ang="0">
                <a:pos x="21" y="6"/>
              </a:cxn>
              <a:cxn ang="0">
                <a:pos x="21" y="3"/>
              </a:cxn>
              <a:cxn ang="0">
                <a:pos x="17" y="0"/>
              </a:cxn>
              <a:cxn ang="0">
                <a:pos x="14" y="1"/>
              </a:cxn>
              <a:cxn ang="0">
                <a:pos x="11" y="5"/>
              </a:cxn>
              <a:cxn ang="0">
                <a:pos x="9" y="8"/>
              </a:cxn>
              <a:cxn ang="0">
                <a:pos x="5" y="14"/>
              </a:cxn>
              <a:cxn ang="0">
                <a:pos x="3" y="18"/>
              </a:cxn>
              <a:cxn ang="0">
                <a:pos x="3" y="24"/>
              </a:cxn>
              <a:cxn ang="0">
                <a:pos x="3" y="29"/>
              </a:cxn>
              <a:cxn ang="0">
                <a:pos x="1" y="35"/>
              </a:cxn>
              <a:cxn ang="0">
                <a:pos x="3" y="41"/>
              </a:cxn>
              <a:cxn ang="0">
                <a:pos x="3" y="46"/>
              </a:cxn>
              <a:cxn ang="0">
                <a:pos x="0" y="49"/>
              </a:cxn>
              <a:cxn ang="0">
                <a:pos x="1" y="52"/>
              </a:cxn>
              <a:cxn ang="0">
                <a:pos x="4" y="52"/>
              </a:cxn>
            </a:cxnLst>
            <a:rect l="0" t="0" r="r" b="b"/>
            <a:pathLst>
              <a:path w="22" h="53">
                <a:moveTo>
                  <a:pt x="4" y="52"/>
                </a:moveTo>
                <a:cubicBezTo>
                  <a:pt x="4" y="52"/>
                  <a:pt x="3" y="50"/>
                  <a:pt x="4" y="49"/>
                </a:cubicBezTo>
                <a:cubicBezTo>
                  <a:pt x="4" y="48"/>
                  <a:pt x="6" y="48"/>
                  <a:pt x="7" y="47"/>
                </a:cubicBezTo>
                <a:cubicBezTo>
                  <a:pt x="8" y="47"/>
                  <a:pt x="9" y="45"/>
                  <a:pt x="10" y="44"/>
                </a:cubicBezTo>
                <a:cubicBezTo>
                  <a:pt x="11" y="43"/>
                  <a:pt x="12" y="40"/>
                  <a:pt x="12" y="38"/>
                </a:cubicBezTo>
                <a:cubicBezTo>
                  <a:pt x="12" y="37"/>
                  <a:pt x="12" y="34"/>
                  <a:pt x="12" y="33"/>
                </a:cubicBezTo>
                <a:cubicBezTo>
                  <a:pt x="12" y="31"/>
                  <a:pt x="9" y="27"/>
                  <a:pt x="10" y="25"/>
                </a:cubicBezTo>
                <a:cubicBezTo>
                  <a:pt x="10" y="23"/>
                  <a:pt x="13" y="21"/>
                  <a:pt x="14" y="20"/>
                </a:cubicBezTo>
                <a:cubicBezTo>
                  <a:pt x="15" y="19"/>
                  <a:pt x="18" y="18"/>
                  <a:pt x="18" y="16"/>
                </a:cubicBezTo>
                <a:cubicBezTo>
                  <a:pt x="18" y="15"/>
                  <a:pt x="17" y="14"/>
                  <a:pt x="16" y="13"/>
                </a:cubicBezTo>
                <a:cubicBezTo>
                  <a:pt x="16" y="12"/>
                  <a:pt x="14" y="10"/>
                  <a:pt x="14" y="9"/>
                </a:cubicBezTo>
                <a:cubicBezTo>
                  <a:pt x="14" y="9"/>
                  <a:pt x="15" y="7"/>
                  <a:pt x="15" y="7"/>
                </a:cubicBezTo>
                <a:cubicBezTo>
                  <a:pt x="16" y="6"/>
                  <a:pt x="20" y="7"/>
                  <a:pt x="21" y="6"/>
                </a:cubicBezTo>
                <a:cubicBezTo>
                  <a:pt x="22" y="5"/>
                  <a:pt x="22" y="4"/>
                  <a:pt x="21" y="3"/>
                </a:cubicBezTo>
                <a:cubicBezTo>
                  <a:pt x="21" y="2"/>
                  <a:pt x="19" y="0"/>
                  <a:pt x="17" y="0"/>
                </a:cubicBezTo>
                <a:cubicBezTo>
                  <a:pt x="16" y="0"/>
                  <a:pt x="14" y="0"/>
                  <a:pt x="14" y="1"/>
                </a:cubicBezTo>
                <a:cubicBezTo>
                  <a:pt x="13" y="1"/>
                  <a:pt x="12" y="4"/>
                  <a:pt x="11" y="5"/>
                </a:cubicBezTo>
                <a:cubicBezTo>
                  <a:pt x="11" y="6"/>
                  <a:pt x="9" y="7"/>
                  <a:pt x="9" y="8"/>
                </a:cubicBezTo>
                <a:cubicBezTo>
                  <a:pt x="8" y="9"/>
                  <a:pt x="6" y="13"/>
                  <a:pt x="5" y="14"/>
                </a:cubicBezTo>
                <a:cubicBezTo>
                  <a:pt x="4" y="15"/>
                  <a:pt x="3" y="17"/>
                  <a:pt x="3" y="18"/>
                </a:cubicBezTo>
                <a:cubicBezTo>
                  <a:pt x="3" y="19"/>
                  <a:pt x="3" y="22"/>
                  <a:pt x="3" y="24"/>
                </a:cubicBezTo>
                <a:cubicBezTo>
                  <a:pt x="4" y="25"/>
                  <a:pt x="4" y="28"/>
                  <a:pt x="3" y="29"/>
                </a:cubicBezTo>
                <a:cubicBezTo>
                  <a:pt x="3" y="31"/>
                  <a:pt x="1" y="33"/>
                  <a:pt x="1" y="35"/>
                </a:cubicBezTo>
                <a:cubicBezTo>
                  <a:pt x="1" y="37"/>
                  <a:pt x="3" y="39"/>
                  <a:pt x="3" y="41"/>
                </a:cubicBezTo>
                <a:cubicBezTo>
                  <a:pt x="3" y="42"/>
                  <a:pt x="3" y="45"/>
                  <a:pt x="3" y="46"/>
                </a:cubicBezTo>
                <a:cubicBezTo>
                  <a:pt x="3" y="47"/>
                  <a:pt x="1" y="48"/>
                  <a:pt x="0" y="49"/>
                </a:cubicBezTo>
                <a:cubicBezTo>
                  <a:pt x="0" y="50"/>
                  <a:pt x="0" y="52"/>
                  <a:pt x="1" y="52"/>
                </a:cubicBezTo>
                <a:cubicBezTo>
                  <a:pt x="2" y="53"/>
                  <a:pt x="3" y="53"/>
                  <a:pt x="4" y="5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114">
            <a:extLst>
              <a:ext uri="{FF2B5EF4-FFF2-40B4-BE49-F238E27FC236}">
                <a16:creationId xmlns:a16="http://schemas.microsoft.com/office/drawing/2014/main" id="{1834E2D6-D0F3-48D0-8ABB-5D725A454E13}"/>
              </a:ext>
            </a:extLst>
          </p:cNvPr>
          <p:cNvSpPr>
            <a:spLocks/>
          </p:cNvSpPr>
          <p:nvPr/>
        </p:nvSpPr>
        <p:spPr bwMode="auto">
          <a:xfrm>
            <a:off x="6248258" y="2246750"/>
            <a:ext cx="219749" cy="222679"/>
          </a:xfrm>
          <a:custGeom>
            <a:avLst/>
            <a:gdLst/>
            <a:ahLst/>
            <a:cxnLst>
              <a:cxn ang="0">
                <a:pos x="75" y="46"/>
              </a:cxn>
              <a:cxn ang="0">
                <a:pos x="75" y="53"/>
              </a:cxn>
              <a:cxn ang="0">
                <a:pos x="72" y="56"/>
              </a:cxn>
              <a:cxn ang="0">
                <a:pos x="65" y="56"/>
              </a:cxn>
              <a:cxn ang="0">
                <a:pos x="59" y="56"/>
              </a:cxn>
              <a:cxn ang="0">
                <a:pos x="53" y="60"/>
              </a:cxn>
              <a:cxn ang="0">
                <a:pos x="51" y="64"/>
              </a:cxn>
              <a:cxn ang="0">
                <a:pos x="53" y="68"/>
              </a:cxn>
              <a:cxn ang="0">
                <a:pos x="57" y="70"/>
              </a:cxn>
              <a:cxn ang="0">
                <a:pos x="58" y="74"/>
              </a:cxn>
              <a:cxn ang="0">
                <a:pos x="56" y="76"/>
              </a:cxn>
              <a:cxn ang="0">
                <a:pos x="52" y="75"/>
              </a:cxn>
              <a:cxn ang="0">
                <a:pos x="48" y="73"/>
              </a:cxn>
              <a:cxn ang="0">
                <a:pos x="45" y="71"/>
              </a:cxn>
              <a:cxn ang="0">
                <a:pos x="40" y="67"/>
              </a:cxn>
              <a:cxn ang="0">
                <a:pos x="39" y="62"/>
              </a:cxn>
              <a:cxn ang="0">
                <a:pos x="39" y="57"/>
              </a:cxn>
              <a:cxn ang="0">
                <a:pos x="39" y="52"/>
              </a:cxn>
              <a:cxn ang="0">
                <a:pos x="34" y="49"/>
              </a:cxn>
              <a:cxn ang="0">
                <a:pos x="33" y="45"/>
              </a:cxn>
              <a:cxn ang="0">
                <a:pos x="34" y="41"/>
              </a:cxn>
              <a:cxn ang="0">
                <a:pos x="24" y="31"/>
              </a:cxn>
              <a:cxn ang="0">
                <a:pos x="15" y="20"/>
              </a:cxn>
              <a:cxn ang="0">
                <a:pos x="1" y="11"/>
              </a:cxn>
              <a:cxn ang="0">
                <a:pos x="0" y="11"/>
              </a:cxn>
              <a:cxn ang="0">
                <a:pos x="2" y="8"/>
              </a:cxn>
              <a:cxn ang="0">
                <a:pos x="5" y="4"/>
              </a:cxn>
              <a:cxn ang="0">
                <a:pos x="10" y="2"/>
              </a:cxn>
              <a:cxn ang="0">
                <a:pos x="13" y="0"/>
              </a:cxn>
              <a:cxn ang="0">
                <a:pos x="13" y="4"/>
              </a:cxn>
              <a:cxn ang="0">
                <a:pos x="17" y="7"/>
              </a:cxn>
              <a:cxn ang="0">
                <a:pos x="20" y="5"/>
              </a:cxn>
              <a:cxn ang="0">
                <a:pos x="24" y="4"/>
              </a:cxn>
              <a:cxn ang="0">
                <a:pos x="28" y="4"/>
              </a:cxn>
              <a:cxn ang="0">
                <a:pos x="32" y="7"/>
              </a:cxn>
              <a:cxn ang="0">
                <a:pos x="34" y="11"/>
              </a:cxn>
              <a:cxn ang="0">
                <a:pos x="37" y="14"/>
              </a:cxn>
              <a:cxn ang="0">
                <a:pos x="43" y="15"/>
              </a:cxn>
              <a:cxn ang="0">
                <a:pos x="48" y="12"/>
              </a:cxn>
              <a:cxn ang="0">
                <a:pos x="52" y="7"/>
              </a:cxn>
              <a:cxn ang="0">
                <a:pos x="56" y="3"/>
              </a:cxn>
              <a:cxn ang="0">
                <a:pos x="59" y="2"/>
              </a:cxn>
              <a:cxn ang="0">
                <a:pos x="65" y="2"/>
              </a:cxn>
              <a:cxn ang="0">
                <a:pos x="71" y="1"/>
              </a:cxn>
              <a:cxn ang="0">
                <a:pos x="73" y="7"/>
              </a:cxn>
              <a:cxn ang="0">
                <a:pos x="69" y="14"/>
              </a:cxn>
              <a:cxn ang="0">
                <a:pos x="67" y="24"/>
              </a:cxn>
              <a:cxn ang="0">
                <a:pos x="68" y="31"/>
              </a:cxn>
              <a:cxn ang="0">
                <a:pos x="72" y="38"/>
              </a:cxn>
              <a:cxn ang="0">
                <a:pos x="75" y="46"/>
              </a:cxn>
            </a:cxnLst>
            <a:rect l="0" t="0" r="r" b="b"/>
            <a:pathLst>
              <a:path w="76" h="77">
                <a:moveTo>
                  <a:pt x="75" y="46"/>
                </a:moveTo>
                <a:cubicBezTo>
                  <a:pt x="76" y="48"/>
                  <a:pt x="75" y="51"/>
                  <a:pt x="75" y="53"/>
                </a:cubicBezTo>
                <a:cubicBezTo>
                  <a:pt x="74" y="54"/>
                  <a:pt x="73" y="56"/>
                  <a:pt x="72" y="56"/>
                </a:cubicBezTo>
                <a:cubicBezTo>
                  <a:pt x="70" y="57"/>
                  <a:pt x="67" y="56"/>
                  <a:pt x="65" y="56"/>
                </a:cubicBezTo>
                <a:cubicBezTo>
                  <a:pt x="64" y="56"/>
                  <a:pt x="60" y="55"/>
                  <a:pt x="59" y="56"/>
                </a:cubicBezTo>
                <a:cubicBezTo>
                  <a:pt x="57" y="56"/>
                  <a:pt x="54" y="58"/>
                  <a:pt x="53" y="60"/>
                </a:cubicBezTo>
                <a:cubicBezTo>
                  <a:pt x="52" y="61"/>
                  <a:pt x="51" y="63"/>
                  <a:pt x="51" y="64"/>
                </a:cubicBezTo>
                <a:cubicBezTo>
                  <a:pt x="52" y="65"/>
                  <a:pt x="53" y="67"/>
                  <a:pt x="53" y="68"/>
                </a:cubicBezTo>
                <a:cubicBezTo>
                  <a:pt x="54" y="68"/>
                  <a:pt x="56" y="69"/>
                  <a:pt x="57" y="70"/>
                </a:cubicBezTo>
                <a:cubicBezTo>
                  <a:pt x="58" y="71"/>
                  <a:pt x="58" y="73"/>
                  <a:pt x="58" y="74"/>
                </a:cubicBezTo>
                <a:cubicBezTo>
                  <a:pt x="58" y="75"/>
                  <a:pt x="57" y="76"/>
                  <a:pt x="56" y="76"/>
                </a:cubicBezTo>
                <a:cubicBezTo>
                  <a:pt x="55" y="77"/>
                  <a:pt x="53" y="75"/>
                  <a:pt x="52" y="75"/>
                </a:cubicBezTo>
                <a:cubicBezTo>
                  <a:pt x="51" y="75"/>
                  <a:pt x="49" y="73"/>
                  <a:pt x="48" y="73"/>
                </a:cubicBezTo>
                <a:cubicBezTo>
                  <a:pt x="48" y="72"/>
                  <a:pt x="46" y="72"/>
                  <a:pt x="45" y="71"/>
                </a:cubicBezTo>
                <a:cubicBezTo>
                  <a:pt x="44" y="70"/>
                  <a:pt x="41" y="68"/>
                  <a:pt x="40" y="67"/>
                </a:cubicBezTo>
                <a:cubicBezTo>
                  <a:pt x="40" y="66"/>
                  <a:pt x="39" y="63"/>
                  <a:pt x="39" y="62"/>
                </a:cubicBezTo>
                <a:cubicBezTo>
                  <a:pt x="39" y="60"/>
                  <a:pt x="39" y="58"/>
                  <a:pt x="39" y="57"/>
                </a:cubicBezTo>
                <a:cubicBezTo>
                  <a:pt x="39" y="55"/>
                  <a:pt x="39" y="53"/>
                  <a:pt x="39" y="52"/>
                </a:cubicBezTo>
                <a:cubicBezTo>
                  <a:pt x="38" y="51"/>
                  <a:pt x="35" y="50"/>
                  <a:pt x="34" y="49"/>
                </a:cubicBezTo>
                <a:cubicBezTo>
                  <a:pt x="33" y="48"/>
                  <a:pt x="33" y="46"/>
                  <a:pt x="33" y="45"/>
                </a:cubicBezTo>
                <a:cubicBezTo>
                  <a:pt x="33" y="44"/>
                  <a:pt x="34" y="42"/>
                  <a:pt x="34" y="41"/>
                </a:cubicBezTo>
                <a:cubicBezTo>
                  <a:pt x="33" y="37"/>
                  <a:pt x="26" y="33"/>
                  <a:pt x="24" y="31"/>
                </a:cubicBezTo>
                <a:cubicBezTo>
                  <a:pt x="22" y="28"/>
                  <a:pt x="17" y="23"/>
                  <a:pt x="15" y="20"/>
                </a:cubicBezTo>
                <a:cubicBezTo>
                  <a:pt x="12" y="18"/>
                  <a:pt x="5" y="13"/>
                  <a:pt x="1" y="11"/>
                </a:cubicBezTo>
                <a:cubicBezTo>
                  <a:pt x="1" y="11"/>
                  <a:pt x="0" y="11"/>
                  <a:pt x="0" y="11"/>
                </a:cubicBezTo>
                <a:cubicBezTo>
                  <a:pt x="1" y="10"/>
                  <a:pt x="2" y="9"/>
                  <a:pt x="2" y="8"/>
                </a:cubicBezTo>
                <a:cubicBezTo>
                  <a:pt x="3" y="7"/>
                  <a:pt x="4" y="5"/>
                  <a:pt x="5" y="4"/>
                </a:cubicBezTo>
                <a:cubicBezTo>
                  <a:pt x="6" y="3"/>
                  <a:pt x="9" y="2"/>
                  <a:pt x="10" y="2"/>
                </a:cubicBezTo>
                <a:cubicBezTo>
                  <a:pt x="10" y="1"/>
                  <a:pt x="12" y="0"/>
                  <a:pt x="13" y="0"/>
                </a:cubicBezTo>
                <a:cubicBezTo>
                  <a:pt x="13" y="1"/>
                  <a:pt x="13" y="3"/>
                  <a:pt x="13" y="4"/>
                </a:cubicBezTo>
                <a:cubicBezTo>
                  <a:pt x="14" y="5"/>
                  <a:pt x="16" y="7"/>
                  <a:pt x="17" y="7"/>
                </a:cubicBezTo>
                <a:cubicBezTo>
                  <a:pt x="18" y="7"/>
                  <a:pt x="20" y="5"/>
                  <a:pt x="20" y="5"/>
                </a:cubicBezTo>
                <a:cubicBezTo>
                  <a:pt x="21" y="5"/>
                  <a:pt x="23" y="4"/>
                  <a:pt x="24" y="4"/>
                </a:cubicBezTo>
                <a:cubicBezTo>
                  <a:pt x="25" y="3"/>
                  <a:pt x="27" y="3"/>
                  <a:pt x="28" y="4"/>
                </a:cubicBezTo>
                <a:cubicBezTo>
                  <a:pt x="29" y="4"/>
                  <a:pt x="31" y="6"/>
                  <a:pt x="32" y="7"/>
                </a:cubicBezTo>
                <a:cubicBezTo>
                  <a:pt x="33" y="8"/>
                  <a:pt x="33" y="10"/>
                  <a:pt x="34" y="11"/>
                </a:cubicBezTo>
                <a:cubicBezTo>
                  <a:pt x="34" y="12"/>
                  <a:pt x="36" y="14"/>
                  <a:pt x="37" y="14"/>
                </a:cubicBezTo>
                <a:cubicBezTo>
                  <a:pt x="38" y="15"/>
                  <a:pt x="41" y="16"/>
                  <a:pt x="43" y="15"/>
                </a:cubicBezTo>
                <a:cubicBezTo>
                  <a:pt x="44" y="15"/>
                  <a:pt x="47" y="13"/>
                  <a:pt x="48" y="12"/>
                </a:cubicBezTo>
                <a:cubicBezTo>
                  <a:pt x="49" y="11"/>
                  <a:pt x="51" y="8"/>
                  <a:pt x="52" y="7"/>
                </a:cubicBezTo>
                <a:cubicBezTo>
                  <a:pt x="53" y="6"/>
                  <a:pt x="55" y="4"/>
                  <a:pt x="56" y="3"/>
                </a:cubicBezTo>
                <a:cubicBezTo>
                  <a:pt x="57" y="3"/>
                  <a:pt x="58" y="2"/>
                  <a:pt x="59" y="2"/>
                </a:cubicBezTo>
                <a:cubicBezTo>
                  <a:pt x="61" y="1"/>
                  <a:pt x="64" y="2"/>
                  <a:pt x="65" y="2"/>
                </a:cubicBezTo>
                <a:cubicBezTo>
                  <a:pt x="67" y="2"/>
                  <a:pt x="69" y="1"/>
                  <a:pt x="71" y="1"/>
                </a:cubicBezTo>
                <a:cubicBezTo>
                  <a:pt x="72" y="2"/>
                  <a:pt x="73" y="5"/>
                  <a:pt x="73" y="7"/>
                </a:cubicBezTo>
                <a:cubicBezTo>
                  <a:pt x="73" y="9"/>
                  <a:pt x="70" y="12"/>
                  <a:pt x="69" y="14"/>
                </a:cubicBezTo>
                <a:cubicBezTo>
                  <a:pt x="68" y="17"/>
                  <a:pt x="67" y="22"/>
                  <a:pt x="67" y="24"/>
                </a:cubicBezTo>
                <a:cubicBezTo>
                  <a:pt x="67" y="26"/>
                  <a:pt x="67" y="30"/>
                  <a:pt x="68" y="31"/>
                </a:cubicBezTo>
                <a:cubicBezTo>
                  <a:pt x="69" y="33"/>
                  <a:pt x="71" y="36"/>
                  <a:pt x="72" y="38"/>
                </a:cubicBezTo>
                <a:cubicBezTo>
                  <a:pt x="73" y="40"/>
                  <a:pt x="75" y="44"/>
                  <a:pt x="75" y="4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115">
            <a:extLst>
              <a:ext uri="{FF2B5EF4-FFF2-40B4-BE49-F238E27FC236}">
                <a16:creationId xmlns:a16="http://schemas.microsoft.com/office/drawing/2014/main" id="{03F5C780-89AE-4F39-B3C8-852CEC790ED0}"/>
              </a:ext>
            </a:extLst>
          </p:cNvPr>
          <p:cNvSpPr>
            <a:spLocks/>
          </p:cNvSpPr>
          <p:nvPr/>
        </p:nvSpPr>
        <p:spPr bwMode="auto">
          <a:xfrm>
            <a:off x="5966979" y="2920647"/>
            <a:ext cx="17580" cy="14651"/>
          </a:xfrm>
          <a:custGeom>
            <a:avLst/>
            <a:gdLst/>
            <a:ahLst/>
            <a:cxnLst>
              <a:cxn ang="0">
                <a:pos x="3" y="0"/>
              </a:cxn>
              <a:cxn ang="0">
                <a:pos x="1" y="1"/>
              </a:cxn>
              <a:cxn ang="0">
                <a:pos x="1" y="4"/>
              </a:cxn>
              <a:cxn ang="0">
                <a:pos x="3" y="5"/>
              </a:cxn>
              <a:cxn ang="0">
                <a:pos x="5" y="5"/>
              </a:cxn>
              <a:cxn ang="0">
                <a:pos x="6" y="3"/>
              </a:cxn>
              <a:cxn ang="0">
                <a:pos x="6" y="1"/>
              </a:cxn>
              <a:cxn ang="0">
                <a:pos x="3" y="0"/>
              </a:cxn>
            </a:cxnLst>
            <a:rect l="0" t="0" r="r" b="b"/>
            <a:pathLst>
              <a:path w="6" h="5">
                <a:moveTo>
                  <a:pt x="3" y="0"/>
                </a:moveTo>
                <a:cubicBezTo>
                  <a:pt x="3" y="0"/>
                  <a:pt x="1" y="1"/>
                  <a:pt x="1" y="1"/>
                </a:cubicBezTo>
                <a:cubicBezTo>
                  <a:pt x="1" y="2"/>
                  <a:pt x="0" y="3"/>
                  <a:pt x="1" y="4"/>
                </a:cubicBezTo>
                <a:cubicBezTo>
                  <a:pt x="1" y="5"/>
                  <a:pt x="2" y="5"/>
                  <a:pt x="3" y="5"/>
                </a:cubicBezTo>
                <a:cubicBezTo>
                  <a:pt x="4" y="5"/>
                  <a:pt x="4" y="5"/>
                  <a:pt x="5" y="5"/>
                </a:cubicBezTo>
                <a:cubicBezTo>
                  <a:pt x="5" y="4"/>
                  <a:pt x="5" y="3"/>
                  <a:pt x="6" y="3"/>
                </a:cubicBezTo>
                <a:cubicBezTo>
                  <a:pt x="6" y="2"/>
                  <a:pt x="6" y="1"/>
                  <a:pt x="6" y="1"/>
                </a:cubicBezTo>
                <a:cubicBezTo>
                  <a:pt x="6" y="0"/>
                  <a:pt x="4" y="0"/>
                  <a:pt x="3"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1" name="Freeform 116">
            <a:extLst>
              <a:ext uri="{FF2B5EF4-FFF2-40B4-BE49-F238E27FC236}">
                <a16:creationId xmlns:a16="http://schemas.microsoft.com/office/drawing/2014/main" id="{94DC298B-CDF1-45DB-B851-FBDCD9FC2EBA}"/>
              </a:ext>
            </a:extLst>
          </p:cNvPr>
          <p:cNvSpPr>
            <a:spLocks noEditPoints="1"/>
          </p:cNvSpPr>
          <p:nvPr/>
        </p:nvSpPr>
        <p:spPr bwMode="auto">
          <a:xfrm>
            <a:off x="5802899" y="2173501"/>
            <a:ext cx="1532384" cy="2074431"/>
          </a:xfrm>
          <a:custGeom>
            <a:avLst/>
            <a:gdLst/>
            <a:ahLst/>
            <a:cxnLst>
              <a:cxn ang="0">
                <a:pos x="478" y="397"/>
              </a:cxn>
              <a:cxn ang="0">
                <a:pos x="436" y="356"/>
              </a:cxn>
              <a:cxn ang="0">
                <a:pos x="414" y="311"/>
              </a:cxn>
              <a:cxn ang="0">
                <a:pos x="387" y="237"/>
              </a:cxn>
              <a:cxn ang="0">
                <a:pos x="329" y="185"/>
              </a:cxn>
              <a:cxn ang="0">
                <a:pos x="284" y="128"/>
              </a:cxn>
              <a:cxn ang="0">
                <a:pos x="283" y="168"/>
              </a:cxn>
              <a:cxn ang="0">
                <a:pos x="236" y="174"/>
              </a:cxn>
              <a:cxn ang="0">
                <a:pos x="222" y="160"/>
              </a:cxn>
              <a:cxn ang="0">
                <a:pos x="202" y="164"/>
              </a:cxn>
              <a:cxn ang="0">
                <a:pos x="230" y="143"/>
              </a:cxn>
              <a:cxn ang="0">
                <a:pos x="219" y="102"/>
              </a:cxn>
              <a:cxn ang="0">
                <a:pos x="183" y="118"/>
              </a:cxn>
              <a:cxn ang="0">
                <a:pos x="134" y="100"/>
              </a:cxn>
              <a:cxn ang="0">
                <a:pos x="117" y="128"/>
              </a:cxn>
              <a:cxn ang="0">
                <a:pos x="111" y="95"/>
              </a:cxn>
              <a:cxn ang="0">
                <a:pos x="91" y="79"/>
              </a:cxn>
              <a:cxn ang="0">
                <a:pos x="67" y="53"/>
              </a:cxn>
              <a:cxn ang="0">
                <a:pos x="76" y="38"/>
              </a:cxn>
              <a:cxn ang="0">
                <a:pos x="85" y="0"/>
              </a:cxn>
              <a:cxn ang="0">
                <a:pos x="43" y="107"/>
              </a:cxn>
              <a:cxn ang="0">
                <a:pos x="40" y="231"/>
              </a:cxn>
              <a:cxn ang="0">
                <a:pos x="45" y="203"/>
              </a:cxn>
              <a:cxn ang="0">
                <a:pos x="62" y="198"/>
              </a:cxn>
              <a:cxn ang="0">
                <a:pos x="72" y="239"/>
              </a:cxn>
              <a:cxn ang="0">
                <a:pos x="65" y="270"/>
              </a:cxn>
              <a:cxn ang="0">
                <a:pos x="46" y="260"/>
              </a:cxn>
              <a:cxn ang="0">
                <a:pos x="39" y="236"/>
              </a:cxn>
              <a:cxn ang="0">
                <a:pos x="39" y="311"/>
              </a:cxn>
              <a:cxn ang="0">
                <a:pos x="11" y="447"/>
              </a:cxn>
              <a:cxn ang="0">
                <a:pos x="5" y="557"/>
              </a:cxn>
              <a:cxn ang="0">
                <a:pos x="11" y="519"/>
              </a:cxn>
              <a:cxn ang="0">
                <a:pos x="15" y="468"/>
              </a:cxn>
              <a:cxn ang="0">
                <a:pos x="20" y="468"/>
              </a:cxn>
              <a:cxn ang="0">
                <a:pos x="54" y="494"/>
              </a:cxn>
              <a:cxn ang="0">
                <a:pos x="77" y="542"/>
              </a:cxn>
              <a:cxn ang="0">
                <a:pos x="104" y="591"/>
              </a:cxn>
              <a:cxn ang="0">
                <a:pos x="123" y="613"/>
              </a:cxn>
              <a:cxn ang="0">
                <a:pos x="107" y="617"/>
              </a:cxn>
              <a:cxn ang="0">
                <a:pos x="52" y="659"/>
              </a:cxn>
              <a:cxn ang="0">
                <a:pos x="48" y="648"/>
              </a:cxn>
              <a:cxn ang="0">
                <a:pos x="40" y="624"/>
              </a:cxn>
              <a:cxn ang="0">
                <a:pos x="35" y="634"/>
              </a:cxn>
              <a:cxn ang="0">
                <a:pos x="30" y="659"/>
              </a:cxn>
              <a:cxn ang="0">
                <a:pos x="21" y="656"/>
              </a:cxn>
              <a:cxn ang="0">
                <a:pos x="24" y="617"/>
              </a:cxn>
              <a:cxn ang="0">
                <a:pos x="12" y="555"/>
              </a:cxn>
              <a:cxn ang="0">
                <a:pos x="14" y="603"/>
              </a:cxn>
              <a:cxn ang="0">
                <a:pos x="16" y="699"/>
              </a:cxn>
              <a:cxn ang="0">
                <a:pos x="95" y="686"/>
              </a:cxn>
              <a:cxn ang="0">
                <a:pos x="171" y="711"/>
              </a:cxn>
              <a:cxn ang="0">
                <a:pos x="186" y="662"/>
              </a:cxn>
              <a:cxn ang="0">
                <a:pos x="253" y="697"/>
              </a:cxn>
              <a:cxn ang="0">
                <a:pos x="309" y="631"/>
              </a:cxn>
              <a:cxn ang="0">
                <a:pos x="373" y="666"/>
              </a:cxn>
              <a:cxn ang="0">
                <a:pos x="397" y="626"/>
              </a:cxn>
              <a:cxn ang="0">
                <a:pos x="441" y="562"/>
              </a:cxn>
              <a:cxn ang="0">
                <a:pos x="425" y="510"/>
              </a:cxn>
              <a:cxn ang="0">
                <a:pos x="479" y="484"/>
              </a:cxn>
              <a:cxn ang="0">
                <a:pos x="525" y="455"/>
              </a:cxn>
              <a:cxn ang="0">
                <a:pos x="45" y="445"/>
              </a:cxn>
              <a:cxn ang="0">
                <a:pos x="51" y="411"/>
              </a:cxn>
            </a:cxnLst>
            <a:rect l="0" t="0" r="r" b="b"/>
            <a:pathLst>
              <a:path w="529" h="715">
                <a:moveTo>
                  <a:pt x="525" y="433"/>
                </a:moveTo>
                <a:cubicBezTo>
                  <a:pt x="524" y="431"/>
                  <a:pt x="521" y="427"/>
                  <a:pt x="519" y="425"/>
                </a:cubicBezTo>
                <a:cubicBezTo>
                  <a:pt x="517" y="423"/>
                  <a:pt x="512" y="420"/>
                  <a:pt x="509" y="420"/>
                </a:cubicBezTo>
                <a:cubicBezTo>
                  <a:pt x="507" y="419"/>
                  <a:pt x="502" y="420"/>
                  <a:pt x="500" y="419"/>
                </a:cubicBezTo>
                <a:cubicBezTo>
                  <a:pt x="497" y="418"/>
                  <a:pt x="493" y="416"/>
                  <a:pt x="491" y="414"/>
                </a:cubicBezTo>
                <a:cubicBezTo>
                  <a:pt x="489" y="413"/>
                  <a:pt x="488" y="407"/>
                  <a:pt x="487" y="405"/>
                </a:cubicBezTo>
                <a:cubicBezTo>
                  <a:pt x="486" y="404"/>
                  <a:pt x="484" y="401"/>
                  <a:pt x="483" y="400"/>
                </a:cubicBezTo>
                <a:cubicBezTo>
                  <a:pt x="482" y="399"/>
                  <a:pt x="479" y="398"/>
                  <a:pt x="478" y="397"/>
                </a:cubicBezTo>
                <a:cubicBezTo>
                  <a:pt x="477" y="396"/>
                  <a:pt x="474" y="394"/>
                  <a:pt x="473" y="392"/>
                </a:cubicBezTo>
                <a:cubicBezTo>
                  <a:pt x="472" y="390"/>
                  <a:pt x="473" y="387"/>
                  <a:pt x="472" y="385"/>
                </a:cubicBezTo>
                <a:cubicBezTo>
                  <a:pt x="471" y="382"/>
                  <a:pt x="467" y="378"/>
                  <a:pt x="465" y="375"/>
                </a:cubicBezTo>
                <a:cubicBezTo>
                  <a:pt x="464" y="374"/>
                  <a:pt x="462" y="372"/>
                  <a:pt x="461" y="371"/>
                </a:cubicBezTo>
                <a:cubicBezTo>
                  <a:pt x="460" y="369"/>
                  <a:pt x="459" y="365"/>
                  <a:pt x="458" y="364"/>
                </a:cubicBezTo>
                <a:cubicBezTo>
                  <a:pt x="457" y="363"/>
                  <a:pt x="455" y="361"/>
                  <a:pt x="453" y="360"/>
                </a:cubicBezTo>
                <a:cubicBezTo>
                  <a:pt x="451" y="360"/>
                  <a:pt x="448" y="360"/>
                  <a:pt x="446" y="360"/>
                </a:cubicBezTo>
                <a:cubicBezTo>
                  <a:pt x="443" y="359"/>
                  <a:pt x="438" y="358"/>
                  <a:pt x="436" y="356"/>
                </a:cubicBezTo>
                <a:cubicBezTo>
                  <a:pt x="435" y="355"/>
                  <a:pt x="436" y="352"/>
                  <a:pt x="435" y="350"/>
                </a:cubicBezTo>
                <a:cubicBezTo>
                  <a:pt x="434" y="349"/>
                  <a:pt x="431" y="347"/>
                  <a:pt x="431" y="345"/>
                </a:cubicBezTo>
                <a:cubicBezTo>
                  <a:pt x="430" y="344"/>
                  <a:pt x="431" y="340"/>
                  <a:pt x="430" y="338"/>
                </a:cubicBezTo>
                <a:cubicBezTo>
                  <a:pt x="430" y="336"/>
                  <a:pt x="428" y="333"/>
                  <a:pt x="427" y="332"/>
                </a:cubicBezTo>
                <a:cubicBezTo>
                  <a:pt x="425" y="331"/>
                  <a:pt x="421" y="330"/>
                  <a:pt x="419" y="329"/>
                </a:cubicBezTo>
                <a:cubicBezTo>
                  <a:pt x="418" y="328"/>
                  <a:pt x="415" y="327"/>
                  <a:pt x="414" y="326"/>
                </a:cubicBezTo>
                <a:cubicBezTo>
                  <a:pt x="413" y="324"/>
                  <a:pt x="412" y="320"/>
                  <a:pt x="412" y="318"/>
                </a:cubicBezTo>
                <a:cubicBezTo>
                  <a:pt x="412" y="317"/>
                  <a:pt x="414" y="313"/>
                  <a:pt x="414" y="311"/>
                </a:cubicBezTo>
                <a:cubicBezTo>
                  <a:pt x="416" y="310"/>
                  <a:pt x="419" y="307"/>
                  <a:pt x="420" y="305"/>
                </a:cubicBezTo>
                <a:cubicBezTo>
                  <a:pt x="421" y="303"/>
                  <a:pt x="422" y="297"/>
                  <a:pt x="423" y="295"/>
                </a:cubicBezTo>
                <a:cubicBezTo>
                  <a:pt x="423" y="292"/>
                  <a:pt x="424" y="285"/>
                  <a:pt x="422" y="283"/>
                </a:cubicBezTo>
                <a:cubicBezTo>
                  <a:pt x="421" y="281"/>
                  <a:pt x="416" y="280"/>
                  <a:pt x="414" y="279"/>
                </a:cubicBezTo>
                <a:cubicBezTo>
                  <a:pt x="413" y="277"/>
                  <a:pt x="410" y="273"/>
                  <a:pt x="409" y="271"/>
                </a:cubicBezTo>
                <a:cubicBezTo>
                  <a:pt x="409" y="269"/>
                  <a:pt x="409" y="265"/>
                  <a:pt x="408" y="263"/>
                </a:cubicBezTo>
                <a:cubicBezTo>
                  <a:pt x="407" y="259"/>
                  <a:pt x="402" y="251"/>
                  <a:pt x="399" y="248"/>
                </a:cubicBezTo>
                <a:cubicBezTo>
                  <a:pt x="397" y="245"/>
                  <a:pt x="389" y="241"/>
                  <a:pt x="387" y="237"/>
                </a:cubicBezTo>
                <a:cubicBezTo>
                  <a:pt x="383" y="232"/>
                  <a:pt x="378" y="220"/>
                  <a:pt x="376" y="214"/>
                </a:cubicBezTo>
                <a:cubicBezTo>
                  <a:pt x="375" y="212"/>
                  <a:pt x="374" y="208"/>
                  <a:pt x="374" y="206"/>
                </a:cubicBezTo>
                <a:cubicBezTo>
                  <a:pt x="374" y="203"/>
                  <a:pt x="375" y="198"/>
                  <a:pt x="374" y="196"/>
                </a:cubicBezTo>
                <a:cubicBezTo>
                  <a:pt x="373" y="194"/>
                  <a:pt x="371" y="190"/>
                  <a:pt x="369" y="189"/>
                </a:cubicBezTo>
                <a:cubicBezTo>
                  <a:pt x="368" y="188"/>
                  <a:pt x="365" y="185"/>
                  <a:pt x="363" y="185"/>
                </a:cubicBezTo>
                <a:cubicBezTo>
                  <a:pt x="361" y="184"/>
                  <a:pt x="356" y="184"/>
                  <a:pt x="353" y="185"/>
                </a:cubicBezTo>
                <a:cubicBezTo>
                  <a:pt x="350" y="185"/>
                  <a:pt x="344" y="186"/>
                  <a:pt x="341" y="186"/>
                </a:cubicBezTo>
                <a:cubicBezTo>
                  <a:pt x="338" y="186"/>
                  <a:pt x="332" y="186"/>
                  <a:pt x="329" y="185"/>
                </a:cubicBezTo>
                <a:cubicBezTo>
                  <a:pt x="327" y="185"/>
                  <a:pt x="322" y="182"/>
                  <a:pt x="320" y="180"/>
                </a:cubicBezTo>
                <a:cubicBezTo>
                  <a:pt x="319" y="179"/>
                  <a:pt x="316" y="176"/>
                  <a:pt x="316" y="174"/>
                </a:cubicBezTo>
                <a:cubicBezTo>
                  <a:pt x="315" y="172"/>
                  <a:pt x="315" y="168"/>
                  <a:pt x="314" y="166"/>
                </a:cubicBezTo>
                <a:cubicBezTo>
                  <a:pt x="314" y="164"/>
                  <a:pt x="311" y="161"/>
                  <a:pt x="310" y="159"/>
                </a:cubicBezTo>
                <a:cubicBezTo>
                  <a:pt x="309" y="157"/>
                  <a:pt x="307" y="152"/>
                  <a:pt x="306" y="149"/>
                </a:cubicBezTo>
                <a:cubicBezTo>
                  <a:pt x="304" y="147"/>
                  <a:pt x="301" y="142"/>
                  <a:pt x="299" y="140"/>
                </a:cubicBezTo>
                <a:cubicBezTo>
                  <a:pt x="297" y="138"/>
                  <a:pt x="291" y="135"/>
                  <a:pt x="288" y="133"/>
                </a:cubicBezTo>
                <a:cubicBezTo>
                  <a:pt x="287" y="132"/>
                  <a:pt x="286" y="130"/>
                  <a:pt x="284" y="128"/>
                </a:cubicBezTo>
                <a:cubicBezTo>
                  <a:pt x="283" y="129"/>
                  <a:pt x="282" y="131"/>
                  <a:pt x="281" y="131"/>
                </a:cubicBezTo>
                <a:cubicBezTo>
                  <a:pt x="280" y="133"/>
                  <a:pt x="279" y="136"/>
                  <a:pt x="278" y="137"/>
                </a:cubicBezTo>
                <a:cubicBezTo>
                  <a:pt x="278" y="138"/>
                  <a:pt x="279" y="140"/>
                  <a:pt x="279" y="141"/>
                </a:cubicBezTo>
                <a:cubicBezTo>
                  <a:pt x="280" y="142"/>
                  <a:pt x="282" y="142"/>
                  <a:pt x="282" y="143"/>
                </a:cubicBezTo>
                <a:cubicBezTo>
                  <a:pt x="282" y="144"/>
                  <a:pt x="280" y="144"/>
                  <a:pt x="280" y="145"/>
                </a:cubicBezTo>
                <a:cubicBezTo>
                  <a:pt x="279" y="147"/>
                  <a:pt x="280" y="150"/>
                  <a:pt x="280" y="151"/>
                </a:cubicBezTo>
                <a:cubicBezTo>
                  <a:pt x="281" y="152"/>
                  <a:pt x="283" y="155"/>
                  <a:pt x="283" y="157"/>
                </a:cubicBezTo>
                <a:cubicBezTo>
                  <a:pt x="284" y="159"/>
                  <a:pt x="284" y="165"/>
                  <a:pt x="283" y="168"/>
                </a:cubicBezTo>
                <a:cubicBezTo>
                  <a:pt x="283" y="169"/>
                  <a:pt x="282" y="172"/>
                  <a:pt x="281" y="173"/>
                </a:cubicBezTo>
                <a:cubicBezTo>
                  <a:pt x="280" y="174"/>
                  <a:pt x="276" y="174"/>
                  <a:pt x="275" y="174"/>
                </a:cubicBezTo>
                <a:cubicBezTo>
                  <a:pt x="273" y="175"/>
                  <a:pt x="269" y="174"/>
                  <a:pt x="267" y="174"/>
                </a:cubicBezTo>
                <a:cubicBezTo>
                  <a:pt x="265" y="174"/>
                  <a:pt x="260" y="175"/>
                  <a:pt x="258" y="175"/>
                </a:cubicBezTo>
                <a:cubicBezTo>
                  <a:pt x="256" y="175"/>
                  <a:pt x="252" y="175"/>
                  <a:pt x="250" y="176"/>
                </a:cubicBezTo>
                <a:cubicBezTo>
                  <a:pt x="249" y="176"/>
                  <a:pt x="245" y="178"/>
                  <a:pt x="244" y="178"/>
                </a:cubicBezTo>
                <a:cubicBezTo>
                  <a:pt x="242" y="178"/>
                  <a:pt x="240" y="177"/>
                  <a:pt x="239" y="177"/>
                </a:cubicBezTo>
                <a:cubicBezTo>
                  <a:pt x="238" y="176"/>
                  <a:pt x="237" y="175"/>
                  <a:pt x="236" y="174"/>
                </a:cubicBezTo>
                <a:cubicBezTo>
                  <a:pt x="236" y="173"/>
                  <a:pt x="235" y="172"/>
                  <a:pt x="235" y="171"/>
                </a:cubicBezTo>
                <a:cubicBezTo>
                  <a:pt x="235" y="170"/>
                  <a:pt x="234" y="169"/>
                  <a:pt x="234" y="168"/>
                </a:cubicBezTo>
                <a:cubicBezTo>
                  <a:pt x="234" y="167"/>
                  <a:pt x="234" y="165"/>
                  <a:pt x="234" y="164"/>
                </a:cubicBezTo>
                <a:cubicBezTo>
                  <a:pt x="234" y="163"/>
                  <a:pt x="234" y="160"/>
                  <a:pt x="234" y="160"/>
                </a:cubicBezTo>
                <a:cubicBezTo>
                  <a:pt x="233" y="159"/>
                  <a:pt x="232" y="159"/>
                  <a:pt x="231" y="159"/>
                </a:cubicBezTo>
                <a:cubicBezTo>
                  <a:pt x="231" y="160"/>
                  <a:pt x="230" y="161"/>
                  <a:pt x="229" y="161"/>
                </a:cubicBezTo>
                <a:cubicBezTo>
                  <a:pt x="229" y="162"/>
                  <a:pt x="226" y="161"/>
                  <a:pt x="225" y="161"/>
                </a:cubicBezTo>
                <a:cubicBezTo>
                  <a:pt x="225" y="161"/>
                  <a:pt x="223" y="160"/>
                  <a:pt x="222" y="160"/>
                </a:cubicBezTo>
                <a:cubicBezTo>
                  <a:pt x="221" y="160"/>
                  <a:pt x="217" y="161"/>
                  <a:pt x="216" y="161"/>
                </a:cubicBezTo>
                <a:cubicBezTo>
                  <a:pt x="214" y="162"/>
                  <a:pt x="213" y="164"/>
                  <a:pt x="212" y="165"/>
                </a:cubicBezTo>
                <a:cubicBezTo>
                  <a:pt x="211" y="166"/>
                  <a:pt x="210" y="168"/>
                  <a:pt x="209" y="169"/>
                </a:cubicBezTo>
                <a:cubicBezTo>
                  <a:pt x="208" y="170"/>
                  <a:pt x="207" y="171"/>
                  <a:pt x="206" y="171"/>
                </a:cubicBezTo>
                <a:cubicBezTo>
                  <a:pt x="204" y="171"/>
                  <a:pt x="202" y="170"/>
                  <a:pt x="200" y="169"/>
                </a:cubicBezTo>
                <a:cubicBezTo>
                  <a:pt x="200" y="169"/>
                  <a:pt x="199" y="167"/>
                  <a:pt x="199" y="167"/>
                </a:cubicBezTo>
                <a:cubicBezTo>
                  <a:pt x="199" y="166"/>
                  <a:pt x="199" y="165"/>
                  <a:pt x="200" y="164"/>
                </a:cubicBezTo>
                <a:cubicBezTo>
                  <a:pt x="200" y="164"/>
                  <a:pt x="201" y="164"/>
                  <a:pt x="202" y="164"/>
                </a:cubicBezTo>
                <a:cubicBezTo>
                  <a:pt x="203" y="164"/>
                  <a:pt x="205" y="165"/>
                  <a:pt x="206" y="165"/>
                </a:cubicBezTo>
                <a:cubicBezTo>
                  <a:pt x="206" y="164"/>
                  <a:pt x="207" y="162"/>
                  <a:pt x="208" y="162"/>
                </a:cubicBezTo>
                <a:cubicBezTo>
                  <a:pt x="208" y="161"/>
                  <a:pt x="210" y="159"/>
                  <a:pt x="210" y="158"/>
                </a:cubicBezTo>
                <a:cubicBezTo>
                  <a:pt x="211" y="158"/>
                  <a:pt x="213" y="156"/>
                  <a:pt x="214" y="156"/>
                </a:cubicBezTo>
                <a:cubicBezTo>
                  <a:pt x="215" y="155"/>
                  <a:pt x="217" y="155"/>
                  <a:pt x="218" y="155"/>
                </a:cubicBezTo>
                <a:cubicBezTo>
                  <a:pt x="219" y="155"/>
                  <a:pt x="221" y="155"/>
                  <a:pt x="222" y="155"/>
                </a:cubicBezTo>
                <a:cubicBezTo>
                  <a:pt x="224" y="154"/>
                  <a:pt x="225" y="151"/>
                  <a:pt x="226" y="150"/>
                </a:cubicBezTo>
                <a:cubicBezTo>
                  <a:pt x="227" y="148"/>
                  <a:pt x="230" y="145"/>
                  <a:pt x="230" y="143"/>
                </a:cubicBezTo>
                <a:cubicBezTo>
                  <a:pt x="231" y="142"/>
                  <a:pt x="231" y="140"/>
                  <a:pt x="230" y="139"/>
                </a:cubicBezTo>
                <a:cubicBezTo>
                  <a:pt x="230" y="137"/>
                  <a:pt x="228" y="135"/>
                  <a:pt x="227" y="134"/>
                </a:cubicBezTo>
                <a:cubicBezTo>
                  <a:pt x="226" y="132"/>
                  <a:pt x="224" y="130"/>
                  <a:pt x="223" y="128"/>
                </a:cubicBezTo>
                <a:cubicBezTo>
                  <a:pt x="222" y="127"/>
                  <a:pt x="221" y="122"/>
                  <a:pt x="221" y="121"/>
                </a:cubicBezTo>
                <a:cubicBezTo>
                  <a:pt x="220" y="119"/>
                  <a:pt x="219" y="117"/>
                  <a:pt x="218" y="116"/>
                </a:cubicBezTo>
                <a:cubicBezTo>
                  <a:pt x="218" y="115"/>
                  <a:pt x="218" y="112"/>
                  <a:pt x="218" y="111"/>
                </a:cubicBezTo>
                <a:cubicBezTo>
                  <a:pt x="218" y="110"/>
                  <a:pt x="219" y="108"/>
                  <a:pt x="220" y="107"/>
                </a:cubicBezTo>
                <a:cubicBezTo>
                  <a:pt x="220" y="106"/>
                  <a:pt x="220" y="103"/>
                  <a:pt x="219" y="102"/>
                </a:cubicBezTo>
                <a:cubicBezTo>
                  <a:pt x="219" y="101"/>
                  <a:pt x="219" y="100"/>
                  <a:pt x="218" y="100"/>
                </a:cubicBezTo>
                <a:cubicBezTo>
                  <a:pt x="217" y="100"/>
                  <a:pt x="216" y="102"/>
                  <a:pt x="215" y="103"/>
                </a:cubicBezTo>
                <a:cubicBezTo>
                  <a:pt x="214" y="105"/>
                  <a:pt x="212" y="109"/>
                  <a:pt x="211" y="110"/>
                </a:cubicBezTo>
                <a:cubicBezTo>
                  <a:pt x="210" y="112"/>
                  <a:pt x="206" y="115"/>
                  <a:pt x="204" y="117"/>
                </a:cubicBezTo>
                <a:cubicBezTo>
                  <a:pt x="204" y="118"/>
                  <a:pt x="203" y="121"/>
                  <a:pt x="202" y="121"/>
                </a:cubicBezTo>
                <a:cubicBezTo>
                  <a:pt x="200" y="122"/>
                  <a:pt x="197" y="122"/>
                  <a:pt x="195" y="122"/>
                </a:cubicBezTo>
                <a:cubicBezTo>
                  <a:pt x="193" y="122"/>
                  <a:pt x="191" y="121"/>
                  <a:pt x="189" y="120"/>
                </a:cubicBezTo>
                <a:cubicBezTo>
                  <a:pt x="188" y="120"/>
                  <a:pt x="185" y="118"/>
                  <a:pt x="183" y="118"/>
                </a:cubicBezTo>
                <a:cubicBezTo>
                  <a:pt x="181" y="117"/>
                  <a:pt x="176" y="117"/>
                  <a:pt x="173" y="117"/>
                </a:cubicBezTo>
                <a:cubicBezTo>
                  <a:pt x="172" y="116"/>
                  <a:pt x="171" y="116"/>
                  <a:pt x="170" y="115"/>
                </a:cubicBezTo>
                <a:cubicBezTo>
                  <a:pt x="169" y="114"/>
                  <a:pt x="168" y="112"/>
                  <a:pt x="168" y="111"/>
                </a:cubicBezTo>
                <a:cubicBezTo>
                  <a:pt x="166" y="110"/>
                  <a:pt x="163" y="108"/>
                  <a:pt x="162" y="107"/>
                </a:cubicBezTo>
                <a:cubicBezTo>
                  <a:pt x="160" y="105"/>
                  <a:pt x="156" y="102"/>
                  <a:pt x="154" y="101"/>
                </a:cubicBezTo>
                <a:cubicBezTo>
                  <a:pt x="152" y="100"/>
                  <a:pt x="149" y="99"/>
                  <a:pt x="147" y="99"/>
                </a:cubicBezTo>
                <a:cubicBezTo>
                  <a:pt x="145" y="98"/>
                  <a:pt x="141" y="99"/>
                  <a:pt x="139" y="99"/>
                </a:cubicBezTo>
                <a:cubicBezTo>
                  <a:pt x="137" y="99"/>
                  <a:pt x="135" y="100"/>
                  <a:pt x="134" y="100"/>
                </a:cubicBezTo>
                <a:cubicBezTo>
                  <a:pt x="132" y="101"/>
                  <a:pt x="130" y="100"/>
                  <a:pt x="128" y="100"/>
                </a:cubicBezTo>
                <a:cubicBezTo>
                  <a:pt x="126" y="100"/>
                  <a:pt x="123" y="99"/>
                  <a:pt x="121" y="99"/>
                </a:cubicBezTo>
                <a:cubicBezTo>
                  <a:pt x="120" y="100"/>
                  <a:pt x="116" y="100"/>
                  <a:pt x="115" y="101"/>
                </a:cubicBezTo>
                <a:cubicBezTo>
                  <a:pt x="114" y="103"/>
                  <a:pt x="114" y="106"/>
                  <a:pt x="114" y="108"/>
                </a:cubicBezTo>
                <a:cubicBezTo>
                  <a:pt x="114" y="110"/>
                  <a:pt x="114" y="113"/>
                  <a:pt x="115" y="114"/>
                </a:cubicBezTo>
                <a:cubicBezTo>
                  <a:pt x="116" y="115"/>
                  <a:pt x="117" y="117"/>
                  <a:pt x="118" y="118"/>
                </a:cubicBezTo>
                <a:cubicBezTo>
                  <a:pt x="118" y="120"/>
                  <a:pt x="120" y="123"/>
                  <a:pt x="120" y="124"/>
                </a:cubicBezTo>
                <a:cubicBezTo>
                  <a:pt x="119" y="126"/>
                  <a:pt x="118" y="128"/>
                  <a:pt x="117" y="128"/>
                </a:cubicBezTo>
                <a:cubicBezTo>
                  <a:pt x="116" y="128"/>
                  <a:pt x="115" y="126"/>
                  <a:pt x="115" y="125"/>
                </a:cubicBezTo>
                <a:cubicBezTo>
                  <a:pt x="114" y="123"/>
                  <a:pt x="112" y="120"/>
                  <a:pt x="111" y="119"/>
                </a:cubicBezTo>
                <a:cubicBezTo>
                  <a:pt x="110" y="118"/>
                  <a:pt x="109" y="116"/>
                  <a:pt x="109" y="115"/>
                </a:cubicBezTo>
                <a:cubicBezTo>
                  <a:pt x="108" y="114"/>
                  <a:pt x="107" y="112"/>
                  <a:pt x="107" y="111"/>
                </a:cubicBezTo>
                <a:cubicBezTo>
                  <a:pt x="107" y="110"/>
                  <a:pt x="107" y="108"/>
                  <a:pt x="107" y="107"/>
                </a:cubicBezTo>
                <a:cubicBezTo>
                  <a:pt x="107" y="106"/>
                  <a:pt x="107" y="104"/>
                  <a:pt x="107" y="102"/>
                </a:cubicBezTo>
                <a:cubicBezTo>
                  <a:pt x="107" y="101"/>
                  <a:pt x="107" y="98"/>
                  <a:pt x="108" y="97"/>
                </a:cubicBezTo>
                <a:cubicBezTo>
                  <a:pt x="109" y="96"/>
                  <a:pt x="111" y="96"/>
                  <a:pt x="111" y="95"/>
                </a:cubicBezTo>
                <a:cubicBezTo>
                  <a:pt x="112" y="95"/>
                  <a:pt x="114" y="93"/>
                  <a:pt x="114" y="92"/>
                </a:cubicBezTo>
                <a:cubicBezTo>
                  <a:pt x="114" y="92"/>
                  <a:pt x="115" y="90"/>
                  <a:pt x="115" y="90"/>
                </a:cubicBezTo>
                <a:cubicBezTo>
                  <a:pt x="115" y="89"/>
                  <a:pt x="114" y="88"/>
                  <a:pt x="113" y="87"/>
                </a:cubicBezTo>
                <a:cubicBezTo>
                  <a:pt x="112" y="87"/>
                  <a:pt x="110" y="86"/>
                  <a:pt x="110" y="86"/>
                </a:cubicBezTo>
                <a:cubicBezTo>
                  <a:pt x="108" y="86"/>
                  <a:pt x="106" y="86"/>
                  <a:pt x="104" y="86"/>
                </a:cubicBezTo>
                <a:cubicBezTo>
                  <a:pt x="103" y="86"/>
                  <a:pt x="100" y="87"/>
                  <a:pt x="98" y="86"/>
                </a:cubicBezTo>
                <a:cubicBezTo>
                  <a:pt x="97" y="86"/>
                  <a:pt x="95" y="85"/>
                  <a:pt x="94" y="84"/>
                </a:cubicBezTo>
                <a:cubicBezTo>
                  <a:pt x="93" y="83"/>
                  <a:pt x="92" y="80"/>
                  <a:pt x="91" y="79"/>
                </a:cubicBezTo>
                <a:cubicBezTo>
                  <a:pt x="90" y="78"/>
                  <a:pt x="90" y="75"/>
                  <a:pt x="90" y="74"/>
                </a:cubicBezTo>
                <a:cubicBezTo>
                  <a:pt x="89" y="72"/>
                  <a:pt x="88" y="70"/>
                  <a:pt x="87" y="68"/>
                </a:cubicBezTo>
                <a:cubicBezTo>
                  <a:pt x="86" y="67"/>
                  <a:pt x="84" y="64"/>
                  <a:pt x="83" y="64"/>
                </a:cubicBezTo>
                <a:cubicBezTo>
                  <a:pt x="82" y="63"/>
                  <a:pt x="80" y="63"/>
                  <a:pt x="79" y="62"/>
                </a:cubicBezTo>
                <a:cubicBezTo>
                  <a:pt x="77" y="62"/>
                  <a:pt x="72" y="62"/>
                  <a:pt x="71" y="61"/>
                </a:cubicBezTo>
                <a:cubicBezTo>
                  <a:pt x="70" y="61"/>
                  <a:pt x="68" y="60"/>
                  <a:pt x="67" y="60"/>
                </a:cubicBezTo>
                <a:cubicBezTo>
                  <a:pt x="67" y="59"/>
                  <a:pt x="66" y="57"/>
                  <a:pt x="66" y="56"/>
                </a:cubicBezTo>
                <a:cubicBezTo>
                  <a:pt x="66" y="55"/>
                  <a:pt x="67" y="53"/>
                  <a:pt x="67" y="53"/>
                </a:cubicBezTo>
                <a:cubicBezTo>
                  <a:pt x="68" y="53"/>
                  <a:pt x="70" y="53"/>
                  <a:pt x="71" y="53"/>
                </a:cubicBezTo>
                <a:cubicBezTo>
                  <a:pt x="72" y="53"/>
                  <a:pt x="74" y="52"/>
                  <a:pt x="74" y="52"/>
                </a:cubicBezTo>
                <a:cubicBezTo>
                  <a:pt x="75" y="51"/>
                  <a:pt x="75" y="48"/>
                  <a:pt x="76" y="48"/>
                </a:cubicBezTo>
                <a:cubicBezTo>
                  <a:pt x="77" y="47"/>
                  <a:pt x="80" y="48"/>
                  <a:pt x="81" y="48"/>
                </a:cubicBezTo>
                <a:cubicBezTo>
                  <a:pt x="82" y="48"/>
                  <a:pt x="84" y="48"/>
                  <a:pt x="85" y="47"/>
                </a:cubicBezTo>
                <a:cubicBezTo>
                  <a:pt x="86" y="46"/>
                  <a:pt x="86" y="42"/>
                  <a:pt x="85" y="41"/>
                </a:cubicBezTo>
                <a:cubicBezTo>
                  <a:pt x="84" y="40"/>
                  <a:pt x="82" y="39"/>
                  <a:pt x="80" y="39"/>
                </a:cubicBezTo>
                <a:cubicBezTo>
                  <a:pt x="79" y="38"/>
                  <a:pt x="77" y="39"/>
                  <a:pt x="76" y="38"/>
                </a:cubicBezTo>
                <a:cubicBezTo>
                  <a:pt x="74" y="37"/>
                  <a:pt x="74" y="33"/>
                  <a:pt x="73" y="31"/>
                </a:cubicBezTo>
                <a:cubicBezTo>
                  <a:pt x="73" y="29"/>
                  <a:pt x="72" y="26"/>
                  <a:pt x="73" y="24"/>
                </a:cubicBezTo>
                <a:cubicBezTo>
                  <a:pt x="73" y="23"/>
                  <a:pt x="74" y="21"/>
                  <a:pt x="75" y="20"/>
                </a:cubicBezTo>
                <a:cubicBezTo>
                  <a:pt x="77" y="18"/>
                  <a:pt x="81" y="17"/>
                  <a:pt x="82" y="16"/>
                </a:cubicBezTo>
                <a:cubicBezTo>
                  <a:pt x="84" y="14"/>
                  <a:pt x="88" y="11"/>
                  <a:pt x="89" y="9"/>
                </a:cubicBezTo>
                <a:cubicBezTo>
                  <a:pt x="90" y="7"/>
                  <a:pt x="92" y="5"/>
                  <a:pt x="92" y="3"/>
                </a:cubicBezTo>
                <a:cubicBezTo>
                  <a:pt x="92" y="3"/>
                  <a:pt x="91" y="1"/>
                  <a:pt x="90" y="0"/>
                </a:cubicBezTo>
                <a:cubicBezTo>
                  <a:pt x="89" y="0"/>
                  <a:pt x="86" y="0"/>
                  <a:pt x="85" y="0"/>
                </a:cubicBezTo>
                <a:cubicBezTo>
                  <a:pt x="83" y="1"/>
                  <a:pt x="79" y="4"/>
                  <a:pt x="77" y="5"/>
                </a:cubicBezTo>
                <a:cubicBezTo>
                  <a:pt x="74" y="7"/>
                  <a:pt x="70" y="12"/>
                  <a:pt x="68" y="14"/>
                </a:cubicBezTo>
                <a:cubicBezTo>
                  <a:pt x="67" y="17"/>
                  <a:pt x="63" y="22"/>
                  <a:pt x="63" y="25"/>
                </a:cubicBezTo>
                <a:cubicBezTo>
                  <a:pt x="62" y="28"/>
                  <a:pt x="63" y="33"/>
                  <a:pt x="62" y="36"/>
                </a:cubicBezTo>
                <a:cubicBezTo>
                  <a:pt x="62" y="39"/>
                  <a:pt x="60" y="45"/>
                  <a:pt x="59" y="49"/>
                </a:cubicBezTo>
                <a:cubicBezTo>
                  <a:pt x="58" y="52"/>
                  <a:pt x="56" y="60"/>
                  <a:pt x="56" y="64"/>
                </a:cubicBezTo>
                <a:cubicBezTo>
                  <a:pt x="54" y="70"/>
                  <a:pt x="50" y="81"/>
                  <a:pt x="48" y="87"/>
                </a:cubicBezTo>
                <a:cubicBezTo>
                  <a:pt x="47" y="92"/>
                  <a:pt x="45" y="102"/>
                  <a:pt x="43" y="107"/>
                </a:cubicBezTo>
                <a:cubicBezTo>
                  <a:pt x="42" y="111"/>
                  <a:pt x="40" y="118"/>
                  <a:pt x="39" y="122"/>
                </a:cubicBezTo>
                <a:cubicBezTo>
                  <a:pt x="38" y="129"/>
                  <a:pt x="37" y="143"/>
                  <a:pt x="37" y="150"/>
                </a:cubicBezTo>
                <a:cubicBezTo>
                  <a:pt x="37" y="157"/>
                  <a:pt x="37" y="171"/>
                  <a:pt x="37" y="178"/>
                </a:cubicBezTo>
                <a:cubicBezTo>
                  <a:pt x="37" y="182"/>
                  <a:pt x="37" y="191"/>
                  <a:pt x="37" y="195"/>
                </a:cubicBezTo>
                <a:cubicBezTo>
                  <a:pt x="37" y="198"/>
                  <a:pt x="38" y="204"/>
                  <a:pt x="38" y="207"/>
                </a:cubicBezTo>
                <a:cubicBezTo>
                  <a:pt x="38" y="210"/>
                  <a:pt x="38" y="217"/>
                  <a:pt x="39" y="221"/>
                </a:cubicBezTo>
                <a:cubicBezTo>
                  <a:pt x="39" y="222"/>
                  <a:pt x="40" y="225"/>
                  <a:pt x="40" y="227"/>
                </a:cubicBezTo>
                <a:cubicBezTo>
                  <a:pt x="40" y="228"/>
                  <a:pt x="39" y="230"/>
                  <a:pt x="40" y="231"/>
                </a:cubicBezTo>
                <a:cubicBezTo>
                  <a:pt x="41" y="232"/>
                  <a:pt x="43" y="233"/>
                  <a:pt x="43" y="232"/>
                </a:cubicBezTo>
                <a:cubicBezTo>
                  <a:pt x="44" y="232"/>
                  <a:pt x="45" y="231"/>
                  <a:pt x="45" y="230"/>
                </a:cubicBezTo>
                <a:cubicBezTo>
                  <a:pt x="46" y="230"/>
                  <a:pt x="46" y="228"/>
                  <a:pt x="46" y="228"/>
                </a:cubicBezTo>
                <a:cubicBezTo>
                  <a:pt x="47" y="227"/>
                  <a:pt x="46" y="224"/>
                  <a:pt x="46" y="223"/>
                </a:cubicBezTo>
                <a:cubicBezTo>
                  <a:pt x="46" y="222"/>
                  <a:pt x="46" y="219"/>
                  <a:pt x="46" y="217"/>
                </a:cubicBezTo>
                <a:cubicBezTo>
                  <a:pt x="46" y="216"/>
                  <a:pt x="46" y="214"/>
                  <a:pt x="46" y="213"/>
                </a:cubicBezTo>
                <a:cubicBezTo>
                  <a:pt x="45" y="212"/>
                  <a:pt x="46" y="209"/>
                  <a:pt x="46" y="208"/>
                </a:cubicBezTo>
                <a:cubicBezTo>
                  <a:pt x="46" y="207"/>
                  <a:pt x="45" y="204"/>
                  <a:pt x="45" y="203"/>
                </a:cubicBezTo>
                <a:cubicBezTo>
                  <a:pt x="45" y="202"/>
                  <a:pt x="45" y="200"/>
                  <a:pt x="45" y="199"/>
                </a:cubicBezTo>
                <a:cubicBezTo>
                  <a:pt x="45" y="199"/>
                  <a:pt x="46" y="197"/>
                  <a:pt x="46" y="197"/>
                </a:cubicBezTo>
                <a:cubicBezTo>
                  <a:pt x="47" y="196"/>
                  <a:pt x="47" y="193"/>
                  <a:pt x="48" y="193"/>
                </a:cubicBezTo>
                <a:cubicBezTo>
                  <a:pt x="48" y="192"/>
                  <a:pt x="50" y="191"/>
                  <a:pt x="50" y="192"/>
                </a:cubicBezTo>
                <a:cubicBezTo>
                  <a:pt x="51" y="192"/>
                  <a:pt x="51" y="194"/>
                  <a:pt x="51" y="195"/>
                </a:cubicBezTo>
                <a:cubicBezTo>
                  <a:pt x="52" y="196"/>
                  <a:pt x="55" y="197"/>
                  <a:pt x="56" y="198"/>
                </a:cubicBezTo>
                <a:cubicBezTo>
                  <a:pt x="56" y="198"/>
                  <a:pt x="58" y="199"/>
                  <a:pt x="59" y="199"/>
                </a:cubicBezTo>
                <a:cubicBezTo>
                  <a:pt x="59" y="199"/>
                  <a:pt x="61" y="198"/>
                  <a:pt x="62" y="198"/>
                </a:cubicBezTo>
                <a:cubicBezTo>
                  <a:pt x="62" y="198"/>
                  <a:pt x="64" y="200"/>
                  <a:pt x="64" y="201"/>
                </a:cubicBezTo>
                <a:cubicBezTo>
                  <a:pt x="64" y="202"/>
                  <a:pt x="63" y="204"/>
                  <a:pt x="63" y="205"/>
                </a:cubicBezTo>
                <a:cubicBezTo>
                  <a:pt x="62" y="206"/>
                  <a:pt x="61" y="208"/>
                  <a:pt x="61" y="209"/>
                </a:cubicBezTo>
                <a:cubicBezTo>
                  <a:pt x="60" y="210"/>
                  <a:pt x="60" y="212"/>
                  <a:pt x="60" y="213"/>
                </a:cubicBezTo>
                <a:cubicBezTo>
                  <a:pt x="59" y="214"/>
                  <a:pt x="59" y="218"/>
                  <a:pt x="59" y="220"/>
                </a:cubicBezTo>
                <a:cubicBezTo>
                  <a:pt x="59" y="221"/>
                  <a:pt x="60" y="224"/>
                  <a:pt x="61" y="226"/>
                </a:cubicBezTo>
                <a:cubicBezTo>
                  <a:pt x="61" y="228"/>
                  <a:pt x="64" y="231"/>
                  <a:pt x="66" y="232"/>
                </a:cubicBezTo>
                <a:cubicBezTo>
                  <a:pt x="67" y="234"/>
                  <a:pt x="70" y="238"/>
                  <a:pt x="72" y="239"/>
                </a:cubicBezTo>
                <a:cubicBezTo>
                  <a:pt x="73" y="241"/>
                  <a:pt x="78" y="242"/>
                  <a:pt x="80" y="243"/>
                </a:cubicBezTo>
                <a:cubicBezTo>
                  <a:pt x="81" y="245"/>
                  <a:pt x="83" y="248"/>
                  <a:pt x="85" y="249"/>
                </a:cubicBezTo>
                <a:cubicBezTo>
                  <a:pt x="86" y="251"/>
                  <a:pt x="90" y="255"/>
                  <a:pt x="91" y="258"/>
                </a:cubicBezTo>
                <a:cubicBezTo>
                  <a:pt x="92" y="259"/>
                  <a:pt x="93" y="264"/>
                  <a:pt x="92" y="265"/>
                </a:cubicBezTo>
                <a:cubicBezTo>
                  <a:pt x="92" y="267"/>
                  <a:pt x="89" y="269"/>
                  <a:pt x="87" y="269"/>
                </a:cubicBezTo>
                <a:cubicBezTo>
                  <a:pt x="86" y="270"/>
                  <a:pt x="83" y="271"/>
                  <a:pt x="81" y="271"/>
                </a:cubicBezTo>
                <a:cubicBezTo>
                  <a:pt x="79" y="271"/>
                  <a:pt x="73" y="271"/>
                  <a:pt x="71" y="271"/>
                </a:cubicBezTo>
                <a:cubicBezTo>
                  <a:pt x="69" y="271"/>
                  <a:pt x="66" y="270"/>
                  <a:pt x="65" y="270"/>
                </a:cubicBezTo>
                <a:cubicBezTo>
                  <a:pt x="64" y="270"/>
                  <a:pt x="61" y="270"/>
                  <a:pt x="60" y="269"/>
                </a:cubicBezTo>
                <a:cubicBezTo>
                  <a:pt x="60" y="269"/>
                  <a:pt x="59" y="268"/>
                  <a:pt x="59" y="267"/>
                </a:cubicBezTo>
                <a:cubicBezTo>
                  <a:pt x="59" y="266"/>
                  <a:pt x="60" y="266"/>
                  <a:pt x="59" y="265"/>
                </a:cubicBezTo>
                <a:cubicBezTo>
                  <a:pt x="59" y="264"/>
                  <a:pt x="56" y="263"/>
                  <a:pt x="55" y="264"/>
                </a:cubicBezTo>
                <a:cubicBezTo>
                  <a:pt x="54" y="264"/>
                  <a:pt x="52" y="265"/>
                  <a:pt x="52" y="266"/>
                </a:cubicBezTo>
                <a:cubicBezTo>
                  <a:pt x="51" y="266"/>
                  <a:pt x="51" y="268"/>
                  <a:pt x="50" y="268"/>
                </a:cubicBezTo>
                <a:cubicBezTo>
                  <a:pt x="49" y="268"/>
                  <a:pt x="48" y="266"/>
                  <a:pt x="47" y="265"/>
                </a:cubicBezTo>
                <a:cubicBezTo>
                  <a:pt x="46" y="264"/>
                  <a:pt x="46" y="261"/>
                  <a:pt x="46" y="260"/>
                </a:cubicBezTo>
                <a:cubicBezTo>
                  <a:pt x="45" y="258"/>
                  <a:pt x="45" y="255"/>
                  <a:pt x="45" y="254"/>
                </a:cubicBezTo>
                <a:cubicBezTo>
                  <a:pt x="45" y="252"/>
                  <a:pt x="44" y="249"/>
                  <a:pt x="44" y="248"/>
                </a:cubicBezTo>
                <a:cubicBezTo>
                  <a:pt x="44" y="247"/>
                  <a:pt x="44" y="244"/>
                  <a:pt x="45" y="243"/>
                </a:cubicBezTo>
                <a:cubicBezTo>
                  <a:pt x="45" y="242"/>
                  <a:pt x="45" y="240"/>
                  <a:pt x="45" y="239"/>
                </a:cubicBezTo>
                <a:cubicBezTo>
                  <a:pt x="45" y="239"/>
                  <a:pt x="45" y="237"/>
                  <a:pt x="45" y="237"/>
                </a:cubicBezTo>
                <a:cubicBezTo>
                  <a:pt x="45" y="236"/>
                  <a:pt x="43" y="236"/>
                  <a:pt x="43" y="236"/>
                </a:cubicBezTo>
                <a:cubicBezTo>
                  <a:pt x="42" y="235"/>
                  <a:pt x="41" y="235"/>
                  <a:pt x="40" y="236"/>
                </a:cubicBezTo>
                <a:cubicBezTo>
                  <a:pt x="40" y="236"/>
                  <a:pt x="39" y="236"/>
                  <a:pt x="39" y="236"/>
                </a:cubicBezTo>
                <a:cubicBezTo>
                  <a:pt x="39" y="237"/>
                  <a:pt x="39" y="239"/>
                  <a:pt x="39" y="239"/>
                </a:cubicBezTo>
                <a:cubicBezTo>
                  <a:pt x="39" y="240"/>
                  <a:pt x="38" y="243"/>
                  <a:pt x="38" y="244"/>
                </a:cubicBezTo>
                <a:cubicBezTo>
                  <a:pt x="38" y="245"/>
                  <a:pt x="38" y="248"/>
                  <a:pt x="38" y="249"/>
                </a:cubicBezTo>
                <a:cubicBezTo>
                  <a:pt x="38" y="251"/>
                  <a:pt x="37" y="254"/>
                  <a:pt x="37" y="255"/>
                </a:cubicBezTo>
                <a:cubicBezTo>
                  <a:pt x="37" y="257"/>
                  <a:pt x="38" y="260"/>
                  <a:pt x="38" y="262"/>
                </a:cubicBezTo>
                <a:cubicBezTo>
                  <a:pt x="38" y="266"/>
                  <a:pt x="36" y="274"/>
                  <a:pt x="36" y="279"/>
                </a:cubicBezTo>
                <a:cubicBezTo>
                  <a:pt x="37" y="283"/>
                  <a:pt x="40" y="290"/>
                  <a:pt x="40" y="294"/>
                </a:cubicBezTo>
                <a:cubicBezTo>
                  <a:pt x="40" y="298"/>
                  <a:pt x="39" y="307"/>
                  <a:pt x="39" y="311"/>
                </a:cubicBezTo>
                <a:cubicBezTo>
                  <a:pt x="38" y="316"/>
                  <a:pt x="37" y="325"/>
                  <a:pt x="36" y="329"/>
                </a:cubicBezTo>
                <a:cubicBezTo>
                  <a:pt x="35" y="333"/>
                  <a:pt x="33" y="339"/>
                  <a:pt x="33" y="343"/>
                </a:cubicBezTo>
                <a:cubicBezTo>
                  <a:pt x="31" y="348"/>
                  <a:pt x="27" y="359"/>
                  <a:pt x="26" y="365"/>
                </a:cubicBezTo>
                <a:cubicBezTo>
                  <a:pt x="25" y="369"/>
                  <a:pt x="22" y="377"/>
                  <a:pt x="21" y="381"/>
                </a:cubicBezTo>
                <a:cubicBezTo>
                  <a:pt x="21" y="384"/>
                  <a:pt x="21" y="390"/>
                  <a:pt x="21" y="393"/>
                </a:cubicBezTo>
                <a:cubicBezTo>
                  <a:pt x="20" y="398"/>
                  <a:pt x="20" y="409"/>
                  <a:pt x="19" y="415"/>
                </a:cubicBezTo>
                <a:cubicBezTo>
                  <a:pt x="19" y="419"/>
                  <a:pt x="16" y="428"/>
                  <a:pt x="15" y="432"/>
                </a:cubicBezTo>
                <a:cubicBezTo>
                  <a:pt x="14" y="436"/>
                  <a:pt x="11" y="443"/>
                  <a:pt x="11" y="447"/>
                </a:cubicBezTo>
                <a:cubicBezTo>
                  <a:pt x="10" y="450"/>
                  <a:pt x="9" y="455"/>
                  <a:pt x="9" y="457"/>
                </a:cubicBezTo>
                <a:cubicBezTo>
                  <a:pt x="8" y="461"/>
                  <a:pt x="7" y="468"/>
                  <a:pt x="7" y="471"/>
                </a:cubicBezTo>
                <a:cubicBezTo>
                  <a:pt x="6" y="476"/>
                  <a:pt x="4" y="485"/>
                  <a:pt x="4" y="490"/>
                </a:cubicBezTo>
                <a:cubicBezTo>
                  <a:pt x="3" y="496"/>
                  <a:pt x="1" y="509"/>
                  <a:pt x="1" y="515"/>
                </a:cubicBezTo>
                <a:cubicBezTo>
                  <a:pt x="0" y="520"/>
                  <a:pt x="0" y="529"/>
                  <a:pt x="0" y="534"/>
                </a:cubicBezTo>
                <a:cubicBezTo>
                  <a:pt x="0" y="537"/>
                  <a:pt x="1" y="542"/>
                  <a:pt x="2" y="545"/>
                </a:cubicBezTo>
                <a:cubicBezTo>
                  <a:pt x="2" y="547"/>
                  <a:pt x="1" y="552"/>
                  <a:pt x="2" y="554"/>
                </a:cubicBezTo>
                <a:cubicBezTo>
                  <a:pt x="3" y="555"/>
                  <a:pt x="4" y="557"/>
                  <a:pt x="5" y="557"/>
                </a:cubicBezTo>
                <a:cubicBezTo>
                  <a:pt x="5" y="557"/>
                  <a:pt x="6" y="556"/>
                  <a:pt x="6" y="555"/>
                </a:cubicBezTo>
                <a:cubicBezTo>
                  <a:pt x="6" y="555"/>
                  <a:pt x="7" y="554"/>
                  <a:pt x="8" y="554"/>
                </a:cubicBezTo>
                <a:cubicBezTo>
                  <a:pt x="8" y="553"/>
                  <a:pt x="9" y="553"/>
                  <a:pt x="10" y="552"/>
                </a:cubicBezTo>
                <a:cubicBezTo>
                  <a:pt x="10" y="552"/>
                  <a:pt x="10" y="551"/>
                  <a:pt x="10" y="551"/>
                </a:cubicBezTo>
                <a:cubicBezTo>
                  <a:pt x="11" y="550"/>
                  <a:pt x="10" y="549"/>
                  <a:pt x="10" y="548"/>
                </a:cubicBezTo>
                <a:cubicBezTo>
                  <a:pt x="9" y="546"/>
                  <a:pt x="9" y="542"/>
                  <a:pt x="9" y="540"/>
                </a:cubicBezTo>
                <a:cubicBezTo>
                  <a:pt x="10" y="538"/>
                  <a:pt x="11" y="533"/>
                  <a:pt x="11" y="530"/>
                </a:cubicBezTo>
                <a:cubicBezTo>
                  <a:pt x="11" y="527"/>
                  <a:pt x="11" y="522"/>
                  <a:pt x="11" y="519"/>
                </a:cubicBezTo>
                <a:cubicBezTo>
                  <a:pt x="11" y="516"/>
                  <a:pt x="12" y="512"/>
                  <a:pt x="13" y="509"/>
                </a:cubicBezTo>
                <a:cubicBezTo>
                  <a:pt x="14" y="507"/>
                  <a:pt x="15" y="504"/>
                  <a:pt x="16" y="502"/>
                </a:cubicBezTo>
                <a:cubicBezTo>
                  <a:pt x="16" y="501"/>
                  <a:pt x="18" y="498"/>
                  <a:pt x="18" y="497"/>
                </a:cubicBezTo>
                <a:cubicBezTo>
                  <a:pt x="19" y="495"/>
                  <a:pt x="19" y="490"/>
                  <a:pt x="19" y="488"/>
                </a:cubicBezTo>
                <a:cubicBezTo>
                  <a:pt x="19" y="486"/>
                  <a:pt x="19" y="483"/>
                  <a:pt x="19" y="481"/>
                </a:cubicBezTo>
                <a:cubicBezTo>
                  <a:pt x="19" y="480"/>
                  <a:pt x="19" y="477"/>
                  <a:pt x="19" y="476"/>
                </a:cubicBezTo>
                <a:cubicBezTo>
                  <a:pt x="19" y="475"/>
                  <a:pt x="19" y="473"/>
                  <a:pt x="18" y="473"/>
                </a:cubicBezTo>
                <a:cubicBezTo>
                  <a:pt x="18" y="471"/>
                  <a:pt x="16" y="469"/>
                  <a:pt x="15" y="468"/>
                </a:cubicBezTo>
                <a:cubicBezTo>
                  <a:pt x="15" y="467"/>
                  <a:pt x="15" y="464"/>
                  <a:pt x="15" y="463"/>
                </a:cubicBezTo>
                <a:cubicBezTo>
                  <a:pt x="15" y="461"/>
                  <a:pt x="16" y="458"/>
                  <a:pt x="17" y="456"/>
                </a:cubicBezTo>
                <a:cubicBezTo>
                  <a:pt x="17" y="455"/>
                  <a:pt x="18" y="453"/>
                  <a:pt x="19" y="453"/>
                </a:cubicBezTo>
                <a:cubicBezTo>
                  <a:pt x="20" y="452"/>
                  <a:pt x="22" y="453"/>
                  <a:pt x="23" y="453"/>
                </a:cubicBezTo>
                <a:cubicBezTo>
                  <a:pt x="24" y="454"/>
                  <a:pt x="23" y="456"/>
                  <a:pt x="23" y="458"/>
                </a:cubicBezTo>
                <a:cubicBezTo>
                  <a:pt x="23" y="458"/>
                  <a:pt x="22" y="459"/>
                  <a:pt x="22" y="460"/>
                </a:cubicBezTo>
                <a:cubicBezTo>
                  <a:pt x="22" y="461"/>
                  <a:pt x="22" y="463"/>
                  <a:pt x="22" y="465"/>
                </a:cubicBezTo>
                <a:cubicBezTo>
                  <a:pt x="21" y="466"/>
                  <a:pt x="20" y="467"/>
                  <a:pt x="20" y="468"/>
                </a:cubicBezTo>
                <a:cubicBezTo>
                  <a:pt x="20" y="469"/>
                  <a:pt x="22" y="471"/>
                  <a:pt x="22" y="471"/>
                </a:cubicBezTo>
                <a:cubicBezTo>
                  <a:pt x="23" y="472"/>
                  <a:pt x="24" y="475"/>
                  <a:pt x="25" y="475"/>
                </a:cubicBezTo>
                <a:cubicBezTo>
                  <a:pt x="26" y="476"/>
                  <a:pt x="28" y="477"/>
                  <a:pt x="29" y="478"/>
                </a:cubicBezTo>
                <a:cubicBezTo>
                  <a:pt x="31" y="479"/>
                  <a:pt x="33" y="481"/>
                  <a:pt x="35" y="482"/>
                </a:cubicBezTo>
                <a:cubicBezTo>
                  <a:pt x="36" y="483"/>
                  <a:pt x="39" y="484"/>
                  <a:pt x="40" y="485"/>
                </a:cubicBezTo>
                <a:cubicBezTo>
                  <a:pt x="41" y="486"/>
                  <a:pt x="43" y="488"/>
                  <a:pt x="44" y="489"/>
                </a:cubicBezTo>
                <a:cubicBezTo>
                  <a:pt x="46" y="489"/>
                  <a:pt x="49" y="490"/>
                  <a:pt x="50" y="491"/>
                </a:cubicBezTo>
                <a:cubicBezTo>
                  <a:pt x="51" y="492"/>
                  <a:pt x="53" y="493"/>
                  <a:pt x="54" y="494"/>
                </a:cubicBezTo>
                <a:cubicBezTo>
                  <a:pt x="55" y="495"/>
                  <a:pt x="56" y="497"/>
                  <a:pt x="57" y="497"/>
                </a:cubicBezTo>
                <a:cubicBezTo>
                  <a:pt x="58" y="498"/>
                  <a:pt x="60" y="500"/>
                  <a:pt x="61" y="500"/>
                </a:cubicBezTo>
                <a:cubicBezTo>
                  <a:pt x="62" y="501"/>
                  <a:pt x="65" y="503"/>
                  <a:pt x="66" y="504"/>
                </a:cubicBezTo>
                <a:cubicBezTo>
                  <a:pt x="67" y="505"/>
                  <a:pt x="69" y="507"/>
                  <a:pt x="71" y="508"/>
                </a:cubicBezTo>
                <a:cubicBezTo>
                  <a:pt x="72" y="509"/>
                  <a:pt x="74" y="512"/>
                  <a:pt x="74" y="513"/>
                </a:cubicBezTo>
                <a:cubicBezTo>
                  <a:pt x="75" y="515"/>
                  <a:pt x="76" y="520"/>
                  <a:pt x="76" y="522"/>
                </a:cubicBezTo>
                <a:cubicBezTo>
                  <a:pt x="77" y="525"/>
                  <a:pt x="77" y="531"/>
                  <a:pt x="77" y="534"/>
                </a:cubicBezTo>
                <a:cubicBezTo>
                  <a:pt x="77" y="536"/>
                  <a:pt x="77" y="540"/>
                  <a:pt x="77" y="542"/>
                </a:cubicBezTo>
                <a:cubicBezTo>
                  <a:pt x="77" y="544"/>
                  <a:pt x="76" y="549"/>
                  <a:pt x="77" y="551"/>
                </a:cubicBezTo>
                <a:cubicBezTo>
                  <a:pt x="77" y="553"/>
                  <a:pt x="77" y="557"/>
                  <a:pt x="78" y="559"/>
                </a:cubicBezTo>
                <a:cubicBezTo>
                  <a:pt x="79" y="561"/>
                  <a:pt x="83" y="564"/>
                  <a:pt x="85" y="566"/>
                </a:cubicBezTo>
                <a:cubicBezTo>
                  <a:pt x="86" y="568"/>
                  <a:pt x="89" y="571"/>
                  <a:pt x="91" y="572"/>
                </a:cubicBezTo>
                <a:cubicBezTo>
                  <a:pt x="92" y="574"/>
                  <a:pt x="94" y="578"/>
                  <a:pt x="96" y="580"/>
                </a:cubicBezTo>
                <a:cubicBezTo>
                  <a:pt x="97" y="581"/>
                  <a:pt x="100" y="583"/>
                  <a:pt x="101" y="584"/>
                </a:cubicBezTo>
                <a:cubicBezTo>
                  <a:pt x="101" y="585"/>
                  <a:pt x="102" y="587"/>
                  <a:pt x="102" y="588"/>
                </a:cubicBezTo>
                <a:cubicBezTo>
                  <a:pt x="103" y="588"/>
                  <a:pt x="103" y="590"/>
                  <a:pt x="104" y="591"/>
                </a:cubicBezTo>
                <a:cubicBezTo>
                  <a:pt x="104" y="592"/>
                  <a:pt x="106" y="593"/>
                  <a:pt x="106" y="594"/>
                </a:cubicBezTo>
                <a:cubicBezTo>
                  <a:pt x="107" y="595"/>
                  <a:pt x="108" y="597"/>
                  <a:pt x="109" y="598"/>
                </a:cubicBezTo>
                <a:cubicBezTo>
                  <a:pt x="109" y="600"/>
                  <a:pt x="107" y="605"/>
                  <a:pt x="108" y="607"/>
                </a:cubicBezTo>
                <a:cubicBezTo>
                  <a:pt x="109" y="608"/>
                  <a:pt x="111" y="609"/>
                  <a:pt x="111" y="609"/>
                </a:cubicBezTo>
                <a:cubicBezTo>
                  <a:pt x="112" y="609"/>
                  <a:pt x="113" y="607"/>
                  <a:pt x="114" y="606"/>
                </a:cubicBezTo>
                <a:cubicBezTo>
                  <a:pt x="115" y="606"/>
                  <a:pt x="116" y="607"/>
                  <a:pt x="117" y="608"/>
                </a:cubicBezTo>
                <a:cubicBezTo>
                  <a:pt x="118" y="609"/>
                  <a:pt x="118" y="611"/>
                  <a:pt x="119" y="612"/>
                </a:cubicBezTo>
                <a:cubicBezTo>
                  <a:pt x="120" y="613"/>
                  <a:pt x="122" y="613"/>
                  <a:pt x="123" y="613"/>
                </a:cubicBezTo>
                <a:cubicBezTo>
                  <a:pt x="124" y="613"/>
                  <a:pt x="126" y="612"/>
                  <a:pt x="127" y="612"/>
                </a:cubicBezTo>
                <a:cubicBezTo>
                  <a:pt x="127" y="612"/>
                  <a:pt x="129" y="612"/>
                  <a:pt x="129" y="613"/>
                </a:cubicBezTo>
                <a:cubicBezTo>
                  <a:pt x="130" y="613"/>
                  <a:pt x="130" y="615"/>
                  <a:pt x="130" y="615"/>
                </a:cubicBezTo>
                <a:cubicBezTo>
                  <a:pt x="129" y="616"/>
                  <a:pt x="126" y="615"/>
                  <a:pt x="125" y="616"/>
                </a:cubicBezTo>
                <a:cubicBezTo>
                  <a:pt x="124" y="616"/>
                  <a:pt x="122" y="617"/>
                  <a:pt x="121" y="617"/>
                </a:cubicBezTo>
                <a:cubicBezTo>
                  <a:pt x="119" y="618"/>
                  <a:pt x="116" y="618"/>
                  <a:pt x="115" y="617"/>
                </a:cubicBezTo>
                <a:cubicBezTo>
                  <a:pt x="113" y="617"/>
                  <a:pt x="112" y="614"/>
                  <a:pt x="111" y="614"/>
                </a:cubicBezTo>
                <a:cubicBezTo>
                  <a:pt x="110" y="614"/>
                  <a:pt x="108" y="616"/>
                  <a:pt x="107" y="617"/>
                </a:cubicBezTo>
                <a:cubicBezTo>
                  <a:pt x="106" y="619"/>
                  <a:pt x="103" y="623"/>
                  <a:pt x="102" y="624"/>
                </a:cubicBezTo>
                <a:cubicBezTo>
                  <a:pt x="101" y="625"/>
                  <a:pt x="98" y="625"/>
                  <a:pt x="97" y="626"/>
                </a:cubicBezTo>
                <a:cubicBezTo>
                  <a:pt x="96" y="627"/>
                  <a:pt x="94" y="629"/>
                  <a:pt x="93" y="630"/>
                </a:cubicBezTo>
                <a:cubicBezTo>
                  <a:pt x="89" y="633"/>
                  <a:pt x="83" y="638"/>
                  <a:pt x="80" y="641"/>
                </a:cubicBezTo>
                <a:cubicBezTo>
                  <a:pt x="77" y="644"/>
                  <a:pt x="72" y="650"/>
                  <a:pt x="69" y="653"/>
                </a:cubicBezTo>
                <a:cubicBezTo>
                  <a:pt x="67" y="654"/>
                  <a:pt x="62" y="658"/>
                  <a:pt x="60" y="659"/>
                </a:cubicBezTo>
                <a:cubicBezTo>
                  <a:pt x="59" y="660"/>
                  <a:pt x="58" y="660"/>
                  <a:pt x="57" y="660"/>
                </a:cubicBezTo>
                <a:cubicBezTo>
                  <a:pt x="56" y="660"/>
                  <a:pt x="53" y="659"/>
                  <a:pt x="52" y="659"/>
                </a:cubicBezTo>
                <a:cubicBezTo>
                  <a:pt x="51" y="659"/>
                  <a:pt x="47" y="660"/>
                  <a:pt x="46" y="661"/>
                </a:cubicBezTo>
                <a:cubicBezTo>
                  <a:pt x="45" y="661"/>
                  <a:pt x="43" y="663"/>
                  <a:pt x="42" y="663"/>
                </a:cubicBezTo>
                <a:cubicBezTo>
                  <a:pt x="41" y="663"/>
                  <a:pt x="39" y="662"/>
                  <a:pt x="39" y="661"/>
                </a:cubicBezTo>
                <a:cubicBezTo>
                  <a:pt x="38" y="660"/>
                  <a:pt x="40" y="659"/>
                  <a:pt x="40" y="658"/>
                </a:cubicBezTo>
                <a:cubicBezTo>
                  <a:pt x="41" y="658"/>
                  <a:pt x="42" y="656"/>
                  <a:pt x="43" y="656"/>
                </a:cubicBezTo>
                <a:cubicBezTo>
                  <a:pt x="44" y="655"/>
                  <a:pt x="45" y="655"/>
                  <a:pt x="46" y="654"/>
                </a:cubicBezTo>
                <a:cubicBezTo>
                  <a:pt x="46" y="653"/>
                  <a:pt x="44" y="651"/>
                  <a:pt x="44" y="650"/>
                </a:cubicBezTo>
                <a:cubicBezTo>
                  <a:pt x="45" y="649"/>
                  <a:pt x="47" y="648"/>
                  <a:pt x="48" y="648"/>
                </a:cubicBezTo>
                <a:cubicBezTo>
                  <a:pt x="48" y="648"/>
                  <a:pt x="49" y="649"/>
                  <a:pt x="50" y="649"/>
                </a:cubicBezTo>
                <a:cubicBezTo>
                  <a:pt x="51" y="649"/>
                  <a:pt x="53" y="646"/>
                  <a:pt x="53" y="645"/>
                </a:cubicBezTo>
                <a:cubicBezTo>
                  <a:pt x="54" y="644"/>
                  <a:pt x="55" y="641"/>
                  <a:pt x="54" y="640"/>
                </a:cubicBezTo>
                <a:cubicBezTo>
                  <a:pt x="53" y="639"/>
                  <a:pt x="50" y="641"/>
                  <a:pt x="48" y="640"/>
                </a:cubicBezTo>
                <a:cubicBezTo>
                  <a:pt x="47" y="640"/>
                  <a:pt x="45" y="639"/>
                  <a:pt x="44" y="638"/>
                </a:cubicBezTo>
                <a:cubicBezTo>
                  <a:pt x="44" y="636"/>
                  <a:pt x="44" y="633"/>
                  <a:pt x="44" y="632"/>
                </a:cubicBezTo>
                <a:cubicBezTo>
                  <a:pt x="43" y="631"/>
                  <a:pt x="40" y="630"/>
                  <a:pt x="40" y="629"/>
                </a:cubicBezTo>
                <a:cubicBezTo>
                  <a:pt x="39" y="628"/>
                  <a:pt x="40" y="625"/>
                  <a:pt x="40" y="624"/>
                </a:cubicBezTo>
                <a:cubicBezTo>
                  <a:pt x="40" y="624"/>
                  <a:pt x="40" y="622"/>
                  <a:pt x="40" y="621"/>
                </a:cubicBezTo>
                <a:cubicBezTo>
                  <a:pt x="39" y="621"/>
                  <a:pt x="38" y="620"/>
                  <a:pt x="38" y="619"/>
                </a:cubicBezTo>
                <a:cubicBezTo>
                  <a:pt x="37" y="619"/>
                  <a:pt x="36" y="618"/>
                  <a:pt x="36" y="618"/>
                </a:cubicBezTo>
                <a:cubicBezTo>
                  <a:pt x="34" y="618"/>
                  <a:pt x="32" y="619"/>
                  <a:pt x="32" y="620"/>
                </a:cubicBezTo>
                <a:cubicBezTo>
                  <a:pt x="31" y="621"/>
                  <a:pt x="32" y="623"/>
                  <a:pt x="32" y="624"/>
                </a:cubicBezTo>
                <a:cubicBezTo>
                  <a:pt x="32" y="625"/>
                  <a:pt x="33" y="627"/>
                  <a:pt x="33" y="628"/>
                </a:cubicBezTo>
                <a:cubicBezTo>
                  <a:pt x="34" y="629"/>
                  <a:pt x="35" y="630"/>
                  <a:pt x="35" y="631"/>
                </a:cubicBezTo>
                <a:cubicBezTo>
                  <a:pt x="36" y="632"/>
                  <a:pt x="36" y="633"/>
                  <a:pt x="35" y="634"/>
                </a:cubicBezTo>
                <a:cubicBezTo>
                  <a:pt x="35" y="635"/>
                  <a:pt x="33" y="633"/>
                  <a:pt x="32" y="634"/>
                </a:cubicBezTo>
                <a:cubicBezTo>
                  <a:pt x="32" y="634"/>
                  <a:pt x="32" y="636"/>
                  <a:pt x="32" y="636"/>
                </a:cubicBezTo>
                <a:cubicBezTo>
                  <a:pt x="32" y="637"/>
                  <a:pt x="33" y="639"/>
                  <a:pt x="33" y="639"/>
                </a:cubicBezTo>
                <a:cubicBezTo>
                  <a:pt x="34" y="640"/>
                  <a:pt x="35" y="641"/>
                  <a:pt x="36" y="642"/>
                </a:cubicBezTo>
                <a:cubicBezTo>
                  <a:pt x="36" y="643"/>
                  <a:pt x="37" y="645"/>
                  <a:pt x="37" y="646"/>
                </a:cubicBezTo>
                <a:cubicBezTo>
                  <a:pt x="37" y="647"/>
                  <a:pt x="37" y="651"/>
                  <a:pt x="36" y="652"/>
                </a:cubicBezTo>
                <a:cubicBezTo>
                  <a:pt x="36" y="654"/>
                  <a:pt x="36" y="656"/>
                  <a:pt x="35" y="657"/>
                </a:cubicBezTo>
                <a:cubicBezTo>
                  <a:pt x="34" y="658"/>
                  <a:pt x="31" y="658"/>
                  <a:pt x="30" y="659"/>
                </a:cubicBezTo>
                <a:cubicBezTo>
                  <a:pt x="29" y="660"/>
                  <a:pt x="28" y="661"/>
                  <a:pt x="28" y="662"/>
                </a:cubicBezTo>
                <a:cubicBezTo>
                  <a:pt x="28" y="663"/>
                  <a:pt x="28" y="665"/>
                  <a:pt x="28" y="666"/>
                </a:cubicBezTo>
                <a:cubicBezTo>
                  <a:pt x="28" y="667"/>
                  <a:pt x="28" y="668"/>
                  <a:pt x="28" y="669"/>
                </a:cubicBezTo>
                <a:cubicBezTo>
                  <a:pt x="28" y="670"/>
                  <a:pt x="27" y="673"/>
                  <a:pt x="25" y="673"/>
                </a:cubicBezTo>
                <a:cubicBezTo>
                  <a:pt x="24" y="673"/>
                  <a:pt x="23" y="671"/>
                  <a:pt x="23" y="670"/>
                </a:cubicBezTo>
                <a:cubicBezTo>
                  <a:pt x="22" y="669"/>
                  <a:pt x="23" y="666"/>
                  <a:pt x="22" y="665"/>
                </a:cubicBezTo>
                <a:cubicBezTo>
                  <a:pt x="22" y="664"/>
                  <a:pt x="21" y="662"/>
                  <a:pt x="21" y="661"/>
                </a:cubicBezTo>
                <a:cubicBezTo>
                  <a:pt x="21" y="659"/>
                  <a:pt x="21" y="657"/>
                  <a:pt x="21" y="656"/>
                </a:cubicBezTo>
                <a:cubicBezTo>
                  <a:pt x="21" y="655"/>
                  <a:pt x="21" y="652"/>
                  <a:pt x="22" y="650"/>
                </a:cubicBezTo>
                <a:cubicBezTo>
                  <a:pt x="22" y="649"/>
                  <a:pt x="24" y="647"/>
                  <a:pt x="25" y="646"/>
                </a:cubicBezTo>
                <a:cubicBezTo>
                  <a:pt x="26" y="645"/>
                  <a:pt x="27" y="643"/>
                  <a:pt x="28" y="642"/>
                </a:cubicBezTo>
                <a:cubicBezTo>
                  <a:pt x="28" y="641"/>
                  <a:pt x="28" y="639"/>
                  <a:pt x="27" y="638"/>
                </a:cubicBezTo>
                <a:cubicBezTo>
                  <a:pt x="27" y="637"/>
                  <a:pt x="26" y="635"/>
                  <a:pt x="26" y="634"/>
                </a:cubicBezTo>
                <a:cubicBezTo>
                  <a:pt x="26" y="633"/>
                  <a:pt x="27" y="632"/>
                  <a:pt x="27" y="631"/>
                </a:cubicBezTo>
                <a:cubicBezTo>
                  <a:pt x="28" y="629"/>
                  <a:pt x="27" y="626"/>
                  <a:pt x="27" y="625"/>
                </a:cubicBezTo>
                <a:cubicBezTo>
                  <a:pt x="26" y="623"/>
                  <a:pt x="24" y="619"/>
                  <a:pt x="24" y="617"/>
                </a:cubicBezTo>
                <a:cubicBezTo>
                  <a:pt x="24" y="615"/>
                  <a:pt x="25" y="611"/>
                  <a:pt x="25" y="609"/>
                </a:cubicBezTo>
                <a:cubicBezTo>
                  <a:pt x="25" y="607"/>
                  <a:pt x="25" y="602"/>
                  <a:pt x="25" y="600"/>
                </a:cubicBezTo>
                <a:cubicBezTo>
                  <a:pt x="25" y="597"/>
                  <a:pt x="24" y="592"/>
                  <a:pt x="24" y="589"/>
                </a:cubicBezTo>
                <a:cubicBezTo>
                  <a:pt x="24" y="588"/>
                  <a:pt x="24" y="586"/>
                  <a:pt x="24" y="585"/>
                </a:cubicBezTo>
                <a:cubicBezTo>
                  <a:pt x="23" y="583"/>
                  <a:pt x="21" y="580"/>
                  <a:pt x="21" y="578"/>
                </a:cubicBezTo>
                <a:cubicBezTo>
                  <a:pt x="20" y="576"/>
                  <a:pt x="18" y="571"/>
                  <a:pt x="17" y="569"/>
                </a:cubicBezTo>
                <a:cubicBezTo>
                  <a:pt x="16" y="567"/>
                  <a:pt x="15" y="562"/>
                  <a:pt x="14" y="560"/>
                </a:cubicBezTo>
                <a:cubicBezTo>
                  <a:pt x="14" y="559"/>
                  <a:pt x="13" y="556"/>
                  <a:pt x="12" y="555"/>
                </a:cubicBezTo>
                <a:cubicBezTo>
                  <a:pt x="11" y="555"/>
                  <a:pt x="9" y="555"/>
                  <a:pt x="9" y="556"/>
                </a:cubicBezTo>
                <a:cubicBezTo>
                  <a:pt x="8" y="556"/>
                  <a:pt x="8" y="558"/>
                  <a:pt x="7" y="558"/>
                </a:cubicBezTo>
                <a:cubicBezTo>
                  <a:pt x="7" y="559"/>
                  <a:pt x="6" y="561"/>
                  <a:pt x="5" y="561"/>
                </a:cubicBezTo>
                <a:cubicBezTo>
                  <a:pt x="5" y="562"/>
                  <a:pt x="5" y="565"/>
                  <a:pt x="5" y="566"/>
                </a:cubicBezTo>
                <a:cubicBezTo>
                  <a:pt x="5" y="567"/>
                  <a:pt x="7" y="569"/>
                  <a:pt x="7" y="571"/>
                </a:cubicBezTo>
                <a:cubicBezTo>
                  <a:pt x="8" y="573"/>
                  <a:pt x="8" y="578"/>
                  <a:pt x="8" y="580"/>
                </a:cubicBezTo>
                <a:cubicBezTo>
                  <a:pt x="9" y="583"/>
                  <a:pt x="11" y="588"/>
                  <a:pt x="11" y="591"/>
                </a:cubicBezTo>
                <a:cubicBezTo>
                  <a:pt x="12" y="594"/>
                  <a:pt x="13" y="600"/>
                  <a:pt x="14" y="603"/>
                </a:cubicBezTo>
                <a:cubicBezTo>
                  <a:pt x="14" y="606"/>
                  <a:pt x="14" y="613"/>
                  <a:pt x="14" y="616"/>
                </a:cubicBezTo>
                <a:cubicBezTo>
                  <a:pt x="14" y="621"/>
                  <a:pt x="14" y="631"/>
                  <a:pt x="14" y="636"/>
                </a:cubicBezTo>
                <a:cubicBezTo>
                  <a:pt x="14" y="640"/>
                  <a:pt x="14" y="648"/>
                  <a:pt x="14" y="652"/>
                </a:cubicBezTo>
                <a:cubicBezTo>
                  <a:pt x="14" y="656"/>
                  <a:pt x="15" y="663"/>
                  <a:pt x="16" y="667"/>
                </a:cubicBezTo>
                <a:cubicBezTo>
                  <a:pt x="17" y="668"/>
                  <a:pt x="19" y="671"/>
                  <a:pt x="20" y="673"/>
                </a:cubicBezTo>
                <a:cubicBezTo>
                  <a:pt x="20" y="674"/>
                  <a:pt x="22" y="678"/>
                  <a:pt x="21" y="679"/>
                </a:cubicBezTo>
                <a:cubicBezTo>
                  <a:pt x="21" y="681"/>
                  <a:pt x="19" y="684"/>
                  <a:pt x="19" y="685"/>
                </a:cubicBezTo>
                <a:cubicBezTo>
                  <a:pt x="18" y="688"/>
                  <a:pt x="16" y="695"/>
                  <a:pt x="16" y="699"/>
                </a:cubicBezTo>
                <a:cubicBezTo>
                  <a:pt x="16" y="702"/>
                  <a:pt x="16" y="707"/>
                  <a:pt x="16" y="711"/>
                </a:cubicBezTo>
                <a:cubicBezTo>
                  <a:pt x="19" y="709"/>
                  <a:pt x="23" y="707"/>
                  <a:pt x="25" y="706"/>
                </a:cubicBezTo>
                <a:cubicBezTo>
                  <a:pt x="28" y="703"/>
                  <a:pt x="32" y="695"/>
                  <a:pt x="34" y="691"/>
                </a:cubicBezTo>
                <a:cubicBezTo>
                  <a:pt x="35" y="689"/>
                  <a:pt x="37" y="684"/>
                  <a:pt x="38" y="682"/>
                </a:cubicBezTo>
                <a:cubicBezTo>
                  <a:pt x="40" y="680"/>
                  <a:pt x="46" y="678"/>
                  <a:pt x="49" y="677"/>
                </a:cubicBezTo>
                <a:cubicBezTo>
                  <a:pt x="52" y="676"/>
                  <a:pt x="60" y="676"/>
                  <a:pt x="64" y="677"/>
                </a:cubicBezTo>
                <a:cubicBezTo>
                  <a:pt x="68" y="678"/>
                  <a:pt x="74" y="684"/>
                  <a:pt x="78" y="685"/>
                </a:cubicBezTo>
                <a:cubicBezTo>
                  <a:pt x="82" y="686"/>
                  <a:pt x="90" y="686"/>
                  <a:pt x="95" y="686"/>
                </a:cubicBezTo>
                <a:cubicBezTo>
                  <a:pt x="98" y="686"/>
                  <a:pt x="106" y="687"/>
                  <a:pt x="110" y="688"/>
                </a:cubicBezTo>
                <a:cubicBezTo>
                  <a:pt x="113" y="689"/>
                  <a:pt x="118" y="692"/>
                  <a:pt x="120" y="694"/>
                </a:cubicBezTo>
                <a:cubicBezTo>
                  <a:pt x="123" y="695"/>
                  <a:pt x="127" y="699"/>
                  <a:pt x="130" y="700"/>
                </a:cubicBezTo>
                <a:cubicBezTo>
                  <a:pt x="132" y="702"/>
                  <a:pt x="137" y="705"/>
                  <a:pt x="140" y="706"/>
                </a:cubicBezTo>
                <a:cubicBezTo>
                  <a:pt x="142" y="706"/>
                  <a:pt x="147" y="707"/>
                  <a:pt x="149" y="708"/>
                </a:cubicBezTo>
                <a:cubicBezTo>
                  <a:pt x="151" y="709"/>
                  <a:pt x="154" y="713"/>
                  <a:pt x="156" y="714"/>
                </a:cubicBezTo>
                <a:cubicBezTo>
                  <a:pt x="157" y="715"/>
                  <a:pt x="161" y="715"/>
                  <a:pt x="163" y="715"/>
                </a:cubicBezTo>
                <a:cubicBezTo>
                  <a:pt x="165" y="715"/>
                  <a:pt x="169" y="713"/>
                  <a:pt x="171" y="711"/>
                </a:cubicBezTo>
                <a:cubicBezTo>
                  <a:pt x="172" y="710"/>
                  <a:pt x="172" y="704"/>
                  <a:pt x="173" y="703"/>
                </a:cubicBezTo>
                <a:cubicBezTo>
                  <a:pt x="174" y="701"/>
                  <a:pt x="180" y="699"/>
                  <a:pt x="181" y="697"/>
                </a:cubicBezTo>
                <a:cubicBezTo>
                  <a:pt x="182" y="695"/>
                  <a:pt x="182" y="688"/>
                  <a:pt x="181" y="686"/>
                </a:cubicBezTo>
                <a:cubicBezTo>
                  <a:pt x="180" y="684"/>
                  <a:pt x="177" y="681"/>
                  <a:pt x="175" y="679"/>
                </a:cubicBezTo>
                <a:cubicBezTo>
                  <a:pt x="174" y="677"/>
                  <a:pt x="171" y="674"/>
                  <a:pt x="171" y="672"/>
                </a:cubicBezTo>
                <a:cubicBezTo>
                  <a:pt x="170" y="671"/>
                  <a:pt x="171" y="666"/>
                  <a:pt x="173" y="665"/>
                </a:cubicBezTo>
                <a:cubicBezTo>
                  <a:pt x="175" y="663"/>
                  <a:pt x="180" y="662"/>
                  <a:pt x="183" y="661"/>
                </a:cubicBezTo>
                <a:cubicBezTo>
                  <a:pt x="184" y="661"/>
                  <a:pt x="185" y="662"/>
                  <a:pt x="186" y="662"/>
                </a:cubicBezTo>
                <a:cubicBezTo>
                  <a:pt x="190" y="663"/>
                  <a:pt x="198" y="664"/>
                  <a:pt x="202" y="665"/>
                </a:cubicBezTo>
                <a:cubicBezTo>
                  <a:pt x="205" y="665"/>
                  <a:pt x="211" y="665"/>
                  <a:pt x="213" y="665"/>
                </a:cubicBezTo>
                <a:cubicBezTo>
                  <a:pt x="218" y="665"/>
                  <a:pt x="228" y="665"/>
                  <a:pt x="232" y="667"/>
                </a:cubicBezTo>
                <a:cubicBezTo>
                  <a:pt x="234" y="668"/>
                  <a:pt x="237" y="672"/>
                  <a:pt x="237" y="674"/>
                </a:cubicBezTo>
                <a:cubicBezTo>
                  <a:pt x="237" y="675"/>
                  <a:pt x="234" y="677"/>
                  <a:pt x="234" y="679"/>
                </a:cubicBezTo>
                <a:cubicBezTo>
                  <a:pt x="233" y="681"/>
                  <a:pt x="234" y="686"/>
                  <a:pt x="235" y="688"/>
                </a:cubicBezTo>
                <a:cubicBezTo>
                  <a:pt x="236" y="690"/>
                  <a:pt x="240" y="695"/>
                  <a:pt x="243" y="696"/>
                </a:cubicBezTo>
                <a:cubicBezTo>
                  <a:pt x="245" y="697"/>
                  <a:pt x="250" y="697"/>
                  <a:pt x="253" y="697"/>
                </a:cubicBezTo>
                <a:cubicBezTo>
                  <a:pt x="255" y="696"/>
                  <a:pt x="261" y="695"/>
                  <a:pt x="263" y="693"/>
                </a:cubicBezTo>
                <a:cubicBezTo>
                  <a:pt x="267" y="690"/>
                  <a:pt x="273" y="682"/>
                  <a:pt x="276" y="678"/>
                </a:cubicBezTo>
                <a:cubicBezTo>
                  <a:pt x="278" y="675"/>
                  <a:pt x="281" y="667"/>
                  <a:pt x="283" y="665"/>
                </a:cubicBezTo>
                <a:cubicBezTo>
                  <a:pt x="284" y="663"/>
                  <a:pt x="288" y="662"/>
                  <a:pt x="288" y="660"/>
                </a:cubicBezTo>
                <a:cubicBezTo>
                  <a:pt x="290" y="657"/>
                  <a:pt x="288" y="650"/>
                  <a:pt x="290" y="648"/>
                </a:cubicBezTo>
                <a:cubicBezTo>
                  <a:pt x="291" y="645"/>
                  <a:pt x="296" y="644"/>
                  <a:pt x="297" y="642"/>
                </a:cubicBezTo>
                <a:cubicBezTo>
                  <a:pt x="298" y="641"/>
                  <a:pt x="299" y="637"/>
                  <a:pt x="300" y="636"/>
                </a:cubicBezTo>
                <a:cubicBezTo>
                  <a:pt x="302" y="634"/>
                  <a:pt x="307" y="633"/>
                  <a:pt x="309" y="631"/>
                </a:cubicBezTo>
                <a:cubicBezTo>
                  <a:pt x="311" y="630"/>
                  <a:pt x="313" y="627"/>
                  <a:pt x="314" y="627"/>
                </a:cubicBezTo>
                <a:cubicBezTo>
                  <a:pt x="316" y="626"/>
                  <a:pt x="320" y="626"/>
                  <a:pt x="322" y="627"/>
                </a:cubicBezTo>
                <a:cubicBezTo>
                  <a:pt x="325" y="627"/>
                  <a:pt x="331" y="627"/>
                  <a:pt x="333" y="628"/>
                </a:cubicBezTo>
                <a:cubicBezTo>
                  <a:pt x="336" y="630"/>
                  <a:pt x="338" y="635"/>
                  <a:pt x="338" y="637"/>
                </a:cubicBezTo>
                <a:cubicBezTo>
                  <a:pt x="339" y="640"/>
                  <a:pt x="338" y="646"/>
                  <a:pt x="339" y="649"/>
                </a:cubicBezTo>
                <a:cubicBezTo>
                  <a:pt x="340" y="651"/>
                  <a:pt x="344" y="655"/>
                  <a:pt x="346" y="657"/>
                </a:cubicBezTo>
                <a:cubicBezTo>
                  <a:pt x="349" y="659"/>
                  <a:pt x="355" y="662"/>
                  <a:pt x="359" y="663"/>
                </a:cubicBezTo>
                <a:cubicBezTo>
                  <a:pt x="362" y="664"/>
                  <a:pt x="369" y="667"/>
                  <a:pt x="373" y="666"/>
                </a:cubicBezTo>
                <a:cubicBezTo>
                  <a:pt x="376" y="666"/>
                  <a:pt x="381" y="663"/>
                  <a:pt x="384" y="662"/>
                </a:cubicBezTo>
                <a:cubicBezTo>
                  <a:pt x="384" y="662"/>
                  <a:pt x="385" y="662"/>
                  <a:pt x="386" y="662"/>
                </a:cubicBezTo>
                <a:cubicBezTo>
                  <a:pt x="387" y="660"/>
                  <a:pt x="389" y="657"/>
                  <a:pt x="389" y="655"/>
                </a:cubicBezTo>
                <a:cubicBezTo>
                  <a:pt x="389" y="653"/>
                  <a:pt x="389" y="650"/>
                  <a:pt x="389" y="649"/>
                </a:cubicBezTo>
                <a:cubicBezTo>
                  <a:pt x="388" y="647"/>
                  <a:pt x="388" y="642"/>
                  <a:pt x="388" y="640"/>
                </a:cubicBezTo>
                <a:cubicBezTo>
                  <a:pt x="388" y="639"/>
                  <a:pt x="388" y="637"/>
                  <a:pt x="389" y="637"/>
                </a:cubicBezTo>
                <a:cubicBezTo>
                  <a:pt x="390" y="635"/>
                  <a:pt x="394" y="633"/>
                  <a:pt x="395" y="631"/>
                </a:cubicBezTo>
                <a:cubicBezTo>
                  <a:pt x="396" y="630"/>
                  <a:pt x="396" y="627"/>
                  <a:pt x="397" y="626"/>
                </a:cubicBezTo>
                <a:cubicBezTo>
                  <a:pt x="399" y="624"/>
                  <a:pt x="404" y="621"/>
                  <a:pt x="407" y="619"/>
                </a:cubicBezTo>
                <a:cubicBezTo>
                  <a:pt x="409" y="617"/>
                  <a:pt x="413" y="615"/>
                  <a:pt x="415" y="614"/>
                </a:cubicBezTo>
                <a:cubicBezTo>
                  <a:pt x="416" y="612"/>
                  <a:pt x="418" y="609"/>
                  <a:pt x="419" y="607"/>
                </a:cubicBezTo>
                <a:cubicBezTo>
                  <a:pt x="420" y="604"/>
                  <a:pt x="422" y="598"/>
                  <a:pt x="424" y="595"/>
                </a:cubicBezTo>
                <a:cubicBezTo>
                  <a:pt x="425" y="592"/>
                  <a:pt x="429" y="586"/>
                  <a:pt x="430" y="583"/>
                </a:cubicBezTo>
                <a:cubicBezTo>
                  <a:pt x="431" y="581"/>
                  <a:pt x="432" y="576"/>
                  <a:pt x="433" y="574"/>
                </a:cubicBezTo>
                <a:cubicBezTo>
                  <a:pt x="434" y="572"/>
                  <a:pt x="439" y="571"/>
                  <a:pt x="440" y="569"/>
                </a:cubicBezTo>
                <a:cubicBezTo>
                  <a:pt x="441" y="567"/>
                  <a:pt x="441" y="564"/>
                  <a:pt x="441" y="562"/>
                </a:cubicBezTo>
                <a:cubicBezTo>
                  <a:pt x="441" y="560"/>
                  <a:pt x="439" y="557"/>
                  <a:pt x="438" y="555"/>
                </a:cubicBezTo>
                <a:cubicBezTo>
                  <a:pt x="438" y="554"/>
                  <a:pt x="438" y="550"/>
                  <a:pt x="437" y="549"/>
                </a:cubicBezTo>
                <a:cubicBezTo>
                  <a:pt x="436" y="548"/>
                  <a:pt x="433" y="546"/>
                  <a:pt x="432" y="545"/>
                </a:cubicBezTo>
                <a:cubicBezTo>
                  <a:pt x="430" y="544"/>
                  <a:pt x="427" y="542"/>
                  <a:pt x="425" y="541"/>
                </a:cubicBezTo>
                <a:cubicBezTo>
                  <a:pt x="423" y="540"/>
                  <a:pt x="420" y="537"/>
                  <a:pt x="419" y="535"/>
                </a:cubicBezTo>
                <a:cubicBezTo>
                  <a:pt x="418" y="533"/>
                  <a:pt x="416" y="529"/>
                  <a:pt x="416" y="526"/>
                </a:cubicBezTo>
                <a:cubicBezTo>
                  <a:pt x="416" y="524"/>
                  <a:pt x="417" y="520"/>
                  <a:pt x="418" y="518"/>
                </a:cubicBezTo>
                <a:cubicBezTo>
                  <a:pt x="419" y="515"/>
                  <a:pt x="423" y="511"/>
                  <a:pt x="425" y="510"/>
                </a:cubicBezTo>
                <a:cubicBezTo>
                  <a:pt x="426" y="509"/>
                  <a:pt x="429" y="510"/>
                  <a:pt x="430" y="509"/>
                </a:cubicBezTo>
                <a:cubicBezTo>
                  <a:pt x="432" y="509"/>
                  <a:pt x="434" y="507"/>
                  <a:pt x="435" y="506"/>
                </a:cubicBezTo>
                <a:cubicBezTo>
                  <a:pt x="437" y="504"/>
                  <a:pt x="440" y="500"/>
                  <a:pt x="441" y="498"/>
                </a:cubicBezTo>
                <a:cubicBezTo>
                  <a:pt x="442" y="497"/>
                  <a:pt x="444" y="495"/>
                  <a:pt x="445" y="494"/>
                </a:cubicBezTo>
                <a:cubicBezTo>
                  <a:pt x="447" y="492"/>
                  <a:pt x="452" y="490"/>
                  <a:pt x="454" y="489"/>
                </a:cubicBezTo>
                <a:cubicBezTo>
                  <a:pt x="457" y="488"/>
                  <a:pt x="464" y="488"/>
                  <a:pt x="468" y="487"/>
                </a:cubicBezTo>
                <a:cubicBezTo>
                  <a:pt x="468" y="487"/>
                  <a:pt x="469" y="487"/>
                  <a:pt x="470" y="487"/>
                </a:cubicBezTo>
                <a:cubicBezTo>
                  <a:pt x="472" y="487"/>
                  <a:pt x="477" y="486"/>
                  <a:pt x="479" y="484"/>
                </a:cubicBezTo>
                <a:cubicBezTo>
                  <a:pt x="481" y="483"/>
                  <a:pt x="483" y="480"/>
                  <a:pt x="485" y="479"/>
                </a:cubicBezTo>
                <a:cubicBezTo>
                  <a:pt x="487" y="478"/>
                  <a:pt x="491" y="477"/>
                  <a:pt x="492" y="476"/>
                </a:cubicBezTo>
                <a:cubicBezTo>
                  <a:pt x="494" y="475"/>
                  <a:pt x="496" y="472"/>
                  <a:pt x="497" y="472"/>
                </a:cubicBezTo>
                <a:cubicBezTo>
                  <a:pt x="499" y="471"/>
                  <a:pt x="503" y="472"/>
                  <a:pt x="506" y="472"/>
                </a:cubicBezTo>
                <a:cubicBezTo>
                  <a:pt x="508" y="472"/>
                  <a:pt x="512" y="473"/>
                  <a:pt x="514" y="472"/>
                </a:cubicBezTo>
                <a:cubicBezTo>
                  <a:pt x="515" y="472"/>
                  <a:pt x="518" y="470"/>
                  <a:pt x="519" y="469"/>
                </a:cubicBezTo>
                <a:cubicBezTo>
                  <a:pt x="520" y="467"/>
                  <a:pt x="522" y="464"/>
                  <a:pt x="522" y="463"/>
                </a:cubicBezTo>
                <a:cubicBezTo>
                  <a:pt x="523" y="461"/>
                  <a:pt x="524" y="457"/>
                  <a:pt x="525" y="455"/>
                </a:cubicBezTo>
                <a:cubicBezTo>
                  <a:pt x="525" y="452"/>
                  <a:pt x="529" y="448"/>
                  <a:pt x="529" y="445"/>
                </a:cubicBezTo>
                <a:cubicBezTo>
                  <a:pt x="529" y="442"/>
                  <a:pt x="526" y="436"/>
                  <a:pt x="525" y="433"/>
                </a:cubicBezTo>
                <a:close/>
                <a:moveTo>
                  <a:pt x="64" y="429"/>
                </a:moveTo>
                <a:cubicBezTo>
                  <a:pt x="63" y="430"/>
                  <a:pt x="63" y="434"/>
                  <a:pt x="62" y="435"/>
                </a:cubicBezTo>
                <a:cubicBezTo>
                  <a:pt x="61" y="436"/>
                  <a:pt x="58" y="437"/>
                  <a:pt x="57" y="438"/>
                </a:cubicBezTo>
                <a:cubicBezTo>
                  <a:pt x="57" y="439"/>
                  <a:pt x="57" y="441"/>
                  <a:pt x="56" y="442"/>
                </a:cubicBezTo>
                <a:cubicBezTo>
                  <a:pt x="55" y="443"/>
                  <a:pt x="53" y="445"/>
                  <a:pt x="52" y="445"/>
                </a:cubicBezTo>
                <a:cubicBezTo>
                  <a:pt x="50" y="446"/>
                  <a:pt x="46" y="446"/>
                  <a:pt x="45" y="445"/>
                </a:cubicBezTo>
                <a:cubicBezTo>
                  <a:pt x="44" y="444"/>
                  <a:pt x="44" y="441"/>
                  <a:pt x="43" y="441"/>
                </a:cubicBezTo>
                <a:cubicBezTo>
                  <a:pt x="42" y="439"/>
                  <a:pt x="38" y="439"/>
                  <a:pt x="36" y="438"/>
                </a:cubicBezTo>
                <a:cubicBezTo>
                  <a:pt x="35" y="437"/>
                  <a:pt x="34" y="435"/>
                  <a:pt x="33" y="434"/>
                </a:cubicBezTo>
                <a:cubicBezTo>
                  <a:pt x="33" y="432"/>
                  <a:pt x="33" y="428"/>
                  <a:pt x="34" y="427"/>
                </a:cubicBezTo>
                <a:cubicBezTo>
                  <a:pt x="35" y="425"/>
                  <a:pt x="40" y="425"/>
                  <a:pt x="42" y="423"/>
                </a:cubicBezTo>
                <a:cubicBezTo>
                  <a:pt x="43" y="422"/>
                  <a:pt x="44" y="419"/>
                  <a:pt x="45" y="418"/>
                </a:cubicBezTo>
                <a:cubicBezTo>
                  <a:pt x="45" y="417"/>
                  <a:pt x="46" y="414"/>
                  <a:pt x="47" y="413"/>
                </a:cubicBezTo>
                <a:cubicBezTo>
                  <a:pt x="48" y="412"/>
                  <a:pt x="50" y="411"/>
                  <a:pt x="51" y="411"/>
                </a:cubicBezTo>
                <a:cubicBezTo>
                  <a:pt x="53" y="411"/>
                  <a:pt x="58" y="412"/>
                  <a:pt x="59" y="414"/>
                </a:cubicBezTo>
                <a:cubicBezTo>
                  <a:pt x="60" y="415"/>
                  <a:pt x="60" y="417"/>
                  <a:pt x="60" y="418"/>
                </a:cubicBezTo>
                <a:cubicBezTo>
                  <a:pt x="61" y="420"/>
                  <a:pt x="64" y="422"/>
                  <a:pt x="64" y="423"/>
                </a:cubicBezTo>
                <a:cubicBezTo>
                  <a:pt x="65" y="424"/>
                  <a:pt x="64" y="427"/>
                  <a:pt x="64" y="429"/>
                </a:cubicBezTo>
                <a:close/>
              </a:path>
            </a:pathLst>
          </a:custGeom>
          <a:solidFill>
            <a:srgbClr val="CE8E40"/>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148" name="Group 147">
            <a:extLst>
              <a:ext uri="{FF2B5EF4-FFF2-40B4-BE49-F238E27FC236}">
                <a16:creationId xmlns:a16="http://schemas.microsoft.com/office/drawing/2014/main" id="{C1DFD0DF-6379-4D51-87BB-CC6009E928F2}"/>
              </a:ext>
            </a:extLst>
          </p:cNvPr>
          <p:cNvGrpSpPr/>
          <p:nvPr/>
        </p:nvGrpSpPr>
        <p:grpSpPr>
          <a:xfrm>
            <a:off x="5782836" y="1999367"/>
            <a:ext cx="1188682" cy="1360784"/>
            <a:chOff x="5826787" y="1956080"/>
            <a:chExt cx="1188682" cy="1360784"/>
          </a:xfrm>
          <a:effectLst>
            <a:outerShdw blurRad="88900" dist="88900" dir="2700000" algn="tl" rotWithShape="0">
              <a:prstClr val="black">
                <a:alpha val="40000"/>
              </a:prstClr>
            </a:outerShdw>
          </a:effectLst>
        </p:grpSpPr>
        <p:sp>
          <p:nvSpPr>
            <p:cNvPr id="142" name="Oval 141">
              <a:extLst>
                <a:ext uri="{FF2B5EF4-FFF2-40B4-BE49-F238E27FC236}">
                  <a16:creationId xmlns:a16="http://schemas.microsoft.com/office/drawing/2014/main" id="{496EA6E5-ED7A-49AD-8FBF-B659D3F534B2}"/>
                </a:ext>
              </a:extLst>
            </p:cNvPr>
            <p:cNvSpPr>
              <a:spLocks noChangeAspect="1"/>
            </p:cNvSpPr>
            <p:nvPr/>
          </p:nvSpPr>
          <p:spPr>
            <a:xfrm>
              <a:off x="5960907" y="2093089"/>
              <a:ext cx="914370" cy="914400"/>
            </a:xfrm>
            <a:prstGeom prst="ellipse">
              <a:avLst/>
            </a:prstGeom>
            <a:solidFill>
              <a:schemeClr val="tx1">
                <a:alpha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latin typeface="Bernard MT Condensed" panose="02050806060905020404" pitchFamily="18" charset="0"/>
                </a:rPr>
                <a:t>01</a:t>
              </a:r>
              <a:br>
                <a:rPr lang="en-US" sz="1200" b="1" dirty="0">
                  <a:solidFill>
                    <a:schemeClr val="bg1"/>
                  </a:solidFill>
                  <a:latin typeface="Candara" panose="020E0502030303020204" pitchFamily="34" charset="0"/>
                </a:rPr>
              </a:br>
              <a:r>
                <a:rPr lang="en-US" sz="1100" b="1" dirty="0">
                  <a:solidFill>
                    <a:schemeClr val="bg1"/>
                  </a:solidFill>
                  <a:latin typeface="Candara" panose="020E0502030303020204" pitchFamily="34" charset="0"/>
                </a:rPr>
                <a:t>Lorem Ipsum</a:t>
              </a:r>
            </a:p>
          </p:txBody>
        </p:sp>
        <p:sp>
          <p:nvSpPr>
            <p:cNvPr id="146" name="Freeform: Shape 145">
              <a:extLst>
                <a:ext uri="{FF2B5EF4-FFF2-40B4-BE49-F238E27FC236}">
                  <a16:creationId xmlns:a16="http://schemas.microsoft.com/office/drawing/2014/main" id="{53577FF5-0ACE-490C-B0BC-6CB42C6B0077}"/>
                </a:ext>
              </a:extLst>
            </p:cNvPr>
            <p:cNvSpPr/>
            <p:nvPr/>
          </p:nvSpPr>
          <p:spPr bwMode="auto">
            <a:xfrm flipV="1">
              <a:off x="6359837" y="3118104"/>
              <a:ext cx="192900" cy="198760"/>
            </a:xfrm>
            <a:custGeom>
              <a:avLst/>
              <a:gdLst>
                <a:gd name="connsiteX0" fmla="*/ 192900 w 192900"/>
                <a:gd name="connsiteY0" fmla="*/ 198760 h 198760"/>
                <a:gd name="connsiteX1" fmla="*/ 93520 w 192900"/>
                <a:gd name="connsiteY1" fmla="*/ 0 h 198760"/>
                <a:gd name="connsiteX2" fmla="*/ 0 w 192900"/>
                <a:gd name="connsiteY2" fmla="*/ 187040 h 198760"/>
                <a:gd name="connsiteX3" fmla="*/ 83268 w 192900"/>
                <a:gd name="connsiteY3" fmla="*/ 183393 h 198760"/>
                <a:gd name="connsiteX4" fmla="*/ 178779 w 192900"/>
                <a:gd name="connsiteY4" fmla="*/ 194683 h 198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900" h="198760">
                  <a:moveTo>
                    <a:pt x="192900" y="198760"/>
                  </a:moveTo>
                  <a:lnTo>
                    <a:pt x="93520" y="0"/>
                  </a:lnTo>
                  <a:lnTo>
                    <a:pt x="0" y="187040"/>
                  </a:lnTo>
                  <a:lnTo>
                    <a:pt x="83268" y="183393"/>
                  </a:lnTo>
                  <a:cubicBezTo>
                    <a:pt x="115219" y="184564"/>
                    <a:pt x="147164" y="188314"/>
                    <a:pt x="178779" y="194683"/>
                  </a:cubicBezTo>
                  <a:close/>
                </a:path>
              </a:pathLst>
            </a:custGeom>
            <a:solidFill>
              <a:srgbClr val="CE8E40"/>
            </a:solidFill>
            <a:ln w="19050">
              <a:noFill/>
              <a:round/>
              <a:headEnd/>
              <a:tailEnd/>
            </a:ln>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147" name="Block Arc 146">
              <a:extLst>
                <a:ext uri="{FF2B5EF4-FFF2-40B4-BE49-F238E27FC236}">
                  <a16:creationId xmlns:a16="http://schemas.microsoft.com/office/drawing/2014/main" id="{BE0D8DFE-94AC-4541-8630-F91CDCEB8426}"/>
                </a:ext>
              </a:extLst>
            </p:cNvPr>
            <p:cNvSpPr>
              <a:spLocks noChangeAspect="1"/>
            </p:cNvSpPr>
            <p:nvPr/>
          </p:nvSpPr>
          <p:spPr>
            <a:xfrm rot="16200000" flipH="1">
              <a:off x="5826768" y="1956099"/>
              <a:ext cx="1188720" cy="1188682"/>
            </a:xfrm>
            <a:prstGeom prst="blockArc">
              <a:avLst>
                <a:gd name="adj1" fmla="val 14423919"/>
                <a:gd name="adj2" fmla="val 10822413"/>
                <a:gd name="adj3" fmla="val 14427"/>
              </a:avLst>
            </a:prstGeom>
            <a:solidFill>
              <a:srgbClr val="CE8E4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grpSp>
      <p:grpSp>
        <p:nvGrpSpPr>
          <p:cNvPr id="149" name="Group 148">
            <a:extLst>
              <a:ext uri="{FF2B5EF4-FFF2-40B4-BE49-F238E27FC236}">
                <a16:creationId xmlns:a16="http://schemas.microsoft.com/office/drawing/2014/main" id="{1086F956-3C02-4068-B8F0-86F9316634B7}"/>
              </a:ext>
            </a:extLst>
          </p:cNvPr>
          <p:cNvGrpSpPr/>
          <p:nvPr/>
        </p:nvGrpSpPr>
        <p:grpSpPr>
          <a:xfrm>
            <a:off x="10091953" y="3001245"/>
            <a:ext cx="1188682" cy="1360784"/>
            <a:chOff x="5826787" y="1956080"/>
            <a:chExt cx="1188682" cy="1360784"/>
          </a:xfrm>
          <a:effectLst>
            <a:outerShdw blurRad="88900" dist="88900" dir="2700000" algn="tl" rotWithShape="0">
              <a:prstClr val="black">
                <a:alpha val="40000"/>
              </a:prstClr>
            </a:outerShdw>
          </a:effectLst>
        </p:grpSpPr>
        <p:sp>
          <p:nvSpPr>
            <p:cNvPr id="150" name="Oval 149">
              <a:extLst>
                <a:ext uri="{FF2B5EF4-FFF2-40B4-BE49-F238E27FC236}">
                  <a16:creationId xmlns:a16="http://schemas.microsoft.com/office/drawing/2014/main" id="{1958DE67-D33D-4656-8FEF-4E317984DD04}"/>
                </a:ext>
              </a:extLst>
            </p:cNvPr>
            <p:cNvSpPr>
              <a:spLocks noChangeAspect="1"/>
            </p:cNvSpPr>
            <p:nvPr/>
          </p:nvSpPr>
          <p:spPr>
            <a:xfrm>
              <a:off x="5960907" y="2093089"/>
              <a:ext cx="914370" cy="914400"/>
            </a:xfrm>
            <a:prstGeom prst="ellipse">
              <a:avLst/>
            </a:prstGeom>
            <a:solidFill>
              <a:schemeClr val="tx1">
                <a:alpha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latin typeface="Bernard MT Condensed" panose="02050806060905020404" pitchFamily="18" charset="0"/>
                </a:rPr>
                <a:t>02</a:t>
              </a:r>
              <a:br>
                <a:rPr lang="en-US" sz="1200" b="1" dirty="0">
                  <a:solidFill>
                    <a:schemeClr val="bg1"/>
                  </a:solidFill>
                  <a:latin typeface="Candara" panose="020E0502030303020204" pitchFamily="34" charset="0"/>
                </a:rPr>
              </a:br>
              <a:r>
                <a:rPr lang="en-US" sz="1100" b="1" dirty="0">
                  <a:solidFill>
                    <a:schemeClr val="bg1"/>
                  </a:solidFill>
                  <a:latin typeface="Candara" panose="020E0502030303020204" pitchFamily="34" charset="0"/>
                </a:rPr>
                <a:t>Lorem Ipsum</a:t>
              </a:r>
            </a:p>
          </p:txBody>
        </p:sp>
        <p:sp>
          <p:nvSpPr>
            <p:cNvPr id="151" name="Freeform: Shape 150">
              <a:extLst>
                <a:ext uri="{FF2B5EF4-FFF2-40B4-BE49-F238E27FC236}">
                  <a16:creationId xmlns:a16="http://schemas.microsoft.com/office/drawing/2014/main" id="{4FC86D05-6743-40C5-9D2E-AFFED037B51A}"/>
                </a:ext>
              </a:extLst>
            </p:cNvPr>
            <p:cNvSpPr/>
            <p:nvPr/>
          </p:nvSpPr>
          <p:spPr bwMode="auto">
            <a:xfrm flipV="1">
              <a:off x="6359837" y="3118104"/>
              <a:ext cx="192900" cy="198760"/>
            </a:xfrm>
            <a:custGeom>
              <a:avLst/>
              <a:gdLst>
                <a:gd name="connsiteX0" fmla="*/ 192900 w 192900"/>
                <a:gd name="connsiteY0" fmla="*/ 198760 h 198760"/>
                <a:gd name="connsiteX1" fmla="*/ 93520 w 192900"/>
                <a:gd name="connsiteY1" fmla="*/ 0 h 198760"/>
                <a:gd name="connsiteX2" fmla="*/ 0 w 192900"/>
                <a:gd name="connsiteY2" fmla="*/ 187040 h 198760"/>
                <a:gd name="connsiteX3" fmla="*/ 83268 w 192900"/>
                <a:gd name="connsiteY3" fmla="*/ 183393 h 198760"/>
                <a:gd name="connsiteX4" fmla="*/ 178779 w 192900"/>
                <a:gd name="connsiteY4" fmla="*/ 194683 h 198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900" h="198760">
                  <a:moveTo>
                    <a:pt x="192900" y="198760"/>
                  </a:moveTo>
                  <a:lnTo>
                    <a:pt x="93520" y="0"/>
                  </a:lnTo>
                  <a:lnTo>
                    <a:pt x="0" y="187040"/>
                  </a:lnTo>
                  <a:lnTo>
                    <a:pt x="83268" y="183393"/>
                  </a:lnTo>
                  <a:cubicBezTo>
                    <a:pt x="115219" y="184564"/>
                    <a:pt x="147164" y="188314"/>
                    <a:pt x="178779" y="194683"/>
                  </a:cubicBezTo>
                  <a:close/>
                </a:path>
              </a:pathLst>
            </a:custGeom>
            <a:solidFill>
              <a:srgbClr val="E76C0F"/>
            </a:solidFill>
            <a:ln w="19050">
              <a:noFill/>
              <a:round/>
              <a:headEnd/>
              <a:tailEnd/>
            </a:ln>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152" name="Block Arc 151">
              <a:extLst>
                <a:ext uri="{FF2B5EF4-FFF2-40B4-BE49-F238E27FC236}">
                  <a16:creationId xmlns:a16="http://schemas.microsoft.com/office/drawing/2014/main" id="{47E3E286-4EE6-42CD-AA5E-5DA5DBA18304}"/>
                </a:ext>
              </a:extLst>
            </p:cNvPr>
            <p:cNvSpPr>
              <a:spLocks noChangeAspect="1"/>
            </p:cNvSpPr>
            <p:nvPr/>
          </p:nvSpPr>
          <p:spPr>
            <a:xfrm rot="16200000" flipH="1">
              <a:off x="5826768" y="1956099"/>
              <a:ext cx="1188720" cy="1188682"/>
            </a:xfrm>
            <a:prstGeom prst="blockArc">
              <a:avLst>
                <a:gd name="adj1" fmla="val 17136757"/>
                <a:gd name="adj2" fmla="val 10822413"/>
                <a:gd name="adj3" fmla="val 14427"/>
              </a:avLst>
            </a:pr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4"/>
                </a:solidFill>
              </a:endParaRPr>
            </a:p>
          </p:txBody>
        </p:sp>
      </p:grpSp>
      <p:grpSp>
        <p:nvGrpSpPr>
          <p:cNvPr id="153" name="Group 152">
            <a:extLst>
              <a:ext uri="{FF2B5EF4-FFF2-40B4-BE49-F238E27FC236}">
                <a16:creationId xmlns:a16="http://schemas.microsoft.com/office/drawing/2014/main" id="{31859519-6A82-4FC9-8F63-BD6FF522C6BE}"/>
              </a:ext>
            </a:extLst>
          </p:cNvPr>
          <p:cNvGrpSpPr/>
          <p:nvPr/>
        </p:nvGrpSpPr>
        <p:grpSpPr>
          <a:xfrm>
            <a:off x="9450733" y="4762974"/>
            <a:ext cx="1188682" cy="1360784"/>
            <a:chOff x="5826787" y="1956080"/>
            <a:chExt cx="1188682" cy="1360784"/>
          </a:xfrm>
          <a:effectLst>
            <a:outerShdw blurRad="88900" dist="88900" dir="2700000" algn="tl" rotWithShape="0">
              <a:prstClr val="black">
                <a:alpha val="40000"/>
              </a:prstClr>
            </a:outerShdw>
          </a:effectLst>
        </p:grpSpPr>
        <p:sp>
          <p:nvSpPr>
            <p:cNvPr id="154" name="Oval 153">
              <a:extLst>
                <a:ext uri="{FF2B5EF4-FFF2-40B4-BE49-F238E27FC236}">
                  <a16:creationId xmlns:a16="http://schemas.microsoft.com/office/drawing/2014/main" id="{03A03806-DCCF-47BE-9A5C-07362884124F}"/>
                </a:ext>
              </a:extLst>
            </p:cNvPr>
            <p:cNvSpPr>
              <a:spLocks noChangeAspect="1"/>
            </p:cNvSpPr>
            <p:nvPr/>
          </p:nvSpPr>
          <p:spPr>
            <a:xfrm>
              <a:off x="5960907" y="2093089"/>
              <a:ext cx="914370" cy="914400"/>
            </a:xfrm>
            <a:prstGeom prst="ellipse">
              <a:avLst/>
            </a:prstGeom>
            <a:solidFill>
              <a:schemeClr val="tx1">
                <a:alpha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latin typeface="Bernard MT Condensed" panose="02050806060905020404" pitchFamily="18" charset="0"/>
                </a:rPr>
                <a:t>03</a:t>
              </a:r>
              <a:br>
                <a:rPr lang="en-US" sz="1200" b="1" dirty="0">
                  <a:solidFill>
                    <a:schemeClr val="bg1"/>
                  </a:solidFill>
                  <a:latin typeface="Candara" panose="020E0502030303020204" pitchFamily="34" charset="0"/>
                </a:rPr>
              </a:br>
              <a:r>
                <a:rPr lang="en-US" sz="1100" b="1" dirty="0">
                  <a:solidFill>
                    <a:schemeClr val="bg1"/>
                  </a:solidFill>
                  <a:latin typeface="Candara" panose="020E0502030303020204" pitchFamily="34" charset="0"/>
                </a:rPr>
                <a:t>Lorem Ipsum</a:t>
              </a:r>
            </a:p>
          </p:txBody>
        </p:sp>
        <p:sp>
          <p:nvSpPr>
            <p:cNvPr id="155" name="Freeform: Shape 154">
              <a:extLst>
                <a:ext uri="{FF2B5EF4-FFF2-40B4-BE49-F238E27FC236}">
                  <a16:creationId xmlns:a16="http://schemas.microsoft.com/office/drawing/2014/main" id="{7AFE8016-A13B-49C8-8684-4B82EB011C38}"/>
                </a:ext>
              </a:extLst>
            </p:cNvPr>
            <p:cNvSpPr/>
            <p:nvPr/>
          </p:nvSpPr>
          <p:spPr bwMode="auto">
            <a:xfrm flipV="1">
              <a:off x="6359837" y="3118104"/>
              <a:ext cx="192900" cy="198760"/>
            </a:xfrm>
            <a:custGeom>
              <a:avLst/>
              <a:gdLst>
                <a:gd name="connsiteX0" fmla="*/ 192900 w 192900"/>
                <a:gd name="connsiteY0" fmla="*/ 198760 h 198760"/>
                <a:gd name="connsiteX1" fmla="*/ 93520 w 192900"/>
                <a:gd name="connsiteY1" fmla="*/ 0 h 198760"/>
                <a:gd name="connsiteX2" fmla="*/ 0 w 192900"/>
                <a:gd name="connsiteY2" fmla="*/ 187040 h 198760"/>
                <a:gd name="connsiteX3" fmla="*/ 83268 w 192900"/>
                <a:gd name="connsiteY3" fmla="*/ 183393 h 198760"/>
                <a:gd name="connsiteX4" fmla="*/ 178779 w 192900"/>
                <a:gd name="connsiteY4" fmla="*/ 194683 h 198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900" h="198760">
                  <a:moveTo>
                    <a:pt x="192900" y="198760"/>
                  </a:moveTo>
                  <a:lnTo>
                    <a:pt x="93520" y="0"/>
                  </a:lnTo>
                  <a:lnTo>
                    <a:pt x="0" y="187040"/>
                  </a:lnTo>
                  <a:lnTo>
                    <a:pt x="83268" y="183393"/>
                  </a:lnTo>
                  <a:cubicBezTo>
                    <a:pt x="115219" y="184564"/>
                    <a:pt x="147164" y="188314"/>
                    <a:pt x="178779" y="194683"/>
                  </a:cubicBezTo>
                  <a:close/>
                </a:path>
              </a:pathLst>
            </a:custGeom>
            <a:solidFill>
              <a:srgbClr val="E04621"/>
            </a:solidFill>
            <a:ln w="19050">
              <a:noFill/>
              <a:round/>
              <a:headEnd/>
              <a:tailEnd/>
            </a:ln>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156" name="Block Arc 155">
              <a:extLst>
                <a:ext uri="{FF2B5EF4-FFF2-40B4-BE49-F238E27FC236}">
                  <a16:creationId xmlns:a16="http://schemas.microsoft.com/office/drawing/2014/main" id="{DEEDFE9F-8D4F-4642-ACC4-6B846E872537}"/>
                </a:ext>
              </a:extLst>
            </p:cNvPr>
            <p:cNvSpPr>
              <a:spLocks noChangeAspect="1"/>
            </p:cNvSpPr>
            <p:nvPr/>
          </p:nvSpPr>
          <p:spPr>
            <a:xfrm rot="16200000" flipH="1">
              <a:off x="5826768" y="1956099"/>
              <a:ext cx="1188720" cy="1188682"/>
            </a:xfrm>
            <a:prstGeom prst="blockArc">
              <a:avLst>
                <a:gd name="adj1" fmla="val 20315067"/>
                <a:gd name="adj2" fmla="val 10822413"/>
                <a:gd name="adj3" fmla="val 14427"/>
              </a:avLst>
            </a:pr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grpSp>
      <p:pic>
        <p:nvPicPr>
          <p:cNvPr id="143" name="Picture 142">
            <a:hlinkClick r:id="rId2"/>
            <a:extLst>
              <a:ext uri="{FF2B5EF4-FFF2-40B4-BE49-F238E27FC236}">
                <a16:creationId xmlns:a16="http://schemas.microsoft.com/office/drawing/2014/main" id="{C3DF587D-AAF3-4C3C-B07D-250315F493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28682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Effect transition="in" filter="fade">
                                      <p:cBhvr>
                                        <p:cTn id="11" dur="1000"/>
                                        <p:tgtEl>
                                          <p:spTgt spid="8">
                                            <p:txEl>
                                              <p:pRg st="0" end="0"/>
                                            </p:txEl>
                                          </p:spTgt>
                                        </p:tgtEl>
                                      </p:cBhvr>
                                    </p:animEffect>
                                    <p:anim calcmode="lin" valueType="num">
                                      <p:cBhvr>
                                        <p:cTn id="12"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42" presetClass="entr" presetSubtype="0" fill="hold" grpId="0" nodeType="after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1000"/>
                                        <p:tgtEl>
                                          <p:spTgt spid="8">
                                            <p:txEl>
                                              <p:pRg st="2" end="2"/>
                                            </p:txEl>
                                          </p:spTgt>
                                        </p:tgtEl>
                                      </p:cBhvr>
                                    </p:animEffect>
                                    <p:anim calcmode="lin" valueType="num">
                                      <p:cBhvr>
                                        <p:cTn id="18"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750"/>
                            </p:stCondLst>
                            <p:childTnLst>
                              <p:par>
                                <p:cTn id="21" presetID="42" presetClass="entr" presetSubtype="0" fill="hold" grpId="0" nodeType="afterEffect">
                                  <p:stCondLst>
                                    <p:cond delay="0"/>
                                  </p:stCondLst>
                                  <p:childTnLst>
                                    <p:set>
                                      <p:cBhvr>
                                        <p:cTn id="22" dur="1" fill="hold">
                                          <p:stCondLst>
                                            <p:cond delay="0"/>
                                          </p:stCondLst>
                                        </p:cTn>
                                        <p:tgtEl>
                                          <p:spTgt spid="8">
                                            <p:txEl>
                                              <p:pRg st="3" end="3"/>
                                            </p:txEl>
                                          </p:spTgt>
                                        </p:tgtEl>
                                        <p:attrNameLst>
                                          <p:attrName>style.visibility</p:attrName>
                                        </p:attrNameLst>
                                      </p:cBhvr>
                                      <p:to>
                                        <p:strVal val="visible"/>
                                      </p:to>
                                    </p:set>
                                    <p:animEffect transition="in" filter="fade">
                                      <p:cBhvr>
                                        <p:cTn id="23" dur="1000"/>
                                        <p:tgtEl>
                                          <p:spTgt spid="8">
                                            <p:txEl>
                                              <p:pRg st="3" end="3"/>
                                            </p:txEl>
                                          </p:spTgt>
                                        </p:tgtEl>
                                      </p:cBhvr>
                                    </p:animEffect>
                                    <p:anim calcmode="lin" valueType="num">
                                      <p:cBhvr>
                                        <p:cTn id="24"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3750"/>
                            </p:stCondLst>
                            <p:childTnLst>
                              <p:par>
                                <p:cTn id="27" presetID="42" presetClass="entr" presetSubtype="0" fill="hold" grpId="0" nodeType="afterEffect">
                                  <p:stCondLst>
                                    <p:cond delay="0"/>
                                  </p:stCondLst>
                                  <p:childTnLst>
                                    <p:set>
                                      <p:cBhvr>
                                        <p:cTn id="28" dur="1" fill="hold">
                                          <p:stCondLst>
                                            <p:cond delay="0"/>
                                          </p:stCondLst>
                                        </p:cTn>
                                        <p:tgtEl>
                                          <p:spTgt spid="8">
                                            <p:txEl>
                                              <p:pRg st="5" end="5"/>
                                            </p:txEl>
                                          </p:spTgt>
                                        </p:tgtEl>
                                        <p:attrNameLst>
                                          <p:attrName>style.visibility</p:attrName>
                                        </p:attrNameLst>
                                      </p:cBhvr>
                                      <p:to>
                                        <p:strVal val="visible"/>
                                      </p:to>
                                    </p:set>
                                    <p:animEffect transition="in" filter="fade">
                                      <p:cBhvr>
                                        <p:cTn id="29" dur="1000"/>
                                        <p:tgtEl>
                                          <p:spTgt spid="8">
                                            <p:txEl>
                                              <p:pRg st="5" end="5"/>
                                            </p:txEl>
                                          </p:spTgt>
                                        </p:tgtEl>
                                      </p:cBhvr>
                                    </p:animEffect>
                                    <p:anim calcmode="lin" valueType="num">
                                      <p:cBhvr>
                                        <p:cTn id="30"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4750"/>
                            </p:stCondLst>
                            <p:childTnLst>
                              <p:par>
                                <p:cTn id="33" presetID="42" presetClass="entr" presetSubtype="0" fill="hold" grpId="0" nodeType="afterEffect">
                                  <p:stCondLst>
                                    <p:cond delay="0"/>
                                  </p:stCondLst>
                                  <p:childTnLst>
                                    <p:set>
                                      <p:cBhvr>
                                        <p:cTn id="34" dur="1" fill="hold">
                                          <p:stCondLst>
                                            <p:cond delay="0"/>
                                          </p:stCondLst>
                                        </p:cTn>
                                        <p:tgtEl>
                                          <p:spTgt spid="8">
                                            <p:txEl>
                                              <p:pRg st="6" end="6"/>
                                            </p:txEl>
                                          </p:spTgt>
                                        </p:tgtEl>
                                        <p:attrNameLst>
                                          <p:attrName>style.visibility</p:attrName>
                                        </p:attrNameLst>
                                      </p:cBhvr>
                                      <p:to>
                                        <p:strVal val="visible"/>
                                      </p:to>
                                    </p:set>
                                    <p:animEffect transition="in" filter="fade">
                                      <p:cBhvr>
                                        <p:cTn id="35" dur="1000"/>
                                        <p:tgtEl>
                                          <p:spTgt spid="8">
                                            <p:txEl>
                                              <p:pRg st="6" end="6"/>
                                            </p:txEl>
                                          </p:spTgt>
                                        </p:tgtEl>
                                      </p:cBhvr>
                                    </p:animEffect>
                                    <p:anim calcmode="lin" valueType="num">
                                      <p:cBhvr>
                                        <p:cTn id="36"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5750"/>
                            </p:stCondLst>
                            <p:childTnLst>
                              <p:par>
                                <p:cTn id="39" presetID="42" presetClass="entr" presetSubtype="0" fill="hold" grpId="0" nodeType="afterEffect">
                                  <p:stCondLst>
                                    <p:cond delay="0"/>
                                  </p:stCondLst>
                                  <p:childTnLst>
                                    <p:set>
                                      <p:cBhvr>
                                        <p:cTn id="40" dur="1" fill="hold">
                                          <p:stCondLst>
                                            <p:cond delay="0"/>
                                          </p:stCondLst>
                                        </p:cTn>
                                        <p:tgtEl>
                                          <p:spTgt spid="8">
                                            <p:txEl>
                                              <p:pRg st="7" end="7"/>
                                            </p:txEl>
                                          </p:spTgt>
                                        </p:tgtEl>
                                        <p:attrNameLst>
                                          <p:attrName>style.visibility</p:attrName>
                                        </p:attrNameLst>
                                      </p:cBhvr>
                                      <p:to>
                                        <p:strVal val="visible"/>
                                      </p:to>
                                    </p:set>
                                    <p:animEffect transition="in" filter="fade">
                                      <p:cBhvr>
                                        <p:cTn id="41" dur="1000"/>
                                        <p:tgtEl>
                                          <p:spTgt spid="8">
                                            <p:txEl>
                                              <p:pRg st="7" end="7"/>
                                            </p:txEl>
                                          </p:spTgt>
                                        </p:tgtEl>
                                      </p:cBhvr>
                                    </p:animEffect>
                                    <p:anim calcmode="lin" valueType="num">
                                      <p:cBhvr>
                                        <p:cTn id="42"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43"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par>
                          <p:cTn id="44" fill="hold">
                            <p:stCondLst>
                              <p:cond delay="6750"/>
                            </p:stCondLst>
                            <p:childTnLst>
                              <p:par>
                                <p:cTn id="45" presetID="2" presetClass="entr" presetSubtype="4" fill="hold" grpId="0" nodeType="afterEffect">
                                  <p:stCondLst>
                                    <p:cond delay="0"/>
                                  </p:stCondLst>
                                  <p:childTnLst>
                                    <p:set>
                                      <p:cBhvr>
                                        <p:cTn id="46" dur="1" fill="hold">
                                          <p:stCondLst>
                                            <p:cond delay="0"/>
                                          </p:stCondLst>
                                        </p:cTn>
                                        <p:tgtEl>
                                          <p:spTgt spid="30"/>
                                        </p:tgtEl>
                                        <p:attrNameLst>
                                          <p:attrName>style.visibility</p:attrName>
                                        </p:attrNameLst>
                                      </p:cBhvr>
                                      <p:to>
                                        <p:strVal val="visible"/>
                                      </p:to>
                                    </p:set>
                                    <p:anim calcmode="lin" valueType="num">
                                      <p:cBhvr additive="base">
                                        <p:cTn id="47" dur="1500" fill="hold"/>
                                        <p:tgtEl>
                                          <p:spTgt spid="30"/>
                                        </p:tgtEl>
                                        <p:attrNameLst>
                                          <p:attrName>ppt_x</p:attrName>
                                        </p:attrNameLst>
                                      </p:cBhvr>
                                      <p:tavLst>
                                        <p:tav tm="0">
                                          <p:val>
                                            <p:strVal val="#ppt_x"/>
                                          </p:val>
                                        </p:tav>
                                        <p:tav tm="100000">
                                          <p:val>
                                            <p:strVal val="#ppt_x"/>
                                          </p:val>
                                        </p:tav>
                                      </p:tavLst>
                                    </p:anim>
                                    <p:anim calcmode="lin" valueType="num">
                                      <p:cBhvr additive="base">
                                        <p:cTn id="48" dur="1500" fill="hold"/>
                                        <p:tgtEl>
                                          <p:spTgt spid="30"/>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1"/>
                                        </p:tgtEl>
                                        <p:attrNameLst>
                                          <p:attrName>style.visibility</p:attrName>
                                        </p:attrNameLst>
                                      </p:cBhvr>
                                      <p:to>
                                        <p:strVal val="visible"/>
                                      </p:to>
                                    </p:set>
                                    <p:anim calcmode="lin" valueType="num">
                                      <p:cBhvr additive="base">
                                        <p:cTn id="51" dur="1500" fill="hold"/>
                                        <p:tgtEl>
                                          <p:spTgt spid="31"/>
                                        </p:tgtEl>
                                        <p:attrNameLst>
                                          <p:attrName>ppt_x</p:attrName>
                                        </p:attrNameLst>
                                      </p:cBhvr>
                                      <p:tavLst>
                                        <p:tav tm="0">
                                          <p:val>
                                            <p:strVal val="#ppt_x"/>
                                          </p:val>
                                        </p:tav>
                                        <p:tav tm="100000">
                                          <p:val>
                                            <p:strVal val="#ppt_x"/>
                                          </p:val>
                                        </p:tav>
                                      </p:tavLst>
                                    </p:anim>
                                    <p:anim calcmode="lin" valueType="num">
                                      <p:cBhvr additive="base">
                                        <p:cTn id="52" dur="1500" fill="hold"/>
                                        <p:tgtEl>
                                          <p:spTgt spid="31"/>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2"/>
                                        </p:tgtEl>
                                        <p:attrNameLst>
                                          <p:attrName>style.visibility</p:attrName>
                                        </p:attrNameLst>
                                      </p:cBhvr>
                                      <p:to>
                                        <p:strVal val="visible"/>
                                      </p:to>
                                    </p:set>
                                    <p:anim calcmode="lin" valueType="num">
                                      <p:cBhvr additive="base">
                                        <p:cTn id="55" dur="1500" fill="hold"/>
                                        <p:tgtEl>
                                          <p:spTgt spid="32"/>
                                        </p:tgtEl>
                                        <p:attrNameLst>
                                          <p:attrName>ppt_x</p:attrName>
                                        </p:attrNameLst>
                                      </p:cBhvr>
                                      <p:tavLst>
                                        <p:tav tm="0">
                                          <p:val>
                                            <p:strVal val="#ppt_x"/>
                                          </p:val>
                                        </p:tav>
                                        <p:tav tm="100000">
                                          <p:val>
                                            <p:strVal val="#ppt_x"/>
                                          </p:val>
                                        </p:tav>
                                      </p:tavLst>
                                    </p:anim>
                                    <p:anim calcmode="lin" valueType="num">
                                      <p:cBhvr additive="base">
                                        <p:cTn id="56" dur="1500" fill="hold"/>
                                        <p:tgtEl>
                                          <p:spTgt spid="32"/>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33"/>
                                        </p:tgtEl>
                                        <p:attrNameLst>
                                          <p:attrName>style.visibility</p:attrName>
                                        </p:attrNameLst>
                                      </p:cBhvr>
                                      <p:to>
                                        <p:strVal val="visible"/>
                                      </p:to>
                                    </p:set>
                                    <p:anim calcmode="lin" valueType="num">
                                      <p:cBhvr additive="base">
                                        <p:cTn id="59" dur="1500" fill="hold"/>
                                        <p:tgtEl>
                                          <p:spTgt spid="33"/>
                                        </p:tgtEl>
                                        <p:attrNameLst>
                                          <p:attrName>ppt_x</p:attrName>
                                        </p:attrNameLst>
                                      </p:cBhvr>
                                      <p:tavLst>
                                        <p:tav tm="0">
                                          <p:val>
                                            <p:strVal val="#ppt_x"/>
                                          </p:val>
                                        </p:tav>
                                        <p:tav tm="100000">
                                          <p:val>
                                            <p:strVal val="#ppt_x"/>
                                          </p:val>
                                        </p:tav>
                                      </p:tavLst>
                                    </p:anim>
                                    <p:anim calcmode="lin" valueType="num">
                                      <p:cBhvr additive="base">
                                        <p:cTn id="60" dur="1500" fill="hold"/>
                                        <p:tgtEl>
                                          <p:spTgt spid="33"/>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34"/>
                                        </p:tgtEl>
                                        <p:attrNameLst>
                                          <p:attrName>style.visibility</p:attrName>
                                        </p:attrNameLst>
                                      </p:cBhvr>
                                      <p:to>
                                        <p:strVal val="visible"/>
                                      </p:to>
                                    </p:set>
                                    <p:anim calcmode="lin" valueType="num">
                                      <p:cBhvr additive="base">
                                        <p:cTn id="63" dur="1500" fill="hold"/>
                                        <p:tgtEl>
                                          <p:spTgt spid="34"/>
                                        </p:tgtEl>
                                        <p:attrNameLst>
                                          <p:attrName>ppt_x</p:attrName>
                                        </p:attrNameLst>
                                      </p:cBhvr>
                                      <p:tavLst>
                                        <p:tav tm="0">
                                          <p:val>
                                            <p:strVal val="#ppt_x"/>
                                          </p:val>
                                        </p:tav>
                                        <p:tav tm="100000">
                                          <p:val>
                                            <p:strVal val="#ppt_x"/>
                                          </p:val>
                                        </p:tav>
                                      </p:tavLst>
                                    </p:anim>
                                    <p:anim calcmode="lin" valueType="num">
                                      <p:cBhvr additive="base">
                                        <p:cTn id="64" dur="1500" fill="hold"/>
                                        <p:tgtEl>
                                          <p:spTgt spid="34"/>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35"/>
                                        </p:tgtEl>
                                        <p:attrNameLst>
                                          <p:attrName>style.visibility</p:attrName>
                                        </p:attrNameLst>
                                      </p:cBhvr>
                                      <p:to>
                                        <p:strVal val="visible"/>
                                      </p:to>
                                    </p:set>
                                    <p:anim calcmode="lin" valueType="num">
                                      <p:cBhvr additive="base">
                                        <p:cTn id="67" dur="1500" fill="hold"/>
                                        <p:tgtEl>
                                          <p:spTgt spid="35"/>
                                        </p:tgtEl>
                                        <p:attrNameLst>
                                          <p:attrName>ppt_x</p:attrName>
                                        </p:attrNameLst>
                                      </p:cBhvr>
                                      <p:tavLst>
                                        <p:tav tm="0">
                                          <p:val>
                                            <p:strVal val="#ppt_x"/>
                                          </p:val>
                                        </p:tav>
                                        <p:tav tm="100000">
                                          <p:val>
                                            <p:strVal val="#ppt_x"/>
                                          </p:val>
                                        </p:tav>
                                      </p:tavLst>
                                    </p:anim>
                                    <p:anim calcmode="lin" valueType="num">
                                      <p:cBhvr additive="base">
                                        <p:cTn id="68" dur="1500" fill="hold"/>
                                        <p:tgtEl>
                                          <p:spTgt spid="35"/>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36"/>
                                        </p:tgtEl>
                                        <p:attrNameLst>
                                          <p:attrName>style.visibility</p:attrName>
                                        </p:attrNameLst>
                                      </p:cBhvr>
                                      <p:to>
                                        <p:strVal val="visible"/>
                                      </p:to>
                                    </p:set>
                                    <p:anim calcmode="lin" valueType="num">
                                      <p:cBhvr additive="base">
                                        <p:cTn id="71" dur="1500" fill="hold"/>
                                        <p:tgtEl>
                                          <p:spTgt spid="36"/>
                                        </p:tgtEl>
                                        <p:attrNameLst>
                                          <p:attrName>ppt_x</p:attrName>
                                        </p:attrNameLst>
                                      </p:cBhvr>
                                      <p:tavLst>
                                        <p:tav tm="0">
                                          <p:val>
                                            <p:strVal val="#ppt_x"/>
                                          </p:val>
                                        </p:tav>
                                        <p:tav tm="100000">
                                          <p:val>
                                            <p:strVal val="#ppt_x"/>
                                          </p:val>
                                        </p:tav>
                                      </p:tavLst>
                                    </p:anim>
                                    <p:anim calcmode="lin" valueType="num">
                                      <p:cBhvr additive="base">
                                        <p:cTn id="72" dur="1500" fill="hold"/>
                                        <p:tgtEl>
                                          <p:spTgt spid="36"/>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37"/>
                                        </p:tgtEl>
                                        <p:attrNameLst>
                                          <p:attrName>style.visibility</p:attrName>
                                        </p:attrNameLst>
                                      </p:cBhvr>
                                      <p:to>
                                        <p:strVal val="visible"/>
                                      </p:to>
                                    </p:set>
                                    <p:anim calcmode="lin" valueType="num">
                                      <p:cBhvr additive="base">
                                        <p:cTn id="75" dur="1500" fill="hold"/>
                                        <p:tgtEl>
                                          <p:spTgt spid="37"/>
                                        </p:tgtEl>
                                        <p:attrNameLst>
                                          <p:attrName>ppt_x</p:attrName>
                                        </p:attrNameLst>
                                      </p:cBhvr>
                                      <p:tavLst>
                                        <p:tav tm="0">
                                          <p:val>
                                            <p:strVal val="#ppt_x"/>
                                          </p:val>
                                        </p:tav>
                                        <p:tav tm="100000">
                                          <p:val>
                                            <p:strVal val="#ppt_x"/>
                                          </p:val>
                                        </p:tav>
                                      </p:tavLst>
                                    </p:anim>
                                    <p:anim calcmode="lin" valueType="num">
                                      <p:cBhvr additive="base">
                                        <p:cTn id="76" dur="1500" fill="hold"/>
                                        <p:tgtEl>
                                          <p:spTgt spid="37"/>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38"/>
                                        </p:tgtEl>
                                        <p:attrNameLst>
                                          <p:attrName>style.visibility</p:attrName>
                                        </p:attrNameLst>
                                      </p:cBhvr>
                                      <p:to>
                                        <p:strVal val="visible"/>
                                      </p:to>
                                    </p:set>
                                    <p:anim calcmode="lin" valueType="num">
                                      <p:cBhvr additive="base">
                                        <p:cTn id="79" dur="1500" fill="hold"/>
                                        <p:tgtEl>
                                          <p:spTgt spid="38"/>
                                        </p:tgtEl>
                                        <p:attrNameLst>
                                          <p:attrName>ppt_x</p:attrName>
                                        </p:attrNameLst>
                                      </p:cBhvr>
                                      <p:tavLst>
                                        <p:tav tm="0">
                                          <p:val>
                                            <p:strVal val="#ppt_x"/>
                                          </p:val>
                                        </p:tav>
                                        <p:tav tm="100000">
                                          <p:val>
                                            <p:strVal val="#ppt_x"/>
                                          </p:val>
                                        </p:tav>
                                      </p:tavLst>
                                    </p:anim>
                                    <p:anim calcmode="lin" valueType="num">
                                      <p:cBhvr additive="base">
                                        <p:cTn id="80" dur="1500" fill="hold"/>
                                        <p:tgtEl>
                                          <p:spTgt spid="38"/>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39"/>
                                        </p:tgtEl>
                                        <p:attrNameLst>
                                          <p:attrName>style.visibility</p:attrName>
                                        </p:attrNameLst>
                                      </p:cBhvr>
                                      <p:to>
                                        <p:strVal val="visible"/>
                                      </p:to>
                                    </p:set>
                                    <p:anim calcmode="lin" valueType="num">
                                      <p:cBhvr additive="base">
                                        <p:cTn id="83" dur="1500" fill="hold"/>
                                        <p:tgtEl>
                                          <p:spTgt spid="39"/>
                                        </p:tgtEl>
                                        <p:attrNameLst>
                                          <p:attrName>ppt_x</p:attrName>
                                        </p:attrNameLst>
                                      </p:cBhvr>
                                      <p:tavLst>
                                        <p:tav tm="0">
                                          <p:val>
                                            <p:strVal val="#ppt_x"/>
                                          </p:val>
                                        </p:tav>
                                        <p:tav tm="100000">
                                          <p:val>
                                            <p:strVal val="#ppt_x"/>
                                          </p:val>
                                        </p:tav>
                                      </p:tavLst>
                                    </p:anim>
                                    <p:anim calcmode="lin" valueType="num">
                                      <p:cBhvr additive="base">
                                        <p:cTn id="84" dur="1500" fill="hold"/>
                                        <p:tgtEl>
                                          <p:spTgt spid="39"/>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40"/>
                                        </p:tgtEl>
                                        <p:attrNameLst>
                                          <p:attrName>style.visibility</p:attrName>
                                        </p:attrNameLst>
                                      </p:cBhvr>
                                      <p:to>
                                        <p:strVal val="visible"/>
                                      </p:to>
                                    </p:set>
                                    <p:anim calcmode="lin" valueType="num">
                                      <p:cBhvr additive="base">
                                        <p:cTn id="87" dur="1500" fill="hold"/>
                                        <p:tgtEl>
                                          <p:spTgt spid="40"/>
                                        </p:tgtEl>
                                        <p:attrNameLst>
                                          <p:attrName>ppt_x</p:attrName>
                                        </p:attrNameLst>
                                      </p:cBhvr>
                                      <p:tavLst>
                                        <p:tav tm="0">
                                          <p:val>
                                            <p:strVal val="#ppt_x"/>
                                          </p:val>
                                        </p:tav>
                                        <p:tav tm="100000">
                                          <p:val>
                                            <p:strVal val="#ppt_x"/>
                                          </p:val>
                                        </p:tav>
                                      </p:tavLst>
                                    </p:anim>
                                    <p:anim calcmode="lin" valueType="num">
                                      <p:cBhvr additive="base">
                                        <p:cTn id="88" dur="1500" fill="hold"/>
                                        <p:tgtEl>
                                          <p:spTgt spid="40"/>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41"/>
                                        </p:tgtEl>
                                        <p:attrNameLst>
                                          <p:attrName>style.visibility</p:attrName>
                                        </p:attrNameLst>
                                      </p:cBhvr>
                                      <p:to>
                                        <p:strVal val="visible"/>
                                      </p:to>
                                    </p:set>
                                    <p:anim calcmode="lin" valueType="num">
                                      <p:cBhvr additive="base">
                                        <p:cTn id="91" dur="1500" fill="hold"/>
                                        <p:tgtEl>
                                          <p:spTgt spid="41"/>
                                        </p:tgtEl>
                                        <p:attrNameLst>
                                          <p:attrName>ppt_x</p:attrName>
                                        </p:attrNameLst>
                                      </p:cBhvr>
                                      <p:tavLst>
                                        <p:tav tm="0">
                                          <p:val>
                                            <p:strVal val="#ppt_x"/>
                                          </p:val>
                                        </p:tav>
                                        <p:tav tm="100000">
                                          <p:val>
                                            <p:strVal val="#ppt_x"/>
                                          </p:val>
                                        </p:tav>
                                      </p:tavLst>
                                    </p:anim>
                                    <p:anim calcmode="lin" valueType="num">
                                      <p:cBhvr additive="base">
                                        <p:cTn id="92" dur="1500" fill="hold"/>
                                        <p:tgtEl>
                                          <p:spTgt spid="41"/>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42"/>
                                        </p:tgtEl>
                                        <p:attrNameLst>
                                          <p:attrName>style.visibility</p:attrName>
                                        </p:attrNameLst>
                                      </p:cBhvr>
                                      <p:to>
                                        <p:strVal val="visible"/>
                                      </p:to>
                                    </p:set>
                                    <p:anim calcmode="lin" valueType="num">
                                      <p:cBhvr additive="base">
                                        <p:cTn id="95" dur="1500" fill="hold"/>
                                        <p:tgtEl>
                                          <p:spTgt spid="42"/>
                                        </p:tgtEl>
                                        <p:attrNameLst>
                                          <p:attrName>ppt_x</p:attrName>
                                        </p:attrNameLst>
                                      </p:cBhvr>
                                      <p:tavLst>
                                        <p:tav tm="0">
                                          <p:val>
                                            <p:strVal val="#ppt_x"/>
                                          </p:val>
                                        </p:tav>
                                        <p:tav tm="100000">
                                          <p:val>
                                            <p:strVal val="#ppt_x"/>
                                          </p:val>
                                        </p:tav>
                                      </p:tavLst>
                                    </p:anim>
                                    <p:anim calcmode="lin" valueType="num">
                                      <p:cBhvr additive="base">
                                        <p:cTn id="96" dur="1500" fill="hold"/>
                                        <p:tgtEl>
                                          <p:spTgt spid="42"/>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43"/>
                                        </p:tgtEl>
                                        <p:attrNameLst>
                                          <p:attrName>style.visibility</p:attrName>
                                        </p:attrNameLst>
                                      </p:cBhvr>
                                      <p:to>
                                        <p:strVal val="visible"/>
                                      </p:to>
                                    </p:set>
                                    <p:anim calcmode="lin" valueType="num">
                                      <p:cBhvr additive="base">
                                        <p:cTn id="99" dur="1500" fill="hold"/>
                                        <p:tgtEl>
                                          <p:spTgt spid="43"/>
                                        </p:tgtEl>
                                        <p:attrNameLst>
                                          <p:attrName>ppt_x</p:attrName>
                                        </p:attrNameLst>
                                      </p:cBhvr>
                                      <p:tavLst>
                                        <p:tav tm="0">
                                          <p:val>
                                            <p:strVal val="#ppt_x"/>
                                          </p:val>
                                        </p:tav>
                                        <p:tav tm="100000">
                                          <p:val>
                                            <p:strVal val="#ppt_x"/>
                                          </p:val>
                                        </p:tav>
                                      </p:tavLst>
                                    </p:anim>
                                    <p:anim calcmode="lin" valueType="num">
                                      <p:cBhvr additive="base">
                                        <p:cTn id="100" dur="1500" fill="hold"/>
                                        <p:tgtEl>
                                          <p:spTgt spid="43"/>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44"/>
                                        </p:tgtEl>
                                        <p:attrNameLst>
                                          <p:attrName>style.visibility</p:attrName>
                                        </p:attrNameLst>
                                      </p:cBhvr>
                                      <p:to>
                                        <p:strVal val="visible"/>
                                      </p:to>
                                    </p:set>
                                    <p:anim calcmode="lin" valueType="num">
                                      <p:cBhvr additive="base">
                                        <p:cTn id="103" dur="1500" fill="hold"/>
                                        <p:tgtEl>
                                          <p:spTgt spid="44"/>
                                        </p:tgtEl>
                                        <p:attrNameLst>
                                          <p:attrName>ppt_x</p:attrName>
                                        </p:attrNameLst>
                                      </p:cBhvr>
                                      <p:tavLst>
                                        <p:tav tm="0">
                                          <p:val>
                                            <p:strVal val="#ppt_x"/>
                                          </p:val>
                                        </p:tav>
                                        <p:tav tm="100000">
                                          <p:val>
                                            <p:strVal val="#ppt_x"/>
                                          </p:val>
                                        </p:tav>
                                      </p:tavLst>
                                    </p:anim>
                                    <p:anim calcmode="lin" valueType="num">
                                      <p:cBhvr additive="base">
                                        <p:cTn id="104" dur="1500" fill="hold"/>
                                        <p:tgtEl>
                                          <p:spTgt spid="44"/>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45"/>
                                        </p:tgtEl>
                                        <p:attrNameLst>
                                          <p:attrName>style.visibility</p:attrName>
                                        </p:attrNameLst>
                                      </p:cBhvr>
                                      <p:to>
                                        <p:strVal val="visible"/>
                                      </p:to>
                                    </p:set>
                                    <p:anim calcmode="lin" valueType="num">
                                      <p:cBhvr additive="base">
                                        <p:cTn id="107" dur="1500" fill="hold"/>
                                        <p:tgtEl>
                                          <p:spTgt spid="45"/>
                                        </p:tgtEl>
                                        <p:attrNameLst>
                                          <p:attrName>ppt_x</p:attrName>
                                        </p:attrNameLst>
                                      </p:cBhvr>
                                      <p:tavLst>
                                        <p:tav tm="0">
                                          <p:val>
                                            <p:strVal val="#ppt_x"/>
                                          </p:val>
                                        </p:tav>
                                        <p:tav tm="100000">
                                          <p:val>
                                            <p:strVal val="#ppt_x"/>
                                          </p:val>
                                        </p:tav>
                                      </p:tavLst>
                                    </p:anim>
                                    <p:anim calcmode="lin" valueType="num">
                                      <p:cBhvr additive="base">
                                        <p:cTn id="108" dur="1500" fill="hold"/>
                                        <p:tgtEl>
                                          <p:spTgt spid="45"/>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46"/>
                                        </p:tgtEl>
                                        <p:attrNameLst>
                                          <p:attrName>style.visibility</p:attrName>
                                        </p:attrNameLst>
                                      </p:cBhvr>
                                      <p:to>
                                        <p:strVal val="visible"/>
                                      </p:to>
                                    </p:set>
                                    <p:anim calcmode="lin" valueType="num">
                                      <p:cBhvr additive="base">
                                        <p:cTn id="111" dur="1500" fill="hold"/>
                                        <p:tgtEl>
                                          <p:spTgt spid="46"/>
                                        </p:tgtEl>
                                        <p:attrNameLst>
                                          <p:attrName>ppt_x</p:attrName>
                                        </p:attrNameLst>
                                      </p:cBhvr>
                                      <p:tavLst>
                                        <p:tav tm="0">
                                          <p:val>
                                            <p:strVal val="#ppt_x"/>
                                          </p:val>
                                        </p:tav>
                                        <p:tav tm="100000">
                                          <p:val>
                                            <p:strVal val="#ppt_x"/>
                                          </p:val>
                                        </p:tav>
                                      </p:tavLst>
                                    </p:anim>
                                    <p:anim calcmode="lin" valueType="num">
                                      <p:cBhvr additive="base">
                                        <p:cTn id="112" dur="1500" fill="hold"/>
                                        <p:tgtEl>
                                          <p:spTgt spid="46"/>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47"/>
                                        </p:tgtEl>
                                        <p:attrNameLst>
                                          <p:attrName>style.visibility</p:attrName>
                                        </p:attrNameLst>
                                      </p:cBhvr>
                                      <p:to>
                                        <p:strVal val="visible"/>
                                      </p:to>
                                    </p:set>
                                    <p:anim calcmode="lin" valueType="num">
                                      <p:cBhvr additive="base">
                                        <p:cTn id="115" dur="1500" fill="hold"/>
                                        <p:tgtEl>
                                          <p:spTgt spid="47"/>
                                        </p:tgtEl>
                                        <p:attrNameLst>
                                          <p:attrName>ppt_x</p:attrName>
                                        </p:attrNameLst>
                                      </p:cBhvr>
                                      <p:tavLst>
                                        <p:tav tm="0">
                                          <p:val>
                                            <p:strVal val="#ppt_x"/>
                                          </p:val>
                                        </p:tav>
                                        <p:tav tm="100000">
                                          <p:val>
                                            <p:strVal val="#ppt_x"/>
                                          </p:val>
                                        </p:tav>
                                      </p:tavLst>
                                    </p:anim>
                                    <p:anim calcmode="lin" valueType="num">
                                      <p:cBhvr additive="base">
                                        <p:cTn id="116" dur="1500" fill="hold"/>
                                        <p:tgtEl>
                                          <p:spTgt spid="47"/>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48"/>
                                        </p:tgtEl>
                                        <p:attrNameLst>
                                          <p:attrName>style.visibility</p:attrName>
                                        </p:attrNameLst>
                                      </p:cBhvr>
                                      <p:to>
                                        <p:strVal val="visible"/>
                                      </p:to>
                                    </p:set>
                                    <p:anim calcmode="lin" valueType="num">
                                      <p:cBhvr additive="base">
                                        <p:cTn id="119" dur="1500" fill="hold"/>
                                        <p:tgtEl>
                                          <p:spTgt spid="48"/>
                                        </p:tgtEl>
                                        <p:attrNameLst>
                                          <p:attrName>ppt_x</p:attrName>
                                        </p:attrNameLst>
                                      </p:cBhvr>
                                      <p:tavLst>
                                        <p:tav tm="0">
                                          <p:val>
                                            <p:strVal val="#ppt_x"/>
                                          </p:val>
                                        </p:tav>
                                        <p:tav tm="100000">
                                          <p:val>
                                            <p:strVal val="#ppt_x"/>
                                          </p:val>
                                        </p:tav>
                                      </p:tavLst>
                                    </p:anim>
                                    <p:anim calcmode="lin" valueType="num">
                                      <p:cBhvr additive="base">
                                        <p:cTn id="120" dur="1500" fill="hold"/>
                                        <p:tgtEl>
                                          <p:spTgt spid="48"/>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49"/>
                                        </p:tgtEl>
                                        <p:attrNameLst>
                                          <p:attrName>style.visibility</p:attrName>
                                        </p:attrNameLst>
                                      </p:cBhvr>
                                      <p:to>
                                        <p:strVal val="visible"/>
                                      </p:to>
                                    </p:set>
                                    <p:anim calcmode="lin" valueType="num">
                                      <p:cBhvr additive="base">
                                        <p:cTn id="123" dur="1500" fill="hold"/>
                                        <p:tgtEl>
                                          <p:spTgt spid="49"/>
                                        </p:tgtEl>
                                        <p:attrNameLst>
                                          <p:attrName>ppt_x</p:attrName>
                                        </p:attrNameLst>
                                      </p:cBhvr>
                                      <p:tavLst>
                                        <p:tav tm="0">
                                          <p:val>
                                            <p:strVal val="#ppt_x"/>
                                          </p:val>
                                        </p:tav>
                                        <p:tav tm="100000">
                                          <p:val>
                                            <p:strVal val="#ppt_x"/>
                                          </p:val>
                                        </p:tav>
                                      </p:tavLst>
                                    </p:anim>
                                    <p:anim calcmode="lin" valueType="num">
                                      <p:cBhvr additive="base">
                                        <p:cTn id="124" dur="1500" fill="hold"/>
                                        <p:tgtEl>
                                          <p:spTgt spid="49"/>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50"/>
                                        </p:tgtEl>
                                        <p:attrNameLst>
                                          <p:attrName>style.visibility</p:attrName>
                                        </p:attrNameLst>
                                      </p:cBhvr>
                                      <p:to>
                                        <p:strVal val="visible"/>
                                      </p:to>
                                    </p:set>
                                    <p:anim calcmode="lin" valueType="num">
                                      <p:cBhvr additive="base">
                                        <p:cTn id="127" dur="1500" fill="hold"/>
                                        <p:tgtEl>
                                          <p:spTgt spid="50"/>
                                        </p:tgtEl>
                                        <p:attrNameLst>
                                          <p:attrName>ppt_x</p:attrName>
                                        </p:attrNameLst>
                                      </p:cBhvr>
                                      <p:tavLst>
                                        <p:tav tm="0">
                                          <p:val>
                                            <p:strVal val="#ppt_x"/>
                                          </p:val>
                                        </p:tav>
                                        <p:tav tm="100000">
                                          <p:val>
                                            <p:strVal val="#ppt_x"/>
                                          </p:val>
                                        </p:tav>
                                      </p:tavLst>
                                    </p:anim>
                                    <p:anim calcmode="lin" valueType="num">
                                      <p:cBhvr additive="base">
                                        <p:cTn id="128" dur="1500" fill="hold"/>
                                        <p:tgtEl>
                                          <p:spTgt spid="50"/>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51"/>
                                        </p:tgtEl>
                                        <p:attrNameLst>
                                          <p:attrName>style.visibility</p:attrName>
                                        </p:attrNameLst>
                                      </p:cBhvr>
                                      <p:to>
                                        <p:strVal val="visible"/>
                                      </p:to>
                                    </p:set>
                                    <p:anim calcmode="lin" valueType="num">
                                      <p:cBhvr additive="base">
                                        <p:cTn id="131" dur="1500" fill="hold"/>
                                        <p:tgtEl>
                                          <p:spTgt spid="51"/>
                                        </p:tgtEl>
                                        <p:attrNameLst>
                                          <p:attrName>ppt_x</p:attrName>
                                        </p:attrNameLst>
                                      </p:cBhvr>
                                      <p:tavLst>
                                        <p:tav tm="0">
                                          <p:val>
                                            <p:strVal val="#ppt_x"/>
                                          </p:val>
                                        </p:tav>
                                        <p:tav tm="100000">
                                          <p:val>
                                            <p:strVal val="#ppt_x"/>
                                          </p:val>
                                        </p:tav>
                                      </p:tavLst>
                                    </p:anim>
                                    <p:anim calcmode="lin" valueType="num">
                                      <p:cBhvr additive="base">
                                        <p:cTn id="132" dur="1500" fill="hold"/>
                                        <p:tgtEl>
                                          <p:spTgt spid="51"/>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52"/>
                                        </p:tgtEl>
                                        <p:attrNameLst>
                                          <p:attrName>style.visibility</p:attrName>
                                        </p:attrNameLst>
                                      </p:cBhvr>
                                      <p:to>
                                        <p:strVal val="visible"/>
                                      </p:to>
                                    </p:set>
                                    <p:anim calcmode="lin" valueType="num">
                                      <p:cBhvr additive="base">
                                        <p:cTn id="135" dur="1500" fill="hold"/>
                                        <p:tgtEl>
                                          <p:spTgt spid="52"/>
                                        </p:tgtEl>
                                        <p:attrNameLst>
                                          <p:attrName>ppt_x</p:attrName>
                                        </p:attrNameLst>
                                      </p:cBhvr>
                                      <p:tavLst>
                                        <p:tav tm="0">
                                          <p:val>
                                            <p:strVal val="#ppt_x"/>
                                          </p:val>
                                        </p:tav>
                                        <p:tav tm="100000">
                                          <p:val>
                                            <p:strVal val="#ppt_x"/>
                                          </p:val>
                                        </p:tav>
                                      </p:tavLst>
                                    </p:anim>
                                    <p:anim calcmode="lin" valueType="num">
                                      <p:cBhvr additive="base">
                                        <p:cTn id="136" dur="1500" fill="hold"/>
                                        <p:tgtEl>
                                          <p:spTgt spid="52"/>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53"/>
                                        </p:tgtEl>
                                        <p:attrNameLst>
                                          <p:attrName>style.visibility</p:attrName>
                                        </p:attrNameLst>
                                      </p:cBhvr>
                                      <p:to>
                                        <p:strVal val="visible"/>
                                      </p:to>
                                    </p:set>
                                    <p:anim calcmode="lin" valueType="num">
                                      <p:cBhvr additive="base">
                                        <p:cTn id="139" dur="1500" fill="hold"/>
                                        <p:tgtEl>
                                          <p:spTgt spid="53"/>
                                        </p:tgtEl>
                                        <p:attrNameLst>
                                          <p:attrName>ppt_x</p:attrName>
                                        </p:attrNameLst>
                                      </p:cBhvr>
                                      <p:tavLst>
                                        <p:tav tm="0">
                                          <p:val>
                                            <p:strVal val="#ppt_x"/>
                                          </p:val>
                                        </p:tav>
                                        <p:tav tm="100000">
                                          <p:val>
                                            <p:strVal val="#ppt_x"/>
                                          </p:val>
                                        </p:tav>
                                      </p:tavLst>
                                    </p:anim>
                                    <p:anim calcmode="lin" valueType="num">
                                      <p:cBhvr additive="base">
                                        <p:cTn id="140" dur="1500" fill="hold"/>
                                        <p:tgtEl>
                                          <p:spTgt spid="53"/>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54"/>
                                        </p:tgtEl>
                                        <p:attrNameLst>
                                          <p:attrName>style.visibility</p:attrName>
                                        </p:attrNameLst>
                                      </p:cBhvr>
                                      <p:to>
                                        <p:strVal val="visible"/>
                                      </p:to>
                                    </p:set>
                                    <p:anim calcmode="lin" valueType="num">
                                      <p:cBhvr additive="base">
                                        <p:cTn id="143" dur="1500" fill="hold"/>
                                        <p:tgtEl>
                                          <p:spTgt spid="54"/>
                                        </p:tgtEl>
                                        <p:attrNameLst>
                                          <p:attrName>ppt_x</p:attrName>
                                        </p:attrNameLst>
                                      </p:cBhvr>
                                      <p:tavLst>
                                        <p:tav tm="0">
                                          <p:val>
                                            <p:strVal val="#ppt_x"/>
                                          </p:val>
                                        </p:tav>
                                        <p:tav tm="100000">
                                          <p:val>
                                            <p:strVal val="#ppt_x"/>
                                          </p:val>
                                        </p:tav>
                                      </p:tavLst>
                                    </p:anim>
                                    <p:anim calcmode="lin" valueType="num">
                                      <p:cBhvr additive="base">
                                        <p:cTn id="144" dur="1500" fill="hold"/>
                                        <p:tgtEl>
                                          <p:spTgt spid="54"/>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55"/>
                                        </p:tgtEl>
                                        <p:attrNameLst>
                                          <p:attrName>style.visibility</p:attrName>
                                        </p:attrNameLst>
                                      </p:cBhvr>
                                      <p:to>
                                        <p:strVal val="visible"/>
                                      </p:to>
                                    </p:set>
                                    <p:anim calcmode="lin" valueType="num">
                                      <p:cBhvr additive="base">
                                        <p:cTn id="147" dur="1500" fill="hold"/>
                                        <p:tgtEl>
                                          <p:spTgt spid="55"/>
                                        </p:tgtEl>
                                        <p:attrNameLst>
                                          <p:attrName>ppt_x</p:attrName>
                                        </p:attrNameLst>
                                      </p:cBhvr>
                                      <p:tavLst>
                                        <p:tav tm="0">
                                          <p:val>
                                            <p:strVal val="#ppt_x"/>
                                          </p:val>
                                        </p:tav>
                                        <p:tav tm="100000">
                                          <p:val>
                                            <p:strVal val="#ppt_x"/>
                                          </p:val>
                                        </p:tav>
                                      </p:tavLst>
                                    </p:anim>
                                    <p:anim calcmode="lin" valueType="num">
                                      <p:cBhvr additive="base">
                                        <p:cTn id="148" dur="1500" fill="hold"/>
                                        <p:tgtEl>
                                          <p:spTgt spid="55"/>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56"/>
                                        </p:tgtEl>
                                        <p:attrNameLst>
                                          <p:attrName>style.visibility</p:attrName>
                                        </p:attrNameLst>
                                      </p:cBhvr>
                                      <p:to>
                                        <p:strVal val="visible"/>
                                      </p:to>
                                    </p:set>
                                    <p:anim calcmode="lin" valueType="num">
                                      <p:cBhvr additive="base">
                                        <p:cTn id="151" dur="1500" fill="hold"/>
                                        <p:tgtEl>
                                          <p:spTgt spid="56"/>
                                        </p:tgtEl>
                                        <p:attrNameLst>
                                          <p:attrName>ppt_x</p:attrName>
                                        </p:attrNameLst>
                                      </p:cBhvr>
                                      <p:tavLst>
                                        <p:tav tm="0">
                                          <p:val>
                                            <p:strVal val="#ppt_x"/>
                                          </p:val>
                                        </p:tav>
                                        <p:tav tm="100000">
                                          <p:val>
                                            <p:strVal val="#ppt_x"/>
                                          </p:val>
                                        </p:tav>
                                      </p:tavLst>
                                    </p:anim>
                                    <p:anim calcmode="lin" valueType="num">
                                      <p:cBhvr additive="base">
                                        <p:cTn id="152" dur="1500" fill="hold"/>
                                        <p:tgtEl>
                                          <p:spTgt spid="56"/>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57"/>
                                        </p:tgtEl>
                                        <p:attrNameLst>
                                          <p:attrName>style.visibility</p:attrName>
                                        </p:attrNameLst>
                                      </p:cBhvr>
                                      <p:to>
                                        <p:strVal val="visible"/>
                                      </p:to>
                                    </p:set>
                                    <p:anim calcmode="lin" valueType="num">
                                      <p:cBhvr additive="base">
                                        <p:cTn id="155" dur="1500" fill="hold"/>
                                        <p:tgtEl>
                                          <p:spTgt spid="57"/>
                                        </p:tgtEl>
                                        <p:attrNameLst>
                                          <p:attrName>ppt_x</p:attrName>
                                        </p:attrNameLst>
                                      </p:cBhvr>
                                      <p:tavLst>
                                        <p:tav tm="0">
                                          <p:val>
                                            <p:strVal val="#ppt_x"/>
                                          </p:val>
                                        </p:tav>
                                        <p:tav tm="100000">
                                          <p:val>
                                            <p:strVal val="#ppt_x"/>
                                          </p:val>
                                        </p:tav>
                                      </p:tavLst>
                                    </p:anim>
                                    <p:anim calcmode="lin" valueType="num">
                                      <p:cBhvr additive="base">
                                        <p:cTn id="156" dur="1500" fill="hold"/>
                                        <p:tgtEl>
                                          <p:spTgt spid="57"/>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58"/>
                                        </p:tgtEl>
                                        <p:attrNameLst>
                                          <p:attrName>style.visibility</p:attrName>
                                        </p:attrNameLst>
                                      </p:cBhvr>
                                      <p:to>
                                        <p:strVal val="visible"/>
                                      </p:to>
                                    </p:set>
                                    <p:anim calcmode="lin" valueType="num">
                                      <p:cBhvr additive="base">
                                        <p:cTn id="159" dur="1500" fill="hold"/>
                                        <p:tgtEl>
                                          <p:spTgt spid="58"/>
                                        </p:tgtEl>
                                        <p:attrNameLst>
                                          <p:attrName>ppt_x</p:attrName>
                                        </p:attrNameLst>
                                      </p:cBhvr>
                                      <p:tavLst>
                                        <p:tav tm="0">
                                          <p:val>
                                            <p:strVal val="#ppt_x"/>
                                          </p:val>
                                        </p:tav>
                                        <p:tav tm="100000">
                                          <p:val>
                                            <p:strVal val="#ppt_x"/>
                                          </p:val>
                                        </p:tav>
                                      </p:tavLst>
                                    </p:anim>
                                    <p:anim calcmode="lin" valueType="num">
                                      <p:cBhvr additive="base">
                                        <p:cTn id="160" dur="1500" fill="hold"/>
                                        <p:tgtEl>
                                          <p:spTgt spid="58"/>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59"/>
                                        </p:tgtEl>
                                        <p:attrNameLst>
                                          <p:attrName>style.visibility</p:attrName>
                                        </p:attrNameLst>
                                      </p:cBhvr>
                                      <p:to>
                                        <p:strVal val="visible"/>
                                      </p:to>
                                    </p:set>
                                    <p:anim calcmode="lin" valueType="num">
                                      <p:cBhvr additive="base">
                                        <p:cTn id="163" dur="1500" fill="hold"/>
                                        <p:tgtEl>
                                          <p:spTgt spid="59"/>
                                        </p:tgtEl>
                                        <p:attrNameLst>
                                          <p:attrName>ppt_x</p:attrName>
                                        </p:attrNameLst>
                                      </p:cBhvr>
                                      <p:tavLst>
                                        <p:tav tm="0">
                                          <p:val>
                                            <p:strVal val="#ppt_x"/>
                                          </p:val>
                                        </p:tav>
                                        <p:tav tm="100000">
                                          <p:val>
                                            <p:strVal val="#ppt_x"/>
                                          </p:val>
                                        </p:tav>
                                      </p:tavLst>
                                    </p:anim>
                                    <p:anim calcmode="lin" valueType="num">
                                      <p:cBhvr additive="base">
                                        <p:cTn id="164" dur="1500" fill="hold"/>
                                        <p:tgtEl>
                                          <p:spTgt spid="59"/>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60"/>
                                        </p:tgtEl>
                                        <p:attrNameLst>
                                          <p:attrName>style.visibility</p:attrName>
                                        </p:attrNameLst>
                                      </p:cBhvr>
                                      <p:to>
                                        <p:strVal val="visible"/>
                                      </p:to>
                                    </p:set>
                                    <p:anim calcmode="lin" valueType="num">
                                      <p:cBhvr additive="base">
                                        <p:cTn id="167" dur="1500" fill="hold"/>
                                        <p:tgtEl>
                                          <p:spTgt spid="60"/>
                                        </p:tgtEl>
                                        <p:attrNameLst>
                                          <p:attrName>ppt_x</p:attrName>
                                        </p:attrNameLst>
                                      </p:cBhvr>
                                      <p:tavLst>
                                        <p:tav tm="0">
                                          <p:val>
                                            <p:strVal val="#ppt_x"/>
                                          </p:val>
                                        </p:tav>
                                        <p:tav tm="100000">
                                          <p:val>
                                            <p:strVal val="#ppt_x"/>
                                          </p:val>
                                        </p:tav>
                                      </p:tavLst>
                                    </p:anim>
                                    <p:anim calcmode="lin" valueType="num">
                                      <p:cBhvr additive="base">
                                        <p:cTn id="168" dur="1500" fill="hold"/>
                                        <p:tgtEl>
                                          <p:spTgt spid="60"/>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61"/>
                                        </p:tgtEl>
                                        <p:attrNameLst>
                                          <p:attrName>style.visibility</p:attrName>
                                        </p:attrNameLst>
                                      </p:cBhvr>
                                      <p:to>
                                        <p:strVal val="visible"/>
                                      </p:to>
                                    </p:set>
                                    <p:anim calcmode="lin" valueType="num">
                                      <p:cBhvr additive="base">
                                        <p:cTn id="171" dur="1500" fill="hold"/>
                                        <p:tgtEl>
                                          <p:spTgt spid="61"/>
                                        </p:tgtEl>
                                        <p:attrNameLst>
                                          <p:attrName>ppt_x</p:attrName>
                                        </p:attrNameLst>
                                      </p:cBhvr>
                                      <p:tavLst>
                                        <p:tav tm="0">
                                          <p:val>
                                            <p:strVal val="#ppt_x"/>
                                          </p:val>
                                        </p:tav>
                                        <p:tav tm="100000">
                                          <p:val>
                                            <p:strVal val="#ppt_x"/>
                                          </p:val>
                                        </p:tav>
                                      </p:tavLst>
                                    </p:anim>
                                    <p:anim calcmode="lin" valueType="num">
                                      <p:cBhvr additive="base">
                                        <p:cTn id="172" dur="1500" fill="hold"/>
                                        <p:tgtEl>
                                          <p:spTgt spid="61"/>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62"/>
                                        </p:tgtEl>
                                        <p:attrNameLst>
                                          <p:attrName>style.visibility</p:attrName>
                                        </p:attrNameLst>
                                      </p:cBhvr>
                                      <p:to>
                                        <p:strVal val="visible"/>
                                      </p:to>
                                    </p:set>
                                    <p:anim calcmode="lin" valueType="num">
                                      <p:cBhvr additive="base">
                                        <p:cTn id="175" dur="1500" fill="hold"/>
                                        <p:tgtEl>
                                          <p:spTgt spid="62"/>
                                        </p:tgtEl>
                                        <p:attrNameLst>
                                          <p:attrName>ppt_x</p:attrName>
                                        </p:attrNameLst>
                                      </p:cBhvr>
                                      <p:tavLst>
                                        <p:tav tm="0">
                                          <p:val>
                                            <p:strVal val="#ppt_x"/>
                                          </p:val>
                                        </p:tav>
                                        <p:tav tm="100000">
                                          <p:val>
                                            <p:strVal val="#ppt_x"/>
                                          </p:val>
                                        </p:tav>
                                      </p:tavLst>
                                    </p:anim>
                                    <p:anim calcmode="lin" valueType="num">
                                      <p:cBhvr additive="base">
                                        <p:cTn id="176" dur="1500" fill="hold"/>
                                        <p:tgtEl>
                                          <p:spTgt spid="62"/>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63"/>
                                        </p:tgtEl>
                                        <p:attrNameLst>
                                          <p:attrName>style.visibility</p:attrName>
                                        </p:attrNameLst>
                                      </p:cBhvr>
                                      <p:to>
                                        <p:strVal val="visible"/>
                                      </p:to>
                                    </p:set>
                                    <p:anim calcmode="lin" valueType="num">
                                      <p:cBhvr additive="base">
                                        <p:cTn id="179" dur="1500" fill="hold"/>
                                        <p:tgtEl>
                                          <p:spTgt spid="63"/>
                                        </p:tgtEl>
                                        <p:attrNameLst>
                                          <p:attrName>ppt_x</p:attrName>
                                        </p:attrNameLst>
                                      </p:cBhvr>
                                      <p:tavLst>
                                        <p:tav tm="0">
                                          <p:val>
                                            <p:strVal val="#ppt_x"/>
                                          </p:val>
                                        </p:tav>
                                        <p:tav tm="100000">
                                          <p:val>
                                            <p:strVal val="#ppt_x"/>
                                          </p:val>
                                        </p:tav>
                                      </p:tavLst>
                                    </p:anim>
                                    <p:anim calcmode="lin" valueType="num">
                                      <p:cBhvr additive="base">
                                        <p:cTn id="180" dur="1500" fill="hold"/>
                                        <p:tgtEl>
                                          <p:spTgt spid="63"/>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64"/>
                                        </p:tgtEl>
                                        <p:attrNameLst>
                                          <p:attrName>style.visibility</p:attrName>
                                        </p:attrNameLst>
                                      </p:cBhvr>
                                      <p:to>
                                        <p:strVal val="visible"/>
                                      </p:to>
                                    </p:set>
                                    <p:anim calcmode="lin" valueType="num">
                                      <p:cBhvr additive="base">
                                        <p:cTn id="183" dur="1500" fill="hold"/>
                                        <p:tgtEl>
                                          <p:spTgt spid="64"/>
                                        </p:tgtEl>
                                        <p:attrNameLst>
                                          <p:attrName>ppt_x</p:attrName>
                                        </p:attrNameLst>
                                      </p:cBhvr>
                                      <p:tavLst>
                                        <p:tav tm="0">
                                          <p:val>
                                            <p:strVal val="#ppt_x"/>
                                          </p:val>
                                        </p:tav>
                                        <p:tav tm="100000">
                                          <p:val>
                                            <p:strVal val="#ppt_x"/>
                                          </p:val>
                                        </p:tav>
                                      </p:tavLst>
                                    </p:anim>
                                    <p:anim calcmode="lin" valueType="num">
                                      <p:cBhvr additive="base">
                                        <p:cTn id="184" dur="1500" fill="hold"/>
                                        <p:tgtEl>
                                          <p:spTgt spid="64"/>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65"/>
                                        </p:tgtEl>
                                        <p:attrNameLst>
                                          <p:attrName>style.visibility</p:attrName>
                                        </p:attrNameLst>
                                      </p:cBhvr>
                                      <p:to>
                                        <p:strVal val="visible"/>
                                      </p:to>
                                    </p:set>
                                    <p:anim calcmode="lin" valueType="num">
                                      <p:cBhvr additive="base">
                                        <p:cTn id="187" dur="1500" fill="hold"/>
                                        <p:tgtEl>
                                          <p:spTgt spid="65"/>
                                        </p:tgtEl>
                                        <p:attrNameLst>
                                          <p:attrName>ppt_x</p:attrName>
                                        </p:attrNameLst>
                                      </p:cBhvr>
                                      <p:tavLst>
                                        <p:tav tm="0">
                                          <p:val>
                                            <p:strVal val="#ppt_x"/>
                                          </p:val>
                                        </p:tav>
                                        <p:tav tm="100000">
                                          <p:val>
                                            <p:strVal val="#ppt_x"/>
                                          </p:val>
                                        </p:tav>
                                      </p:tavLst>
                                    </p:anim>
                                    <p:anim calcmode="lin" valueType="num">
                                      <p:cBhvr additive="base">
                                        <p:cTn id="188" dur="1500" fill="hold"/>
                                        <p:tgtEl>
                                          <p:spTgt spid="65"/>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66"/>
                                        </p:tgtEl>
                                        <p:attrNameLst>
                                          <p:attrName>style.visibility</p:attrName>
                                        </p:attrNameLst>
                                      </p:cBhvr>
                                      <p:to>
                                        <p:strVal val="visible"/>
                                      </p:to>
                                    </p:set>
                                    <p:anim calcmode="lin" valueType="num">
                                      <p:cBhvr additive="base">
                                        <p:cTn id="191" dur="1500" fill="hold"/>
                                        <p:tgtEl>
                                          <p:spTgt spid="66"/>
                                        </p:tgtEl>
                                        <p:attrNameLst>
                                          <p:attrName>ppt_x</p:attrName>
                                        </p:attrNameLst>
                                      </p:cBhvr>
                                      <p:tavLst>
                                        <p:tav tm="0">
                                          <p:val>
                                            <p:strVal val="#ppt_x"/>
                                          </p:val>
                                        </p:tav>
                                        <p:tav tm="100000">
                                          <p:val>
                                            <p:strVal val="#ppt_x"/>
                                          </p:val>
                                        </p:tav>
                                      </p:tavLst>
                                    </p:anim>
                                    <p:anim calcmode="lin" valueType="num">
                                      <p:cBhvr additive="base">
                                        <p:cTn id="192" dur="1500" fill="hold"/>
                                        <p:tgtEl>
                                          <p:spTgt spid="66"/>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67"/>
                                        </p:tgtEl>
                                        <p:attrNameLst>
                                          <p:attrName>style.visibility</p:attrName>
                                        </p:attrNameLst>
                                      </p:cBhvr>
                                      <p:to>
                                        <p:strVal val="visible"/>
                                      </p:to>
                                    </p:set>
                                    <p:anim calcmode="lin" valueType="num">
                                      <p:cBhvr additive="base">
                                        <p:cTn id="195" dur="1500" fill="hold"/>
                                        <p:tgtEl>
                                          <p:spTgt spid="67"/>
                                        </p:tgtEl>
                                        <p:attrNameLst>
                                          <p:attrName>ppt_x</p:attrName>
                                        </p:attrNameLst>
                                      </p:cBhvr>
                                      <p:tavLst>
                                        <p:tav tm="0">
                                          <p:val>
                                            <p:strVal val="#ppt_x"/>
                                          </p:val>
                                        </p:tav>
                                        <p:tav tm="100000">
                                          <p:val>
                                            <p:strVal val="#ppt_x"/>
                                          </p:val>
                                        </p:tav>
                                      </p:tavLst>
                                    </p:anim>
                                    <p:anim calcmode="lin" valueType="num">
                                      <p:cBhvr additive="base">
                                        <p:cTn id="196" dur="1500" fill="hold"/>
                                        <p:tgtEl>
                                          <p:spTgt spid="67"/>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68"/>
                                        </p:tgtEl>
                                        <p:attrNameLst>
                                          <p:attrName>style.visibility</p:attrName>
                                        </p:attrNameLst>
                                      </p:cBhvr>
                                      <p:to>
                                        <p:strVal val="visible"/>
                                      </p:to>
                                    </p:set>
                                    <p:anim calcmode="lin" valueType="num">
                                      <p:cBhvr additive="base">
                                        <p:cTn id="199" dur="1500" fill="hold"/>
                                        <p:tgtEl>
                                          <p:spTgt spid="68"/>
                                        </p:tgtEl>
                                        <p:attrNameLst>
                                          <p:attrName>ppt_x</p:attrName>
                                        </p:attrNameLst>
                                      </p:cBhvr>
                                      <p:tavLst>
                                        <p:tav tm="0">
                                          <p:val>
                                            <p:strVal val="#ppt_x"/>
                                          </p:val>
                                        </p:tav>
                                        <p:tav tm="100000">
                                          <p:val>
                                            <p:strVal val="#ppt_x"/>
                                          </p:val>
                                        </p:tav>
                                      </p:tavLst>
                                    </p:anim>
                                    <p:anim calcmode="lin" valueType="num">
                                      <p:cBhvr additive="base">
                                        <p:cTn id="200" dur="1500" fill="hold"/>
                                        <p:tgtEl>
                                          <p:spTgt spid="68"/>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69"/>
                                        </p:tgtEl>
                                        <p:attrNameLst>
                                          <p:attrName>style.visibility</p:attrName>
                                        </p:attrNameLst>
                                      </p:cBhvr>
                                      <p:to>
                                        <p:strVal val="visible"/>
                                      </p:to>
                                    </p:set>
                                    <p:anim calcmode="lin" valueType="num">
                                      <p:cBhvr additive="base">
                                        <p:cTn id="203" dur="1500" fill="hold"/>
                                        <p:tgtEl>
                                          <p:spTgt spid="69"/>
                                        </p:tgtEl>
                                        <p:attrNameLst>
                                          <p:attrName>ppt_x</p:attrName>
                                        </p:attrNameLst>
                                      </p:cBhvr>
                                      <p:tavLst>
                                        <p:tav tm="0">
                                          <p:val>
                                            <p:strVal val="#ppt_x"/>
                                          </p:val>
                                        </p:tav>
                                        <p:tav tm="100000">
                                          <p:val>
                                            <p:strVal val="#ppt_x"/>
                                          </p:val>
                                        </p:tav>
                                      </p:tavLst>
                                    </p:anim>
                                    <p:anim calcmode="lin" valueType="num">
                                      <p:cBhvr additive="base">
                                        <p:cTn id="204" dur="1500" fill="hold"/>
                                        <p:tgtEl>
                                          <p:spTgt spid="69"/>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70"/>
                                        </p:tgtEl>
                                        <p:attrNameLst>
                                          <p:attrName>style.visibility</p:attrName>
                                        </p:attrNameLst>
                                      </p:cBhvr>
                                      <p:to>
                                        <p:strVal val="visible"/>
                                      </p:to>
                                    </p:set>
                                    <p:anim calcmode="lin" valueType="num">
                                      <p:cBhvr additive="base">
                                        <p:cTn id="207" dur="1500" fill="hold"/>
                                        <p:tgtEl>
                                          <p:spTgt spid="70"/>
                                        </p:tgtEl>
                                        <p:attrNameLst>
                                          <p:attrName>ppt_x</p:attrName>
                                        </p:attrNameLst>
                                      </p:cBhvr>
                                      <p:tavLst>
                                        <p:tav tm="0">
                                          <p:val>
                                            <p:strVal val="#ppt_x"/>
                                          </p:val>
                                        </p:tav>
                                        <p:tav tm="100000">
                                          <p:val>
                                            <p:strVal val="#ppt_x"/>
                                          </p:val>
                                        </p:tav>
                                      </p:tavLst>
                                    </p:anim>
                                    <p:anim calcmode="lin" valueType="num">
                                      <p:cBhvr additive="base">
                                        <p:cTn id="208" dur="1500" fill="hold"/>
                                        <p:tgtEl>
                                          <p:spTgt spid="70"/>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71"/>
                                        </p:tgtEl>
                                        <p:attrNameLst>
                                          <p:attrName>style.visibility</p:attrName>
                                        </p:attrNameLst>
                                      </p:cBhvr>
                                      <p:to>
                                        <p:strVal val="visible"/>
                                      </p:to>
                                    </p:set>
                                    <p:anim calcmode="lin" valueType="num">
                                      <p:cBhvr additive="base">
                                        <p:cTn id="211" dur="1500" fill="hold"/>
                                        <p:tgtEl>
                                          <p:spTgt spid="71"/>
                                        </p:tgtEl>
                                        <p:attrNameLst>
                                          <p:attrName>ppt_x</p:attrName>
                                        </p:attrNameLst>
                                      </p:cBhvr>
                                      <p:tavLst>
                                        <p:tav tm="0">
                                          <p:val>
                                            <p:strVal val="#ppt_x"/>
                                          </p:val>
                                        </p:tav>
                                        <p:tav tm="100000">
                                          <p:val>
                                            <p:strVal val="#ppt_x"/>
                                          </p:val>
                                        </p:tav>
                                      </p:tavLst>
                                    </p:anim>
                                    <p:anim calcmode="lin" valueType="num">
                                      <p:cBhvr additive="base">
                                        <p:cTn id="212" dur="1500" fill="hold"/>
                                        <p:tgtEl>
                                          <p:spTgt spid="71"/>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72"/>
                                        </p:tgtEl>
                                        <p:attrNameLst>
                                          <p:attrName>style.visibility</p:attrName>
                                        </p:attrNameLst>
                                      </p:cBhvr>
                                      <p:to>
                                        <p:strVal val="visible"/>
                                      </p:to>
                                    </p:set>
                                    <p:anim calcmode="lin" valueType="num">
                                      <p:cBhvr additive="base">
                                        <p:cTn id="215" dur="1500" fill="hold"/>
                                        <p:tgtEl>
                                          <p:spTgt spid="72"/>
                                        </p:tgtEl>
                                        <p:attrNameLst>
                                          <p:attrName>ppt_x</p:attrName>
                                        </p:attrNameLst>
                                      </p:cBhvr>
                                      <p:tavLst>
                                        <p:tav tm="0">
                                          <p:val>
                                            <p:strVal val="#ppt_x"/>
                                          </p:val>
                                        </p:tav>
                                        <p:tav tm="100000">
                                          <p:val>
                                            <p:strVal val="#ppt_x"/>
                                          </p:val>
                                        </p:tav>
                                      </p:tavLst>
                                    </p:anim>
                                    <p:anim calcmode="lin" valueType="num">
                                      <p:cBhvr additive="base">
                                        <p:cTn id="216" dur="1500" fill="hold"/>
                                        <p:tgtEl>
                                          <p:spTgt spid="72"/>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73"/>
                                        </p:tgtEl>
                                        <p:attrNameLst>
                                          <p:attrName>style.visibility</p:attrName>
                                        </p:attrNameLst>
                                      </p:cBhvr>
                                      <p:to>
                                        <p:strVal val="visible"/>
                                      </p:to>
                                    </p:set>
                                    <p:anim calcmode="lin" valueType="num">
                                      <p:cBhvr additive="base">
                                        <p:cTn id="219" dur="1500" fill="hold"/>
                                        <p:tgtEl>
                                          <p:spTgt spid="73"/>
                                        </p:tgtEl>
                                        <p:attrNameLst>
                                          <p:attrName>ppt_x</p:attrName>
                                        </p:attrNameLst>
                                      </p:cBhvr>
                                      <p:tavLst>
                                        <p:tav tm="0">
                                          <p:val>
                                            <p:strVal val="#ppt_x"/>
                                          </p:val>
                                        </p:tav>
                                        <p:tav tm="100000">
                                          <p:val>
                                            <p:strVal val="#ppt_x"/>
                                          </p:val>
                                        </p:tav>
                                      </p:tavLst>
                                    </p:anim>
                                    <p:anim calcmode="lin" valueType="num">
                                      <p:cBhvr additive="base">
                                        <p:cTn id="220" dur="1500" fill="hold"/>
                                        <p:tgtEl>
                                          <p:spTgt spid="73"/>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74"/>
                                        </p:tgtEl>
                                        <p:attrNameLst>
                                          <p:attrName>style.visibility</p:attrName>
                                        </p:attrNameLst>
                                      </p:cBhvr>
                                      <p:to>
                                        <p:strVal val="visible"/>
                                      </p:to>
                                    </p:set>
                                    <p:anim calcmode="lin" valueType="num">
                                      <p:cBhvr additive="base">
                                        <p:cTn id="223" dur="1500" fill="hold"/>
                                        <p:tgtEl>
                                          <p:spTgt spid="74"/>
                                        </p:tgtEl>
                                        <p:attrNameLst>
                                          <p:attrName>ppt_x</p:attrName>
                                        </p:attrNameLst>
                                      </p:cBhvr>
                                      <p:tavLst>
                                        <p:tav tm="0">
                                          <p:val>
                                            <p:strVal val="#ppt_x"/>
                                          </p:val>
                                        </p:tav>
                                        <p:tav tm="100000">
                                          <p:val>
                                            <p:strVal val="#ppt_x"/>
                                          </p:val>
                                        </p:tav>
                                      </p:tavLst>
                                    </p:anim>
                                    <p:anim calcmode="lin" valueType="num">
                                      <p:cBhvr additive="base">
                                        <p:cTn id="224" dur="1500" fill="hold"/>
                                        <p:tgtEl>
                                          <p:spTgt spid="74"/>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75"/>
                                        </p:tgtEl>
                                        <p:attrNameLst>
                                          <p:attrName>style.visibility</p:attrName>
                                        </p:attrNameLst>
                                      </p:cBhvr>
                                      <p:to>
                                        <p:strVal val="visible"/>
                                      </p:to>
                                    </p:set>
                                    <p:anim calcmode="lin" valueType="num">
                                      <p:cBhvr additive="base">
                                        <p:cTn id="227" dur="1500" fill="hold"/>
                                        <p:tgtEl>
                                          <p:spTgt spid="75"/>
                                        </p:tgtEl>
                                        <p:attrNameLst>
                                          <p:attrName>ppt_x</p:attrName>
                                        </p:attrNameLst>
                                      </p:cBhvr>
                                      <p:tavLst>
                                        <p:tav tm="0">
                                          <p:val>
                                            <p:strVal val="#ppt_x"/>
                                          </p:val>
                                        </p:tav>
                                        <p:tav tm="100000">
                                          <p:val>
                                            <p:strVal val="#ppt_x"/>
                                          </p:val>
                                        </p:tav>
                                      </p:tavLst>
                                    </p:anim>
                                    <p:anim calcmode="lin" valueType="num">
                                      <p:cBhvr additive="base">
                                        <p:cTn id="228" dur="1500" fill="hold"/>
                                        <p:tgtEl>
                                          <p:spTgt spid="75"/>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76"/>
                                        </p:tgtEl>
                                        <p:attrNameLst>
                                          <p:attrName>style.visibility</p:attrName>
                                        </p:attrNameLst>
                                      </p:cBhvr>
                                      <p:to>
                                        <p:strVal val="visible"/>
                                      </p:to>
                                    </p:set>
                                    <p:anim calcmode="lin" valueType="num">
                                      <p:cBhvr additive="base">
                                        <p:cTn id="231" dur="1500" fill="hold"/>
                                        <p:tgtEl>
                                          <p:spTgt spid="76"/>
                                        </p:tgtEl>
                                        <p:attrNameLst>
                                          <p:attrName>ppt_x</p:attrName>
                                        </p:attrNameLst>
                                      </p:cBhvr>
                                      <p:tavLst>
                                        <p:tav tm="0">
                                          <p:val>
                                            <p:strVal val="#ppt_x"/>
                                          </p:val>
                                        </p:tav>
                                        <p:tav tm="100000">
                                          <p:val>
                                            <p:strVal val="#ppt_x"/>
                                          </p:val>
                                        </p:tav>
                                      </p:tavLst>
                                    </p:anim>
                                    <p:anim calcmode="lin" valueType="num">
                                      <p:cBhvr additive="base">
                                        <p:cTn id="232" dur="1500" fill="hold"/>
                                        <p:tgtEl>
                                          <p:spTgt spid="76"/>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77"/>
                                        </p:tgtEl>
                                        <p:attrNameLst>
                                          <p:attrName>style.visibility</p:attrName>
                                        </p:attrNameLst>
                                      </p:cBhvr>
                                      <p:to>
                                        <p:strVal val="visible"/>
                                      </p:to>
                                    </p:set>
                                    <p:anim calcmode="lin" valueType="num">
                                      <p:cBhvr additive="base">
                                        <p:cTn id="235" dur="1500" fill="hold"/>
                                        <p:tgtEl>
                                          <p:spTgt spid="77"/>
                                        </p:tgtEl>
                                        <p:attrNameLst>
                                          <p:attrName>ppt_x</p:attrName>
                                        </p:attrNameLst>
                                      </p:cBhvr>
                                      <p:tavLst>
                                        <p:tav tm="0">
                                          <p:val>
                                            <p:strVal val="#ppt_x"/>
                                          </p:val>
                                        </p:tav>
                                        <p:tav tm="100000">
                                          <p:val>
                                            <p:strVal val="#ppt_x"/>
                                          </p:val>
                                        </p:tav>
                                      </p:tavLst>
                                    </p:anim>
                                    <p:anim calcmode="lin" valueType="num">
                                      <p:cBhvr additive="base">
                                        <p:cTn id="236" dur="1500" fill="hold"/>
                                        <p:tgtEl>
                                          <p:spTgt spid="77"/>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78"/>
                                        </p:tgtEl>
                                        <p:attrNameLst>
                                          <p:attrName>style.visibility</p:attrName>
                                        </p:attrNameLst>
                                      </p:cBhvr>
                                      <p:to>
                                        <p:strVal val="visible"/>
                                      </p:to>
                                    </p:set>
                                    <p:anim calcmode="lin" valueType="num">
                                      <p:cBhvr additive="base">
                                        <p:cTn id="239" dur="1500" fill="hold"/>
                                        <p:tgtEl>
                                          <p:spTgt spid="78"/>
                                        </p:tgtEl>
                                        <p:attrNameLst>
                                          <p:attrName>ppt_x</p:attrName>
                                        </p:attrNameLst>
                                      </p:cBhvr>
                                      <p:tavLst>
                                        <p:tav tm="0">
                                          <p:val>
                                            <p:strVal val="#ppt_x"/>
                                          </p:val>
                                        </p:tav>
                                        <p:tav tm="100000">
                                          <p:val>
                                            <p:strVal val="#ppt_x"/>
                                          </p:val>
                                        </p:tav>
                                      </p:tavLst>
                                    </p:anim>
                                    <p:anim calcmode="lin" valueType="num">
                                      <p:cBhvr additive="base">
                                        <p:cTn id="240" dur="1500" fill="hold"/>
                                        <p:tgtEl>
                                          <p:spTgt spid="78"/>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79"/>
                                        </p:tgtEl>
                                        <p:attrNameLst>
                                          <p:attrName>style.visibility</p:attrName>
                                        </p:attrNameLst>
                                      </p:cBhvr>
                                      <p:to>
                                        <p:strVal val="visible"/>
                                      </p:to>
                                    </p:set>
                                    <p:anim calcmode="lin" valueType="num">
                                      <p:cBhvr additive="base">
                                        <p:cTn id="243" dur="1500" fill="hold"/>
                                        <p:tgtEl>
                                          <p:spTgt spid="79"/>
                                        </p:tgtEl>
                                        <p:attrNameLst>
                                          <p:attrName>ppt_x</p:attrName>
                                        </p:attrNameLst>
                                      </p:cBhvr>
                                      <p:tavLst>
                                        <p:tav tm="0">
                                          <p:val>
                                            <p:strVal val="#ppt_x"/>
                                          </p:val>
                                        </p:tav>
                                        <p:tav tm="100000">
                                          <p:val>
                                            <p:strVal val="#ppt_x"/>
                                          </p:val>
                                        </p:tav>
                                      </p:tavLst>
                                    </p:anim>
                                    <p:anim calcmode="lin" valueType="num">
                                      <p:cBhvr additive="base">
                                        <p:cTn id="244" dur="1500" fill="hold"/>
                                        <p:tgtEl>
                                          <p:spTgt spid="79"/>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80"/>
                                        </p:tgtEl>
                                        <p:attrNameLst>
                                          <p:attrName>style.visibility</p:attrName>
                                        </p:attrNameLst>
                                      </p:cBhvr>
                                      <p:to>
                                        <p:strVal val="visible"/>
                                      </p:to>
                                    </p:set>
                                    <p:anim calcmode="lin" valueType="num">
                                      <p:cBhvr additive="base">
                                        <p:cTn id="247" dur="1500" fill="hold"/>
                                        <p:tgtEl>
                                          <p:spTgt spid="80"/>
                                        </p:tgtEl>
                                        <p:attrNameLst>
                                          <p:attrName>ppt_x</p:attrName>
                                        </p:attrNameLst>
                                      </p:cBhvr>
                                      <p:tavLst>
                                        <p:tav tm="0">
                                          <p:val>
                                            <p:strVal val="#ppt_x"/>
                                          </p:val>
                                        </p:tav>
                                        <p:tav tm="100000">
                                          <p:val>
                                            <p:strVal val="#ppt_x"/>
                                          </p:val>
                                        </p:tav>
                                      </p:tavLst>
                                    </p:anim>
                                    <p:anim calcmode="lin" valueType="num">
                                      <p:cBhvr additive="base">
                                        <p:cTn id="248" dur="1500" fill="hold"/>
                                        <p:tgtEl>
                                          <p:spTgt spid="80"/>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81"/>
                                        </p:tgtEl>
                                        <p:attrNameLst>
                                          <p:attrName>style.visibility</p:attrName>
                                        </p:attrNameLst>
                                      </p:cBhvr>
                                      <p:to>
                                        <p:strVal val="visible"/>
                                      </p:to>
                                    </p:set>
                                    <p:anim calcmode="lin" valueType="num">
                                      <p:cBhvr additive="base">
                                        <p:cTn id="251" dur="1500" fill="hold"/>
                                        <p:tgtEl>
                                          <p:spTgt spid="81"/>
                                        </p:tgtEl>
                                        <p:attrNameLst>
                                          <p:attrName>ppt_x</p:attrName>
                                        </p:attrNameLst>
                                      </p:cBhvr>
                                      <p:tavLst>
                                        <p:tav tm="0">
                                          <p:val>
                                            <p:strVal val="#ppt_x"/>
                                          </p:val>
                                        </p:tav>
                                        <p:tav tm="100000">
                                          <p:val>
                                            <p:strVal val="#ppt_x"/>
                                          </p:val>
                                        </p:tav>
                                      </p:tavLst>
                                    </p:anim>
                                    <p:anim calcmode="lin" valueType="num">
                                      <p:cBhvr additive="base">
                                        <p:cTn id="252" dur="1500" fill="hold"/>
                                        <p:tgtEl>
                                          <p:spTgt spid="81"/>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82"/>
                                        </p:tgtEl>
                                        <p:attrNameLst>
                                          <p:attrName>style.visibility</p:attrName>
                                        </p:attrNameLst>
                                      </p:cBhvr>
                                      <p:to>
                                        <p:strVal val="visible"/>
                                      </p:to>
                                    </p:set>
                                    <p:anim calcmode="lin" valueType="num">
                                      <p:cBhvr additive="base">
                                        <p:cTn id="255" dur="1500" fill="hold"/>
                                        <p:tgtEl>
                                          <p:spTgt spid="82"/>
                                        </p:tgtEl>
                                        <p:attrNameLst>
                                          <p:attrName>ppt_x</p:attrName>
                                        </p:attrNameLst>
                                      </p:cBhvr>
                                      <p:tavLst>
                                        <p:tav tm="0">
                                          <p:val>
                                            <p:strVal val="#ppt_x"/>
                                          </p:val>
                                        </p:tav>
                                        <p:tav tm="100000">
                                          <p:val>
                                            <p:strVal val="#ppt_x"/>
                                          </p:val>
                                        </p:tav>
                                      </p:tavLst>
                                    </p:anim>
                                    <p:anim calcmode="lin" valueType="num">
                                      <p:cBhvr additive="base">
                                        <p:cTn id="256" dur="1500" fill="hold"/>
                                        <p:tgtEl>
                                          <p:spTgt spid="82"/>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83"/>
                                        </p:tgtEl>
                                        <p:attrNameLst>
                                          <p:attrName>style.visibility</p:attrName>
                                        </p:attrNameLst>
                                      </p:cBhvr>
                                      <p:to>
                                        <p:strVal val="visible"/>
                                      </p:to>
                                    </p:set>
                                    <p:anim calcmode="lin" valueType="num">
                                      <p:cBhvr additive="base">
                                        <p:cTn id="259" dur="1500" fill="hold"/>
                                        <p:tgtEl>
                                          <p:spTgt spid="83"/>
                                        </p:tgtEl>
                                        <p:attrNameLst>
                                          <p:attrName>ppt_x</p:attrName>
                                        </p:attrNameLst>
                                      </p:cBhvr>
                                      <p:tavLst>
                                        <p:tav tm="0">
                                          <p:val>
                                            <p:strVal val="#ppt_x"/>
                                          </p:val>
                                        </p:tav>
                                        <p:tav tm="100000">
                                          <p:val>
                                            <p:strVal val="#ppt_x"/>
                                          </p:val>
                                        </p:tav>
                                      </p:tavLst>
                                    </p:anim>
                                    <p:anim calcmode="lin" valueType="num">
                                      <p:cBhvr additive="base">
                                        <p:cTn id="260" dur="1500" fill="hold"/>
                                        <p:tgtEl>
                                          <p:spTgt spid="83"/>
                                        </p:tgtEl>
                                        <p:attrNameLst>
                                          <p:attrName>ppt_y</p:attrName>
                                        </p:attrNameLst>
                                      </p:cBhvr>
                                      <p:tavLst>
                                        <p:tav tm="0">
                                          <p:val>
                                            <p:strVal val="1+#ppt_h/2"/>
                                          </p:val>
                                        </p:tav>
                                        <p:tav tm="100000">
                                          <p:val>
                                            <p:strVal val="#ppt_y"/>
                                          </p:val>
                                        </p:tav>
                                      </p:tavLst>
                                    </p:anim>
                                  </p:childTnLst>
                                </p:cTn>
                              </p:par>
                              <p:par>
                                <p:cTn id="261" presetID="2" presetClass="entr" presetSubtype="4" fill="hold" grpId="0" nodeType="withEffect">
                                  <p:stCondLst>
                                    <p:cond delay="0"/>
                                  </p:stCondLst>
                                  <p:childTnLst>
                                    <p:set>
                                      <p:cBhvr>
                                        <p:cTn id="262" dur="1" fill="hold">
                                          <p:stCondLst>
                                            <p:cond delay="0"/>
                                          </p:stCondLst>
                                        </p:cTn>
                                        <p:tgtEl>
                                          <p:spTgt spid="84"/>
                                        </p:tgtEl>
                                        <p:attrNameLst>
                                          <p:attrName>style.visibility</p:attrName>
                                        </p:attrNameLst>
                                      </p:cBhvr>
                                      <p:to>
                                        <p:strVal val="visible"/>
                                      </p:to>
                                    </p:set>
                                    <p:anim calcmode="lin" valueType="num">
                                      <p:cBhvr additive="base">
                                        <p:cTn id="263" dur="1500" fill="hold"/>
                                        <p:tgtEl>
                                          <p:spTgt spid="84"/>
                                        </p:tgtEl>
                                        <p:attrNameLst>
                                          <p:attrName>ppt_x</p:attrName>
                                        </p:attrNameLst>
                                      </p:cBhvr>
                                      <p:tavLst>
                                        <p:tav tm="0">
                                          <p:val>
                                            <p:strVal val="#ppt_x"/>
                                          </p:val>
                                        </p:tav>
                                        <p:tav tm="100000">
                                          <p:val>
                                            <p:strVal val="#ppt_x"/>
                                          </p:val>
                                        </p:tav>
                                      </p:tavLst>
                                    </p:anim>
                                    <p:anim calcmode="lin" valueType="num">
                                      <p:cBhvr additive="base">
                                        <p:cTn id="264" dur="1500" fill="hold"/>
                                        <p:tgtEl>
                                          <p:spTgt spid="84"/>
                                        </p:tgtEl>
                                        <p:attrNameLst>
                                          <p:attrName>ppt_y</p:attrName>
                                        </p:attrNameLst>
                                      </p:cBhvr>
                                      <p:tavLst>
                                        <p:tav tm="0">
                                          <p:val>
                                            <p:strVal val="1+#ppt_h/2"/>
                                          </p:val>
                                        </p:tav>
                                        <p:tav tm="100000">
                                          <p:val>
                                            <p:strVal val="#ppt_y"/>
                                          </p:val>
                                        </p:tav>
                                      </p:tavLst>
                                    </p:anim>
                                  </p:childTnLst>
                                </p:cTn>
                              </p:par>
                              <p:par>
                                <p:cTn id="265" presetID="2" presetClass="entr" presetSubtype="4" fill="hold" grpId="0" nodeType="withEffect">
                                  <p:stCondLst>
                                    <p:cond delay="0"/>
                                  </p:stCondLst>
                                  <p:childTnLst>
                                    <p:set>
                                      <p:cBhvr>
                                        <p:cTn id="266" dur="1" fill="hold">
                                          <p:stCondLst>
                                            <p:cond delay="0"/>
                                          </p:stCondLst>
                                        </p:cTn>
                                        <p:tgtEl>
                                          <p:spTgt spid="85"/>
                                        </p:tgtEl>
                                        <p:attrNameLst>
                                          <p:attrName>style.visibility</p:attrName>
                                        </p:attrNameLst>
                                      </p:cBhvr>
                                      <p:to>
                                        <p:strVal val="visible"/>
                                      </p:to>
                                    </p:set>
                                    <p:anim calcmode="lin" valueType="num">
                                      <p:cBhvr additive="base">
                                        <p:cTn id="267" dur="1500" fill="hold"/>
                                        <p:tgtEl>
                                          <p:spTgt spid="85"/>
                                        </p:tgtEl>
                                        <p:attrNameLst>
                                          <p:attrName>ppt_x</p:attrName>
                                        </p:attrNameLst>
                                      </p:cBhvr>
                                      <p:tavLst>
                                        <p:tav tm="0">
                                          <p:val>
                                            <p:strVal val="#ppt_x"/>
                                          </p:val>
                                        </p:tav>
                                        <p:tav tm="100000">
                                          <p:val>
                                            <p:strVal val="#ppt_x"/>
                                          </p:val>
                                        </p:tav>
                                      </p:tavLst>
                                    </p:anim>
                                    <p:anim calcmode="lin" valueType="num">
                                      <p:cBhvr additive="base">
                                        <p:cTn id="268" dur="1500" fill="hold"/>
                                        <p:tgtEl>
                                          <p:spTgt spid="85"/>
                                        </p:tgtEl>
                                        <p:attrNameLst>
                                          <p:attrName>ppt_y</p:attrName>
                                        </p:attrNameLst>
                                      </p:cBhvr>
                                      <p:tavLst>
                                        <p:tav tm="0">
                                          <p:val>
                                            <p:strVal val="1+#ppt_h/2"/>
                                          </p:val>
                                        </p:tav>
                                        <p:tav tm="100000">
                                          <p:val>
                                            <p:strVal val="#ppt_y"/>
                                          </p:val>
                                        </p:tav>
                                      </p:tavLst>
                                    </p:anim>
                                  </p:childTnLst>
                                </p:cTn>
                              </p:par>
                              <p:par>
                                <p:cTn id="269" presetID="2" presetClass="entr" presetSubtype="4" fill="hold" grpId="0" nodeType="withEffect">
                                  <p:stCondLst>
                                    <p:cond delay="0"/>
                                  </p:stCondLst>
                                  <p:childTnLst>
                                    <p:set>
                                      <p:cBhvr>
                                        <p:cTn id="270" dur="1" fill="hold">
                                          <p:stCondLst>
                                            <p:cond delay="0"/>
                                          </p:stCondLst>
                                        </p:cTn>
                                        <p:tgtEl>
                                          <p:spTgt spid="86"/>
                                        </p:tgtEl>
                                        <p:attrNameLst>
                                          <p:attrName>style.visibility</p:attrName>
                                        </p:attrNameLst>
                                      </p:cBhvr>
                                      <p:to>
                                        <p:strVal val="visible"/>
                                      </p:to>
                                    </p:set>
                                    <p:anim calcmode="lin" valueType="num">
                                      <p:cBhvr additive="base">
                                        <p:cTn id="271" dur="1500" fill="hold"/>
                                        <p:tgtEl>
                                          <p:spTgt spid="86"/>
                                        </p:tgtEl>
                                        <p:attrNameLst>
                                          <p:attrName>ppt_x</p:attrName>
                                        </p:attrNameLst>
                                      </p:cBhvr>
                                      <p:tavLst>
                                        <p:tav tm="0">
                                          <p:val>
                                            <p:strVal val="#ppt_x"/>
                                          </p:val>
                                        </p:tav>
                                        <p:tav tm="100000">
                                          <p:val>
                                            <p:strVal val="#ppt_x"/>
                                          </p:val>
                                        </p:tav>
                                      </p:tavLst>
                                    </p:anim>
                                    <p:anim calcmode="lin" valueType="num">
                                      <p:cBhvr additive="base">
                                        <p:cTn id="272" dur="1500" fill="hold"/>
                                        <p:tgtEl>
                                          <p:spTgt spid="86"/>
                                        </p:tgtEl>
                                        <p:attrNameLst>
                                          <p:attrName>ppt_y</p:attrName>
                                        </p:attrNameLst>
                                      </p:cBhvr>
                                      <p:tavLst>
                                        <p:tav tm="0">
                                          <p:val>
                                            <p:strVal val="1+#ppt_h/2"/>
                                          </p:val>
                                        </p:tav>
                                        <p:tav tm="100000">
                                          <p:val>
                                            <p:strVal val="#ppt_y"/>
                                          </p:val>
                                        </p:tav>
                                      </p:tavLst>
                                    </p:anim>
                                  </p:childTnLst>
                                </p:cTn>
                              </p:par>
                              <p:par>
                                <p:cTn id="273" presetID="2" presetClass="entr" presetSubtype="4" fill="hold" grpId="0" nodeType="withEffect">
                                  <p:stCondLst>
                                    <p:cond delay="0"/>
                                  </p:stCondLst>
                                  <p:childTnLst>
                                    <p:set>
                                      <p:cBhvr>
                                        <p:cTn id="274" dur="1" fill="hold">
                                          <p:stCondLst>
                                            <p:cond delay="0"/>
                                          </p:stCondLst>
                                        </p:cTn>
                                        <p:tgtEl>
                                          <p:spTgt spid="87"/>
                                        </p:tgtEl>
                                        <p:attrNameLst>
                                          <p:attrName>style.visibility</p:attrName>
                                        </p:attrNameLst>
                                      </p:cBhvr>
                                      <p:to>
                                        <p:strVal val="visible"/>
                                      </p:to>
                                    </p:set>
                                    <p:anim calcmode="lin" valueType="num">
                                      <p:cBhvr additive="base">
                                        <p:cTn id="275" dur="1500" fill="hold"/>
                                        <p:tgtEl>
                                          <p:spTgt spid="87"/>
                                        </p:tgtEl>
                                        <p:attrNameLst>
                                          <p:attrName>ppt_x</p:attrName>
                                        </p:attrNameLst>
                                      </p:cBhvr>
                                      <p:tavLst>
                                        <p:tav tm="0">
                                          <p:val>
                                            <p:strVal val="#ppt_x"/>
                                          </p:val>
                                        </p:tav>
                                        <p:tav tm="100000">
                                          <p:val>
                                            <p:strVal val="#ppt_x"/>
                                          </p:val>
                                        </p:tav>
                                      </p:tavLst>
                                    </p:anim>
                                    <p:anim calcmode="lin" valueType="num">
                                      <p:cBhvr additive="base">
                                        <p:cTn id="276" dur="1500" fill="hold"/>
                                        <p:tgtEl>
                                          <p:spTgt spid="87"/>
                                        </p:tgtEl>
                                        <p:attrNameLst>
                                          <p:attrName>ppt_y</p:attrName>
                                        </p:attrNameLst>
                                      </p:cBhvr>
                                      <p:tavLst>
                                        <p:tav tm="0">
                                          <p:val>
                                            <p:strVal val="1+#ppt_h/2"/>
                                          </p:val>
                                        </p:tav>
                                        <p:tav tm="100000">
                                          <p:val>
                                            <p:strVal val="#ppt_y"/>
                                          </p:val>
                                        </p:tav>
                                      </p:tavLst>
                                    </p:anim>
                                  </p:childTnLst>
                                </p:cTn>
                              </p:par>
                              <p:par>
                                <p:cTn id="277" presetID="2" presetClass="entr" presetSubtype="4" fill="hold" grpId="0" nodeType="withEffect">
                                  <p:stCondLst>
                                    <p:cond delay="0"/>
                                  </p:stCondLst>
                                  <p:childTnLst>
                                    <p:set>
                                      <p:cBhvr>
                                        <p:cTn id="278" dur="1" fill="hold">
                                          <p:stCondLst>
                                            <p:cond delay="0"/>
                                          </p:stCondLst>
                                        </p:cTn>
                                        <p:tgtEl>
                                          <p:spTgt spid="88"/>
                                        </p:tgtEl>
                                        <p:attrNameLst>
                                          <p:attrName>style.visibility</p:attrName>
                                        </p:attrNameLst>
                                      </p:cBhvr>
                                      <p:to>
                                        <p:strVal val="visible"/>
                                      </p:to>
                                    </p:set>
                                    <p:anim calcmode="lin" valueType="num">
                                      <p:cBhvr additive="base">
                                        <p:cTn id="279" dur="1500" fill="hold"/>
                                        <p:tgtEl>
                                          <p:spTgt spid="88"/>
                                        </p:tgtEl>
                                        <p:attrNameLst>
                                          <p:attrName>ppt_x</p:attrName>
                                        </p:attrNameLst>
                                      </p:cBhvr>
                                      <p:tavLst>
                                        <p:tav tm="0">
                                          <p:val>
                                            <p:strVal val="#ppt_x"/>
                                          </p:val>
                                        </p:tav>
                                        <p:tav tm="100000">
                                          <p:val>
                                            <p:strVal val="#ppt_x"/>
                                          </p:val>
                                        </p:tav>
                                      </p:tavLst>
                                    </p:anim>
                                    <p:anim calcmode="lin" valueType="num">
                                      <p:cBhvr additive="base">
                                        <p:cTn id="280" dur="1500" fill="hold"/>
                                        <p:tgtEl>
                                          <p:spTgt spid="88"/>
                                        </p:tgtEl>
                                        <p:attrNameLst>
                                          <p:attrName>ppt_y</p:attrName>
                                        </p:attrNameLst>
                                      </p:cBhvr>
                                      <p:tavLst>
                                        <p:tav tm="0">
                                          <p:val>
                                            <p:strVal val="1+#ppt_h/2"/>
                                          </p:val>
                                        </p:tav>
                                        <p:tav tm="100000">
                                          <p:val>
                                            <p:strVal val="#ppt_y"/>
                                          </p:val>
                                        </p:tav>
                                      </p:tavLst>
                                    </p:anim>
                                  </p:childTnLst>
                                </p:cTn>
                              </p:par>
                              <p:par>
                                <p:cTn id="281" presetID="2" presetClass="entr" presetSubtype="4" fill="hold" grpId="0" nodeType="withEffect">
                                  <p:stCondLst>
                                    <p:cond delay="0"/>
                                  </p:stCondLst>
                                  <p:childTnLst>
                                    <p:set>
                                      <p:cBhvr>
                                        <p:cTn id="282" dur="1" fill="hold">
                                          <p:stCondLst>
                                            <p:cond delay="0"/>
                                          </p:stCondLst>
                                        </p:cTn>
                                        <p:tgtEl>
                                          <p:spTgt spid="89"/>
                                        </p:tgtEl>
                                        <p:attrNameLst>
                                          <p:attrName>style.visibility</p:attrName>
                                        </p:attrNameLst>
                                      </p:cBhvr>
                                      <p:to>
                                        <p:strVal val="visible"/>
                                      </p:to>
                                    </p:set>
                                    <p:anim calcmode="lin" valueType="num">
                                      <p:cBhvr additive="base">
                                        <p:cTn id="283" dur="1500" fill="hold"/>
                                        <p:tgtEl>
                                          <p:spTgt spid="89"/>
                                        </p:tgtEl>
                                        <p:attrNameLst>
                                          <p:attrName>ppt_x</p:attrName>
                                        </p:attrNameLst>
                                      </p:cBhvr>
                                      <p:tavLst>
                                        <p:tav tm="0">
                                          <p:val>
                                            <p:strVal val="#ppt_x"/>
                                          </p:val>
                                        </p:tav>
                                        <p:tav tm="100000">
                                          <p:val>
                                            <p:strVal val="#ppt_x"/>
                                          </p:val>
                                        </p:tav>
                                      </p:tavLst>
                                    </p:anim>
                                    <p:anim calcmode="lin" valueType="num">
                                      <p:cBhvr additive="base">
                                        <p:cTn id="284" dur="1500" fill="hold"/>
                                        <p:tgtEl>
                                          <p:spTgt spid="89"/>
                                        </p:tgtEl>
                                        <p:attrNameLst>
                                          <p:attrName>ppt_y</p:attrName>
                                        </p:attrNameLst>
                                      </p:cBhvr>
                                      <p:tavLst>
                                        <p:tav tm="0">
                                          <p:val>
                                            <p:strVal val="1+#ppt_h/2"/>
                                          </p:val>
                                        </p:tav>
                                        <p:tav tm="100000">
                                          <p:val>
                                            <p:strVal val="#ppt_y"/>
                                          </p:val>
                                        </p:tav>
                                      </p:tavLst>
                                    </p:anim>
                                  </p:childTnLst>
                                </p:cTn>
                              </p:par>
                              <p:par>
                                <p:cTn id="285" presetID="2" presetClass="entr" presetSubtype="4" fill="hold" grpId="0" nodeType="withEffect">
                                  <p:stCondLst>
                                    <p:cond delay="0"/>
                                  </p:stCondLst>
                                  <p:childTnLst>
                                    <p:set>
                                      <p:cBhvr>
                                        <p:cTn id="286" dur="1" fill="hold">
                                          <p:stCondLst>
                                            <p:cond delay="0"/>
                                          </p:stCondLst>
                                        </p:cTn>
                                        <p:tgtEl>
                                          <p:spTgt spid="90"/>
                                        </p:tgtEl>
                                        <p:attrNameLst>
                                          <p:attrName>style.visibility</p:attrName>
                                        </p:attrNameLst>
                                      </p:cBhvr>
                                      <p:to>
                                        <p:strVal val="visible"/>
                                      </p:to>
                                    </p:set>
                                    <p:anim calcmode="lin" valueType="num">
                                      <p:cBhvr additive="base">
                                        <p:cTn id="287" dur="1500" fill="hold"/>
                                        <p:tgtEl>
                                          <p:spTgt spid="90"/>
                                        </p:tgtEl>
                                        <p:attrNameLst>
                                          <p:attrName>ppt_x</p:attrName>
                                        </p:attrNameLst>
                                      </p:cBhvr>
                                      <p:tavLst>
                                        <p:tav tm="0">
                                          <p:val>
                                            <p:strVal val="#ppt_x"/>
                                          </p:val>
                                        </p:tav>
                                        <p:tav tm="100000">
                                          <p:val>
                                            <p:strVal val="#ppt_x"/>
                                          </p:val>
                                        </p:tav>
                                      </p:tavLst>
                                    </p:anim>
                                    <p:anim calcmode="lin" valueType="num">
                                      <p:cBhvr additive="base">
                                        <p:cTn id="288" dur="1500" fill="hold"/>
                                        <p:tgtEl>
                                          <p:spTgt spid="90"/>
                                        </p:tgtEl>
                                        <p:attrNameLst>
                                          <p:attrName>ppt_y</p:attrName>
                                        </p:attrNameLst>
                                      </p:cBhvr>
                                      <p:tavLst>
                                        <p:tav tm="0">
                                          <p:val>
                                            <p:strVal val="1+#ppt_h/2"/>
                                          </p:val>
                                        </p:tav>
                                        <p:tav tm="100000">
                                          <p:val>
                                            <p:strVal val="#ppt_y"/>
                                          </p:val>
                                        </p:tav>
                                      </p:tavLst>
                                    </p:anim>
                                  </p:childTnLst>
                                </p:cTn>
                              </p:par>
                              <p:par>
                                <p:cTn id="289" presetID="2" presetClass="entr" presetSubtype="4" fill="hold" grpId="0" nodeType="withEffect">
                                  <p:stCondLst>
                                    <p:cond delay="0"/>
                                  </p:stCondLst>
                                  <p:childTnLst>
                                    <p:set>
                                      <p:cBhvr>
                                        <p:cTn id="290" dur="1" fill="hold">
                                          <p:stCondLst>
                                            <p:cond delay="0"/>
                                          </p:stCondLst>
                                        </p:cTn>
                                        <p:tgtEl>
                                          <p:spTgt spid="91"/>
                                        </p:tgtEl>
                                        <p:attrNameLst>
                                          <p:attrName>style.visibility</p:attrName>
                                        </p:attrNameLst>
                                      </p:cBhvr>
                                      <p:to>
                                        <p:strVal val="visible"/>
                                      </p:to>
                                    </p:set>
                                    <p:anim calcmode="lin" valueType="num">
                                      <p:cBhvr additive="base">
                                        <p:cTn id="291" dur="1500" fill="hold"/>
                                        <p:tgtEl>
                                          <p:spTgt spid="91"/>
                                        </p:tgtEl>
                                        <p:attrNameLst>
                                          <p:attrName>ppt_x</p:attrName>
                                        </p:attrNameLst>
                                      </p:cBhvr>
                                      <p:tavLst>
                                        <p:tav tm="0">
                                          <p:val>
                                            <p:strVal val="#ppt_x"/>
                                          </p:val>
                                        </p:tav>
                                        <p:tav tm="100000">
                                          <p:val>
                                            <p:strVal val="#ppt_x"/>
                                          </p:val>
                                        </p:tav>
                                      </p:tavLst>
                                    </p:anim>
                                    <p:anim calcmode="lin" valueType="num">
                                      <p:cBhvr additive="base">
                                        <p:cTn id="292" dur="1500" fill="hold"/>
                                        <p:tgtEl>
                                          <p:spTgt spid="91"/>
                                        </p:tgtEl>
                                        <p:attrNameLst>
                                          <p:attrName>ppt_y</p:attrName>
                                        </p:attrNameLst>
                                      </p:cBhvr>
                                      <p:tavLst>
                                        <p:tav tm="0">
                                          <p:val>
                                            <p:strVal val="1+#ppt_h/2"/>
                                          </p:val>
                                        </p:tav>
                                        <p:tav tm="100000">
                                          <p:val>
                                            <p:strVal val="#ppt_y"/>
                                          </p:val>
                                        </p:tav>
                                      </p:tavLst>
                                    </p:anim>
                                  </p:childTnLst>
                                </p:cTn>
                              </p:par>
                              <p:par>
                                <p:cTn id="293" presetID="2" presetClass="entr" presetSubtype="4" fill="hold" grpId="0" nodeType="withEffect">
                                  <p:stCondLst>
                                    <p:cond delay="0"/>
                                  </p:stCondLst>
                                  <p:childTnLst>
                                    <p:set>
                                      <p:cBhvr>
                                        <p:cTn id="294" dur="1" fill="hold">
                                          <p:stCondLst>
                                            <p:cond delay="0"/>
                                          </p:stCondLst>
                                        </p:cTn>
                                        <p:tgtEl>
                                          <p:spTgt spid="92"/>
                                        </p:tgtEl>
                                        <p:attrNameLst>
                                          <p:attrName>style.visibility</p:attrName>
                                        </p:attrNameLst>
                                      </p:cBhvr>
                                      <p:to>
                                        <p:strVal val="visible"/>
                                      </p:to>
                                    </p:set>
                                    <p:anim calcmode="lin" valueType="num">
                                      <p:cBhvr additive="base">
                                        <p:cTn id="295" dur="1500" fill="hold"/>
                                        <p:tgtEl>
                                          <p:spTgt spid="92"/>
                                        </p:tgtEl>
                                        <p:attrNameLst>
                                          <p:attrName>ppt_x</p:attrName>
                                        </p:attrNameLst>
                                      </p:cBhvr>
                                      <p:tavLst>
                                        <p:tav tm="0">
                                          <p:val>
                                            <p:strVal val="#ppt_x"/>
                                          </p:val>
                                        </p:tav>
                                        <p:tav tm="100000">
                                          <p:val>
                                            <p:strVal val="#ppt_x"/>
                                          </p:val>
                                        </p:tav>
                                      </p:tavLst>
                                    </p:anim>
                                    <p:anim calcmode="lin" valueType="num">
                                      <p:cBhvr additive="base">
                                        <p:cTn id="296" dur="1500" fill="hold"/>
                                        <p:tgtEl>
                                          <p:spTgt spid="92"/>
                                        </p:tgtEl>
                                        <p:attrNameLst>
                                          <p:attrName>ppt_y</p:attrName>
                                        </p:attrNameLst>
                                      </p:cBhvr>
                                      <p:tavLst>
                                        <p:tav tm="0">
                                          <p:val>
                                            <p:strVal val="1+#ppt_h/2"/>
                                          </p:val>
                                        </p:tav>
                                        <p:tav tm="100000">
                                          <p:val>
                                            <p:strVal val="#ppt_y"/>
                                          </p:val>
                                        </p:tav>
                                      </p:tavLst>
                                    </p:anim>
                                  </p:childTnLst>
                                </p:cTn>
                              </p:par>
                              <p:par>
                                <p:cTn id="297" presetID="2" presetClass="entr" presetSubtype="4" fill="hold" grpId="0" nodeType="withEffect">
                                  <p:stCondLst>
                                    <p:cond delay="0"/>
                                  </p:stCondLst>
                                  <p:childTnLst>
                                    <p:set>
                                      <p:cBhvr>
                                        <p:cTn id="298" dur="1" fill="hold">
                                          <p:stCondLst>
                                            <p:cond delay="0"/>
                                          </p:stCondLst>
                                        </p:cTn>
                                        <p:tgtEl>
                                          <p:spTgt spid="93"/>
                                        </p:tgtEl>
                                        <p:attrNameLst>
                                          <p:attrName>style.visibility</p:attrName>
                                        </p:attrNameLst>
                                      </p:cBhvr>
                                      <p:to>
                                        <p:strVal val="visible"/>
                                      </p:to>
                                    </p:set>
                                    <p:anim calcmode="lin" valueType="num">
                                      <p:cBhvr additive="base">
                                        <p:cTn id="299" dur="1500" fill="hold"/>
                                        <p:tgtEl>
                                          <p:spTgt spid="93"/>
                                        </p:tgtEl>
                                        <p:attrNameLst>
                                          <p:attrName>ppt_x</p:attrName>
                                        </p:attrNameLst>
                                      </p:cBhvr>
                                      <p:tavLst>
                                        <p:tav tm="0">
                                          <p:val>
                                            <p:strVal val="#ppt_x"/>
                                          </p:val>
                                        </p:tav>
                                        <p:tav tm="100000">
                                          <p:val>
                                            <p:strVal val="#ppt_x"/>
                                          </p:val>
                                        </p:tav>
                                      </p:tavLst>
                                    </p:anim>
                                    <p:anim calcmode="lin" valueType="num">
                                      <p:cBhvr additive="base">
                                        <p:cTn id="300" dur="1500" fill="hold"/>
                                        <p:tgtEl>
                                          <p:spTgt spid="93"/>
                                        </p:tgtEl>
                                        <p:attrNameLst>
                                          <p:attrName>ppt_y</p:attrName>
                                        </p:attrNameLst>
                                      </p:cBhvr>
                                      <p:tavLst>
                                        <p:tav tm="0">
                                          <p:val>
                                            <p:strVal val="1+#ppt_h/2"/>
                                          </p:val>
                                        </p:tav>
                                        <p:tav tm="100000">
                                          <p:val>
                                            <p:strVal val="#ppt_y"/>
                                          </p:val>
                                        </p:tav>
                                      </p:tavLst>
                                    </p:anim>
                                  </p:childTnLst>
                                </p:cTn>
                              </p:par>
                              <p:par>
                                <p:cTn id="301" presetID="2" presetClass="entr" presetSubtype="4" fill="hold" grpId="0" nodeType="withEffect">
                                  <p:stCondLst>
                                    <p:cond delay="0"/>
                                  </p:stCondLst>
                                  <p:childTnLst>
                                    <p:set>
                                      <p:cBhvr>
                                        <p:cTn id="302" dur="1" fill="hold">
                                          <p:stCondLst>
                                            <p:cond delay="0"/>
                                          </p:stCondLst>
                                        </p:cTn>
                                        <p:tgtEl>
                                          <p:spTgt spid="94"/>
                                        </p:tgtEl>
                                        <p:attrNameLst>
                                          <p:attrName>style.visibility</p:attrName>
                                        </p:attrNameLst>
                                      </p:cBhvr>
                                      <p:to>
                                        <p:strVal val="visible"/>
                                      </p:to>
                                    </p:set>
                                    <p:anim calcmode="lin" valueType="num">
                                      <p:cBhvr additive="base">
                                        <p:cTn id="303" dur="1500" fill="hold"/>
                                        <p:tgtEl>
                                          <p:spTgt spid="94"/>
                                        </p:tgtEl>
                                        <p:attrNameLst>
                                          <p:attrName>ppt_x</p:attrName>
                                        </p:attrNameLst>
                                      </p:cBhvr>
                                      <p:tavLst>
                                        <p:tav tm="0">
                                          <p:val>
                                            <p:strVal val="#ppt_x"/>
                                          </p:val>
                                        </p:tav>
                                        <p:tav tm="100000">
                                          <p:val>
                                            <p:strVal val="#ppt_x"/>
                                          </p:val>
                                        </p:tav>
                                      </p:tavLst>
                                    </p:anim>
                                    <p:anim calcmode="lin" valueType="num">
                                      <p:cBhvr additive="base">
                                        <p:cTn id="304" dur="1500" fill="hold"/>
                                        <p:tgtEl>
                                          <p:spTgt spid="94"/>
                                        </p:tgtEl>
                                        <p:attrNameLst>
                                          <p:attrName>ppt_y</p:attrName>
                                        </p:attrNameLst>
                                      </p:cBhvr>
                                      <p:tavLst>
                                        <p:tav tm="0">
                                          <p:val>
                                            <p:strVal val="1+#ppt_h/2"/>
                                          </p:val>
                                        </p:tav>
                                        <p:tav tm="100000">
                                          <p:val>
                                            <p:strVal val="#ppt_y"/>
                                          </p:val>
                                        </p:tav>
                                      </p:tavLst>
                                    </p:anim>
                                  </p:childTnLst>
                                </p:cTn>
                              </p:par>
                              <p:par>
                                <p:cTn id="305" presetID="2" presetClass="entr" presetSubtype="4" fill="hold" grpId="0" nodeType="withEffect">
                                  <p:stCondLst>
                                    <p:cond delay="0"/>
                                  </p:stCondLst>
                                  <p:childTnLst>
                                    <p:set>
                                      <p:cBhvr>
                                        <p:cTn id="306" dur="1" fill="hold">
                                          <p:stCondLst>
                                            <p:cond delay="0"/>
                                          </p:stCondLst>
                                        </p:cTn>
                                        <p:tgtEl>
                                          <p:spTgt spid="95"/>
                                        </p:tgtEl>
                                        <p:attrNameLst>
                                          <p:attrName>style.visibility</p:attrName>
                                        </p:attrNameLst>
                                      </p:cBhvr>
                                      <p:to>
                                        <p:strVal val="visible"/>
                                      </p:to>
                                    </p:set>
                                    <p:anim calcmode="lin" valueType="num">
                                      <p:cBhvr additive="base">
                                        <p:cTn id="307" dur="1500" fill="hold"/>
                                        <p:tgtEl>
                                          <p:spTgt spid="95"/>
                                        </p:tgtEl>
                                        <p:attrNameLst>
                                          <p:attrName>ppt_x</p:attrName>
                                        </p:attrNameLst>
                                      </p:cBhvr>
                                      <p:tavLst>
                                        <p:tav tm="0">
                                          <p:val>
                                            <p:strVal val="#ppt_x"/>
                                          </p:val>
                                        </p:tav>
                                        <p:tav tm="100000">
                                          <p:val>
                                            <p:strVal val="#ppt_x"/>
                                          </p:val>
                                        </p:tav>
                                      </p:tavLst>
                                    </p:anim>
                                    <p:anim calcmode="lin" valueType="num">
                                      <p:cBhvr additive="base">
                                        <p:cTn id="308" dur="1500" fill="hold"/>
                                        <p:tgtEl>
                                          <p:spTgt spid="95"/>
                                        </p:tgtEl>
                                        <p:attrNameLst>
                                          <p:attrName>ppt_y</p:attrName>
                                        </p:attrNameLst>
                                      </p:cBhvr>
                                      <p:tavLst>
                                        <p:tav tm="0">
                                          <p:val>
                                            <p:strVal val="1+#ppt_h/2"/>
                                          </p:val>
                                        </p:tav>
                                        <p:tav tm="100000">
                                          <p:val>
                                            <p:strVal val="#ppt_y"/>
                                          </p:val>
                                        </p:tav>
                                      </p:tavLst>
                                    </p:anim>
                                  </p:childTnLst>
                                </p:cTn>
                              </p:par>
                              <p:par>
                                <p:cTn id="309" presetID="2" presetClass="entr" presetSubtype="4" fill="hold" grpId="0" nodeType="withEffect">
                                  <p:stCondLst>
                                    <p:cond delay="0"/>
                                  </p:stCondLst>
                                  <p:childTnLst>
                                    <p:set>
                                      <p:cBhvr>
                                        <p:cTn id="310" dur="1" fill="hold">
                                          <p:stCondLst>
                                            <p:cond delay="0"/>
                                          </p:stCondLst>
                                        </p:cTn>
                                        <p:tgtEl>
                                          <p:spTgt spid="96"/>
                                        </p:tgtEl>
                                        <p:attrNameLst>
                                          <p:attrName>style.visibility</p:attrName>
                                        </p:attrNameLst>
                                      </p:cBhvr>
                                      <p:to>
                                        <p:strVal val="visible"/>
                                      </p:to>
                                    </p:set>
                                    <p:anim calcmode="lin" valueType="num">
                                      <p:cBhvr additive="base">
                                        <p:cTn id="311" dur="1500" fill="hold"/>
                                        <p:tgtEl>
                                          <p:spTgt spid="96"/>
                                        </p:tgtEl>
                                        <p:attrNameLst>
                                          <p:attrName>ppt_x</p:attrName>
                                        </p:attrNameLst>
                                      </p:cBhvr>
                                      <p:tavLst>
                                        <p:tav tm="0">
                                          <p:val>
                                            <p:strVal val="#ppt_x"/>
                                          </p:val>
                                        </p:tav>
                                        <p:tav tm="100000">
                                          <p:val>
                                            <p:strVal val="#ppt_x"/>
                                          </p:val>
                                        </p:tav>
                                      </p:tavLst>
                                    </p:anim>
                                    <p:anim calcmode="lin" valueType="num">
                                      <p:cBhvr additive="base">
                                        <p:cTn id="312" dur="1500" fill="hold"/>
                                        <p:tgtEl>
                                          <p:spTgt spid="96"/>
                                        </p:tgtEl>
                                        <p:attrNameLst>
                                          <p:attrName>ppt_y</p:attrName>
                                        </p:attrNameLst>
                                      </p:cBhvr>
                                      <p:tavLst>
                                        <p:tav tm="0">
                                          <p:val>
                                            <p:strVal val="1+#ppt_h/2"/>
                                          </p:val>
                                        </p:tav>
                                        <p:tav tm="100000">
                                          <p:val>
                                            <p:strVal val="#ppt_y"/>
                                          </p:val>
                                        </p:tav>
                                      </p:tavLst>
                                    </p:anim>
                                  </p:childTnLst>
                                </p:cTn>
                              </p:par>
                              <p:par>
                                <p:cTn id="313" presetID="2" presetClass="entr" presetSubtype="4" fill="hold" grpId="0" nodeType="withEffect">
                                  <p:stCondLst>
                                    <p:cond delay="0"/>
                                  </p:stCondLst>
                                  <p:childTnLst>
                                    <p:set>
                                      <p:cBhvr>
                                        <p:cTn id="314" dur="1" fill="hold">
                                          <p:stCondLst>
                                            <p:cond delay="0"/>
                                          </p:stCondLst>
                                        </p:cTn>
                                        <p:tgtEl>
                                          <p:spTgt spid="97"/>
                                        </p:tgtEl>
                                        <p:attrNameLst>
                                          <p:attrName>style.visibility</p:attrName>
                                        </p:attrNameLst>
                                      </p:cBhvr>
                                      <p:to>
                                        <p:strVal val="visible"/>
                                      </p:to>
                                    </p:set>
                                    <p:anim calcmode="lin" valueType="num">
                                      <p:cBhvr additive="base">
                                        <p:cTn id="315" dur="1500" fill="hold"/>
                                        <p:tgtEl>
                                          <p:spTgt spid="97"/>
                                        </p:tgtEl>
                                        <p:attrNameLst>
                                          <p:attrName>ppt_x</p:attrName>
                                        </p:attrNameLst>
                                      </p:cBhvr>
                                      <p:tavLst>
                                        <p:tav tm="0">
                                          <p:val>
                                            <p:strVal val="#ppt_x"/>
                                          </p:val>
                                        </p:tav>
                                        <p:tav tm="100000">
                                          <p:val>
                                            <p:strVal val="#ppt_x"/>
                                          </p:val>
                                        </p:tav>
                                      </p:tavLst>
                                    </p:anim>
                                    <p:anim calcmode="lin" valueType="num">
                                      <p:cBhvr additive="base">
                                        <p:cTn id="316" dur="1500" fill="hold"/>
                                        <p:tgtEl>
                                          <p:spTgt spid="97"/>
                                        </p:tgtEl>
                                        <p:attrNameLst>
                                          <p:attrName>ppt_y</p:attrName>
                                        </p:attrNameLst>
                                      </p:cBhvr>
                                      <p:tavLst>
                                        <p:tav tm="0">
                                          <p:val>
                                            <p:strVal val="1+#ppt_h/2"/>
                                          </p:val>
                                        </p:tav>
                                        <p:tav tm="100000">
                                          <p:val>
                                            <p:strVal val="#ppt_y"/>
                                          </p:val>
                                        </p:tav>
                                      </p:tavLst>
                                    </p:anim>
                                  </p:childTnLst>
                                </p:cTn>
                              </p:par>
                              <p:par>
                                <p:cTn id="317" presetID="2" presetClass="entr" presetSubtype="4" fill="hold" grpId="0" nodeType="withEffect">
                                  <p:stCondLst>
                                    <p:cond delay="0"/>
                                  </p:stCondLst>
                                  <p:childTnLst>
                                    <p:set>
                                      <p:cBhvr>
                                        <p:cTn id="318" dur="1" fill="hold">
                                          <p:stCondLst>
                                            <p:cond delay="0"/>
                                          </p:stCondLst>
                                        </p:cTn>
                                        <p:tgtEl>
                                          <p:spTgt spid="98"/>
                                        </p:tgtEl>
                                        <p:attrNameLst>
                                          <p:attrName>style.visibility</p:attrName>
                                        </p:attrNameLst>
                                      </p:cBhvr>
                                      <p:to>
                                        <p:strVal val="visible"/>
                                      </p:to>
                                    </p:set>
                                    <p:anim calcmode="lin" valueType="num">
                                      <p:cBhvr additive="base">
                                        <p:cTn id="319" dur="1500" fill="hold"/>
                                        <p:tgtEl>
                                          <p:spTgt spid="98"/>
                                        </p:tgtEl>
                                        <p:attrNameLst>
                                          <p:attrName>ppt_x</p:attrName>
                                        </p:attrNameLst>
                                      </p:cBhvr>
                                      <p:tavLst>
                                        <p:tav tm="0">
                                          <p:val>
                                            <p:strVal val="#ppt_x"/>
                                          </p:val>
                                        </p:tav>
                                        <p:tav tm="100000">
                                          <p:val>
                                            <p:strVal val="#ppt_x"/>
                                          </p:val>
                                        </p:tav>
                                      </p:tavLst>
                                    </p:anim>
                                    <p:anim calcmode="lin" valueType="num">
                                      <p:cBhvr additive="base">
                                        <p:cTn id="320" dur="1500" fill="hold"/>
                                        <p:tgtEl>
                                          <p:spTgt spid="98"/>
                                        </p:tgtEl>
                                        <p:attrNameLst>
                                          <p:attrName>ppt_y</p:attrName>
                                        </p:attrNameLst>
                                      </p:cBhvr>
                                      <p:tavLst>
                                        <p:tav tm="0">
                                          <p:val>
                                            <p:strVal val="1+#ppt_h/2"/>
                                          </p:val>
                                        </p:tav>
                                        <p:tav tm="100000">
                                          <p:val>
                                            <p:strVal val="#ppt_y"/>
                                          </p:val>
                                        </p:tav>
                                      </p:tavLst>
                                    </p:anim>
                                  </p:childTnLst>
                                </p:cTn>
                              </p:par>
                              <p:par>
                                <p:cTn id="321" presetID="2" presetClass="entr" presetSubtype="4" fill="hold" grpId="0" nodeType="withEffect">
                                  <p:stCondLst>
                                    <p:cond delay="0"/>
                                  </p:stCondLst>
                                  <p:childTnLst>
                                    <p:set>
                                      <p:cBhvr>
                                        <p:cTn id="322" dur="1" fill="hold">
                                          <p:stCondLst>
                                            <p:cond delay="0"/>
                                          </p:stCondLst>
                                        </p:cTn>
                                        <p:tgtEl>
                                          <p:spTgt spid="99"/>
                                        </p:tgtEl>
                                        <p:attrNameLst>
                                          <p:attrName>style.visibility</p:attrName>
                                        </p:attrNameLst>
                                      </p:cBhvr>
                                      <p:to>
                                        <p:strVal val="visible"/>
                                      </p:to>
                                    </p:set>
                                    <p:anim calcmode="lin" valueType="num">
                                      <p:cBhvr additive="base">
                                        <p:cTn id="323" dur="1500" fill="hold"/>
                                        <p:tgtEl>
                                          <p:spTgt spid="99"/>
                                        </p:tgtEl>
                                        <p:attrNameLst>
                                          <p:attrName>ppt_x</p:attrName>
                                        </p:attrNameLst>
                                      </p:cBhvr>
                                      <p:tavLst>
                                        <p:tav tm="0">
                                          <p:val>
                                            <p:strVal val="#ppt_x"/>
                                          </p:val>
                                        </p:tav>
                                        <p:tav tm="100000">
                                          <p:val>
                                            <p:strVal val="#ppt_x"/>
                                          </p:val>
                                        </p:tav>
                                      </p:tavLst>
                                    </p:anim>
                                    <p:anim calcmode="lin" valueType="num">
                                      <p:cBhvr additive="base">
                                        <p:cTn id="324" dur="1500" fill="hold"/>
                                        <p:tgtEl>
                                          <p:spTgt spid="99"/>
                                        </p:tgtEl>
                                        <p:attrNameLst>
                                          <p:attrName>ppt_y</p:attrName>
                                        </p:attrNameLst>
                                      </p:cBhvr>
                                      <p:tavLst>
                                        <p:tav tm="0">
                                          <p:val>
                                            <p:strVal val="1+#ppt_h/2"/>
                                          </p:val>
                                        </p:tav>
                                        <p:tav tm="100000">
                                          <p:val>
                                            <p:strVal val="#ppt_y"/>
                                          </p:val>
                                        </p:tav>
                                      </p:tavLst>
                                    </p:anim>
                                  </p:childTnLst>
                                </p:cTn>
                              </p:par>
                              <p:par>
                                <p:cTn id="325" presetID="2" presetClass="entr" presetSubtype="4" fill="hold" grpId="0" nodeType="withEffect">
                                  <p:stCondLst>
                                    <p:cond delay="0"/>
                                  </p:stCondLst>
                                  <p:childTnLst>
                                    <p:set>
                                      <p:cBhvr>
                                        <p:cTn id="326" dur="1" fill="hold">
                                          <p:stCondLst>
                                            <p:cond delay="0"/>
                                          </p:stCondLst>
                                        </p:cTn>
                                        <p:tgtEl>
                                          <p:spTgt spid="100"/>
                                        </p:tgtEl>
                                        <p:attrNameLst>
                                          <p:attrName>style.visibility</p:attrName>
                                        </p:attrNameLst>
                                      </p:cBhvr>
                                      <p:to>
                                        <p:strVal val="visible"/>
                                      </p:to>
                                    </p:set>
                                    <p:anim calcmode="lin" valueType="num">
                                      <p:cBhvr additive="base">
                                        <p:cTn id="327" dur="1500" fill="hold"/>
                                        <p:tgtEl>
                                          <p:spTgt spid="100"/>
                                        </p:tgtEl>
                                        <p:attrNameLst>
                                          <p:attrName>ppt_x</p:attrName>
                                        </p:attrNameLst>
                                      </p:cBhvr>
                                      <p:tavLst>
                                        <p:tav tm="0">
                                          <p:val>
                                            <p:strVal val="#ppt_x"/>
                                          </p:val>
                                        </p:tav>
                                        <p:tav tm="100000">
                                          <p:val>
                                            <p:strVal val="#ppt_x"/>
                                          </p:val>
                                        </p:tav>
                                      </p:tavLst>
                                    </p:anim>
                                    <p:anim calcmode="lin" valueType="num">
                                      <p:cBhvr additive="base">
                                        <p:cTn id="328" dur="1500" fill="hold"/>
                                        <p:tgtEl>
                                          <p:spTgt spid="100"/>
                                        </p:tgtEl>
                                        <p:attrNameLst>
                                          <p:attrName>ppt_y</p:attrName>
                                        </p:attrNameLst>
                                      </p:cBhvr>
                                      <p:tavLst>
                                        <p:tav tm="0">
                                          <p:val>
                                            <p:strVal val="1+#ppt_h/2"/>
                                          </p:val>
                                        </p:tav>
                                        <p:tav tm="100000">
                                          <p:val>
                                            <p:strVal val="#ppt_y"/>
                                          </p:val>
                                        </p:tav>
                                      </p:tavLst>
                                    </p:anim>
                                  </p:childTnLst>
                                </p:cTn>
                              </p:par>
                              <p:par>
                                <p:cTn id="329" presetID="2" presetClass="entr" presetSubtype="4" fill="hold" grpId="0" nodeType="withEffect">
                                  <p:stCondLst>
                                    <p:cond delay="0"/>
                                  </p:stCondLst>
                                  <p:childTnLst>
                                    <p:set>
                                      <p:cBhvr>
                                        <p:cTn id="330" dur="1" fill="hold">
                                          <p:stCondLst>
                                            <p:cond delay="0"/>
                                          </p:stCondLst>
                                        </p:cTn>
                                        <p:tgtEl>
                                          <p:spTgt spid="101"/>
                                        </p:tgtEl>
                                        <p:attrNameLst>
                                          <p:attrName>style.visibility</p:attrName>
                                        </p:attrNameLst>
                                      </p:cBhvr>
                                      <p:to>
                                        <p:strVal val="visible"/>
                                      </p:to>
                                    </p:set>
                                    <p:anim calcmode="lin" valueType="num">
                                      <p:cBhvr additive="base">
                                        <p:cTn id="331" dur="1500" fill="hold"/>
                                        <p:tgtEl>
                                          <p:spTgt spid="101"/>
                                        </p:tgtEl>
                                        <p:attrNameLst>
                                          <p:attrName>ppt_x</p:attrName>
                                        </p:attrNameLst>
                                      </p:cBhvr>
                                      <p:tavLst>
                                        <p:tav tm="0">
                                          <p:val>
                                            <p:strVal val="#ppt_x"/>
                                          </p:val>
                                        </p:tav>
                                        <p:tav tm="100000">
                                          <p:val>
                                            <p:strVal val="#ppt_x"/>
                                          </p:val>
                                        </p:tav>
                                      </p:tavLst>
                                    </p:anim>
                                    <p:anim calcmode="lin" valueType="num">
                                      <p:cBhvr additive="base">
                                        <p:cTn id="332" dur="1500" fill="hold"/>
                                        <p:tgtEl>
                                          <p:spTgt spid="101"/>
                                        </p:tgtEl>
                                        <p:attrNameLst>
                                          <p:attrName>ppt_y</p:attrName>
                                        </p:attrNameLst>
                                      </p:cBhvr>
                                      <p:tavLst>
                                        <p:tav tm="0">
                                          <p:val>
                                            <p:strVal val="1+#ppt_h/2"/>
                                          </p:val>
                                        </p:tav>
                                        <p:tav tm="100000">
                                          <p:val>
                                            <p:strVal val="#ppt_y"/>
                                          </p:val>
                                        </p:tav>
                                      </p:tavLst>
                                    </p:anim>
                                  </p:childTnLst>
                                </p:cTn>
                              </p:par>
                              <p:par>
                                <p:cTn id="333" presetID="2" presetClass="entr" presetSubtype="4" fill="hold" grpId="0" nodeType="withEffect">
                                  <p:stCondLst>
                                    <p:cond delay="0"/>
                                  </p:stCondLst>
                                  <p:childTnLst>
                                    <p:set>
                                      <p:cBhvr>
                                        <p:cTn id="334" dur="1" fill="hold">
                                          <p:stCondLst>
                                            <p:cond delay="0"/>
                                          </p:stCondLst>
                                        </p:cTn>
                                        <p:tgtEl>
                                          <p:spTgt spid="102"/>
                                        </p:tgtEl>
                                        <p:attrNameLst>
                                          <p:attrName>style.visibility</p:attrName>
                                        </p:attrNameLst>
                                      </p:cBhvr>
                                      <p:to>
                                        <p:strVal val="visible"/>
                                      </p:to>
                                    </p:set>
                                    <p:anim calcmode="lin" valueType="num">
                                      <p:cBhvr additive="base">
                                        <p:cTn id="335" dur="1500" fill="hold"/>
                                        <p:tgtEl>
                                          <p:spTgt spid="102"/>
                                        </p:tgtEl>
                                        <p:attrNameLst>
                                          <p:attrName>ppt_x</p:attrName>
                                        </p:attrNameLst>
                                      </p:cBhvr>
                                      <p:tavLst>
                                        <p:tav tm="0">
                                          <p:val>
                                            <p:strVal val="#ppt_x"/>
                                          </p:val>
                                        </p:tav>
                                        <p:tav tm="100000">
                                          <p:val>
                                            <p:strVal val="#ppt_x"/>
                                          </p:val>
                                        </p:tav>
                                      </p:tavLst>
                                    </p:anim>
                                    <p:anim calcmode="lin" valueType="num">
                                      <p:cBhvr additive="base">
                                        <p:cTn id="336" dur="1500" fill="hold"/>
                                        <p:tgtEl>
                                          <p:spTgt spid="102"/>
                                        </p:tgtEl>
                                        <p:attrNameLst>
                                          <p:attrName>ppt_y</p:attrName>
                                        </p:attrNameLst>
                                      </p:cBhvr>
                                      <p:tavLst>
                                        <p:tav tm="0">
                                          <p:val>
                                            <p:strVal val="1+#ppt_h/2"/>
                                          </p:val>
                                        </p:tav>
                                        <p:tav tm="100000">
                                          <p:val>
                                            <p:strVal val="#ppt_y"/>
                                          </p:val>
                                        </p:tav>
                                      </p:tavLst>
                                    </p:anim>
                                  </p:childTnLst>
                                </p:cTn>
                              </p:par>
                              <p:par>
                                <p:cTn id="337" presetID="2" presetClass="entr" presetSubtype="4" fill="hold" grpId="0" nodeType="withEffect">
                                  <p:stCondLst>
                                    <p:cond delay="0"/>
                                  </p:stCondLst>
                                  <p:childTnLst>
                                    <p:set>
                                      <p:cBhvr>
                                        <p:cTn id="338" dur="1" fill="hold">
                                          <p:stCondLst>
                                            <p:cond delay="0"/>
                                          </p:stCondLst>
                                        </p:cTn>
                                        <p:tgtEl>
                                          <p:spTgt spid="103"/>
                                        </p:tgtEl>
                                        <p:attrNameLst>
                                          <p:attrName>style.visibility</p:attrName>
                                        </p:attrNameLst>
                                      </p:cBhvr>
                                      <p:to>
                                        <p:strVal val="visible"/>
                                      </p:to>
                                    </p:set>
                                    <p:anim calcmode="lin" valueType="num">
                                      <p:cBhvr additive="base">
                                        <p:cTn id="339" dur="1500" fill="hold"/>
                                        <p:tgtEl>
                                          <p:spTgt spid="103"/>
                                        </p:tgtEl>
                                        <p:attrNameLst>
                                          <p:attrName>ppt_x</p:attrName>
                                        </p:attrNameLst>
                                      </p:cBhvr>
                                      <p:tavLst>
                                        <p:tav tm="0">
                                          <p:val>
                                            <p:strVal val="#ppt_x"/>
                                          </p:val>
                                        </p:tav>
                                        <p:tav tm="100000">
                                          <p:val>
                                            <p:strVal val="#ppt_x"/>
                                          </p:val>
                                        </p:tav>
                                      </p:tavLst>
                                    </p:anim>
                                    <p:anim calcmode="lin" valueType="num">
                                      <p:cBhvr additive="base">
                                        <p:cTn id="340" dur="1500" fill="hold"/>
                                        <p:tgtEl>
                                          <p:spTgt spid="103"/>
                                        </p:tgtEl>
                                        <p:attrNameLst>
                                          <p:attrName>ppt_y</p:attrName>
                                        </p:attrNameLst>
                                      </p:cBhvr>
                                      <p:tavLst>
                                        <p:tav tm="0">
                                          <p:val>
                                            <p:strVal val="1+#ppt_h/2"/>
                                          </p:val>
                                        </p:tav>
                                        <p:tav tm="100000">
                                          <p:val>
                                            <p:strVal val="#ppt_y"/>
                                          </p:val>
                                        </p:tav>
                                      </p:tavLst>
                                    </p:anim>
                                  </p:childTnLst>
                                </p:cTn>
                              </p:par>
                              <p:par>
                                <p:cTn id="341" presetID="2" presetClass="entr" presetSubtype="4" fill="hold" grpId="0" nodeType="withEffect">
                                  <p:stCondLst>
                                    <p:cond delay="0"/>
                                  </p:stCondLst>
                                  <p:childTnLst>
                                    <p:set>
                                      <p:cBhvr>
                                        <p:cTn id="342" dur="1" fill="hold">
                                          <p:stCondLst>
                                            <p:cond delay="0"/>
                                          </p:stCondLst>
                                        </p:cTn>
                                        <p:tgtEl>
                                          <p:spTgt spid="104"/>
                                        </p:tgtEl>
                                        <p:attrNameLst>
                                          <p:attrName>style.visibility</p:attrName>
                                        </p:attrNameLst>
                                      </p:cBhvr>
                                      <p:to>
                                        <p:strVal val="visible"/>
                                      </p:to>
                                    </p:set>
                                    <p:anim calcmode="lin" valueType="num">
                                      <p:cBhvr additive="base">
                                        <p:cTn id="343" dur="1500" fill="hold"/>
                                        <p:tgtEl>
                                          <p:spTgt spid="104"/>
                                        </p:tgtEl>
                                        <p:attrNameLst>
                                          <p:attrName>ppt_x</p:attrName>
                                        </p:attrNameLst>
                                      </p:cBhvr>
                                      <p:tavLst>
                                        <p:tav tm="0">
                                          <p:val>
                                            <p:strVal val="#ppt_x"/>
                                          </p:val>
                                        </p:tav>
                                        <p:tav tm="100000">
                                          <p:val>
                                            <p:strVal val="#ppt_x"/>
                                          </p:val>
                                        </p:tav>
                                      </p:tavLst>
                                    </p:anim>
                                    <p:anim calcmode="lin" valueType="num">
                                      <p:cBhvr additive="base">
                                        <p:cTn id="344" dur="1500" fill="hold"/>
                                        <p:tgtEl>
                                          <p:spTgt spid="104"/>
                                        </p:tgtEl>
                                        <p:attrNameLst>
                                          <p:attrName>ppt_y</p:attrName>
                                        </p:attrNameLst>
                                      </p:cBhvr>
                                      <p:tavLst>
                                        <p:tav tm="0">
                                          <p:val>
                                            <p:strVal val="1+#ppt_h/2"/>
                                          </p:val>
                                        </p:tav>
                                        <p:tav tm="100000">
                                          <p:val>
                                            <p:strVal val="#ppt_y"/>
                                          </p:val>
                                        </p:tav>
                                      </p:tavLst>
                                    </p:anim>
                                  </p:childTnLst>
                                </p:cTn>
                              </p:par>
                              <p:par>
                                <p:cTn id="345" presetID="2" presetClass="entr" presetSubtype="4" fill="hold" grpId="0" nodeType="withEffect">
                                  <p:stCondLst>
                                    <p:cond delay="0"/>
                                  </p:stCondLst>
                                  <p:childTnLst>
                                    <p:set>
                                      <p:cBhvr>
                                        <p:cTn id="346" dur="1" fill="hold">
                                          <p:stCondLst>
                                            <p:cond delay="0"/>
                                          </p:stCondLst>
                                        </p:cTn>
                                        <p:tgtEl>
                                          <p:spTgt spid="105"/>
                                        </p:tgtEl>
                                        <p:attrNameLst>
                                          <p:attrName>style.visibility</p:attrName>
                                        </p:attrNameLst>
                                      </p:cBhvr>
                                      <p:to>
                                        <p:strVal val="visible"/>
                                      </p:to>
                                    </p:set>
                                    <p:anim calcmode="lin" valueType="num">
                                      <p:cBhvr additive="base">
                                        <p:cTn id="347" dur="1500" fill="hold"/>
                                        <p:tgtEl>
                                          <p:spTgt spid="105"/>
                                        </p:tgtEl>
                                        <p:attrNameLst>
                                          <p:attrName>ppt_x</p:attrName>
                                        </p:attrNameLst>
                                      </p:cBhvr>
                                      <p:tavLst>
                                        <p:tav tm="0">
                                          <p:val>
                                            <p:strVal val="#ppt_x"/>
                                          </p:val>
                                        </p:tav>
                                        <p:tav tm="100000">
                                          <p:val>
                                            <p:strVal val="#ppt_x"/>
                                          </p:val>
                                        </p:tav>
                                      </p:tavLst>
                                    </p:anim>
                                    <p:anim calcmode="lin" valueType="num">
                                      <p:cBhvr additive="base">
                                        <p:cTn id="348" dur="1500" fill="hold"/>
                                        <p:tgtEl>
                                          <p:spTgt spid="105"/>
                                        </p:tgtEl>
                                        <p:attrNameLst>
                                          <p:attrName>ppt_y</p:attrName>
                                        </p:attrNameLst>
                                      </p:cBhvr>
                                      <p:tavLst>
                                        <p:tav tm="0">
                                          <p:val>
                                            <p:strVal val="1+#ppt_h/2"/>
                                          </p:val>
                                        </p:tav>
                                        <p:tav tm="100000">
                                          <p:val>
                                            <p:strVal val="#ppt_y"/>
                                          </p:val>
                                        </p:tav>
                                      </p:tavLst>
                                    </p:anim>
                                  </p:childTnLst>
                                </p:cTn>
                              </p:par>
                              <p:par>
                                <p:cTn id="349" presetID="2" presetClass="entr" presetSubtype="4" fill="hold" grpId="0" nodeType="withEffect">
                                  <p:stCondLst>
                                    <p:cond delay="0"/>
                                  </p:stCondLst>
                                  <p:childTnLst>
                                    <p:set>
                                      <p:cBhvr>
                                        <p:cTn id="350" dur="1" fill="hold">
                                          <p:stCondLst>
                                            <p:cond delay="0"/>
                                          </p:stCondLst>
                                        </p:cTn>
                                        <p:tgtEl>
                                          <p:spTgt spid="106"/>
                                        </p:tgtEl>
                                        <p:attrNameLst>
                                          <p:attrName>style.visibility</p:attrName>
                                        </p:attrNameLst>
                                      </p:cBhvr>
                                      <p:to>
                                        <p:strVal val="visible"/>
                                      </p:to>
                                    </p:set>
                                    <p:anim calcmode="lin" valueType="num">
                                      <p:cBhvr additive="base">
                                        <p:cTn id="351" dur="1500" fill="hold"/>
                                        <p:tgtEl>
                                          <p:spTgt spid="106"/>
                                        </p:tgtEl>
                                        <p:attrNameLst>
                                          <p:attrName>ppt_x</p:attrName>
                                        </p:attrNameLst>
                                      </p:cBhvr>
                                      <p:tavLst>
                                        <p:tav tm="0">
                                          <p:val>
                                            <p:strVal val="#ppt_x"/>
                                          </p:val>
                                        </p:tav>
                                        <p:tav tm="100000">
                                          <p:val>
                                            <p:strVal val="#ppt_x"/>
                                          </p:val>
                                        </p:tav>
                                      </p:tavLst>
                                    </p:anim>
                                    <p:anim calcmode="lin" valueType="num">
                                      <p:cBhvr additive="base">
                                        <p:cTn id="352" dur="1500" fill="hold"/>
                                        <p:tgtEl>
                                          <p:spTgt spid="106"/>
                                        </p:tgtEl>
                                        <p:attrNameLst>
                                          <p:attrName>ppt_y</p:attrName>
                                        </p:attrNameLst>
                                      </p:cBhvr>
                                      <p:tavLst>
                                        <p:tav tm="0">
                                          <p:val>
                                            <p:strVal val="1+#ppt_h/2"/>
                                          </p:val>
                                        </p:tav>
                                        <p:tav tm="100000">
                                          <p:val>
                                            <p:strVal val="#ppt_y"/>
                                          </p:val>
                                        </p:tav>
                                      </p:tavLst>
                                    </p:anim>
                                  </p:childTnLst>
                                </p:cTn>
                              </p:par>
                              <p:par>
                                <p:cTn id="353" presetID="2" presetClass="entr" presetSubtype="4" fill="hold" grpId="0" nodeType="withEffect">
                                  <p:stCondLst>
                                    <p:cond delay="0"/>
                                  </p:stCondLst>
                                  <p:childTnLst>
                                    <p:set>
                                      <p:cBhvr>
                                        <p:cTn id="354" dur="1" fill="hold">
                                          <p:stCondLst>
                                            <p:cond delay="0"/>
                                          </p:stCondLst>
                                        </p:cTn>
                                        <p:tgtEl>
                                          <p:spTgt spid="107"/>
                                        </p:tgtEl>
                                        <p:attrNameLst>
                                          <p:attrName>style.visibility</p:attrName>
                                        </p:attrNameLst>
                                      </p:cBhvr>
                                      <p:to>
                                        <p:strVal val="visible"/>
                                      </p:to>
                                    </p:set>
                                    <p:anim calcmode="lin" valueType="num">
                                      <p:cBhvr additive="base">
                                        <p:cTn id="355" dur="1500" fill="hold"/>
                                        <p:tgtEl>
                                          <p:spTgt spid="107"/>
                                        </p:tgtEl>
                                        <p:attrNameLst>
                                          <p:attrName>ppt_x</p:attrName>
                                        </p:attrNameLst>
                                      </p:cBhvr>
                                      <p:tavLst>
                                        <p:tav tm="0">
                                          <p:val>
                                            <p:strVal val="#ppt_x"/>
                                          </p:val>
                                        </p:tav>
                                        <p:tav tm="100000">
                                          <p:val>
                                            <p:strVal val="#ppt_x"/>
                                          </p:val>
                                        </p:tav>
                                      </p:tavLst>
                                    </p:anim>
                                    <p:anim calcmode="lin" valueType="num">
                                      <p:cBhvr additive="base">
                                        <p:cTn id="356" dur="1500" fill="hold"/>
                                        <p:tgtEl>
                                          <p:spTgt spid="107"/>
                                        </p:tgtEl>
                                        <p:attrNameLst>
                                          <p:attrName>ppt_y</p:attrName>
                                        </p:attrNameLst>
                                      </p:cBhvr>
                                      <p:tavLst>
                                        <p:tav tm="0">
                                          <p:val>
                                            <p:strVal val="1+#ppt_h/2"/>
                                          </p:val>
                                        </p:tav>
                                        <p:tav tm="100000">
                                          <p:val>
                                            <p:strVal val="#ppt_y"/>
                                          </p:val>
                                        </p:tav>
                                      </p:tavLst>
                                    </p:anim>
                                  </p:childTnLst>
                                </p:cTn>
                              </p:par>
                              <p:par>
                                <p:cTn id="357" presetID="2" presetClass="entr" presetSubtype="4" fill="hold" grpId="0" nodeType="withEffect">
                                  <p:stCondLst>
                                    <p:cond delay="0"/>
                                  </p:stCondLst>
                                  <p:childTnLst>
                                    <p:set>
                                      <p:cBhvr>
                                        <p:cTn id="358" dur="1" fill="hold">
                                          <p:stCondLst>
                                            <p:cond delay="0"/>
                                          </p:stCondLst>
                                        </p:cTn>
                                        <p:tgtEl>
                                          <p:spTgt spid="108"/>
                                        </p:tgtEl>
                                        <p:attrNameLst>
                                          <p:attrName>style.visibility</p:attrName>
                                        </p:attrNameLst>
                                      </p:cBhvr>
                                      <p:to>
                                        <p:strVal val="visible"/>
                                      </p:to>
                                    </p:set>
                                    <p:anim calcmode="lin" valueType="num">
                                      <p:cBhvr additive="base">
                                        <p:cTn id="359" dur="1500" fill="hold"/>
                                        <p:tgtEl>
                                          <p:spTgt spid="108"/>
                                        </p:tgtEl>
                                        <p:attrNameLst>
                                          <p:attrName>ppt_x</p:attrName>
                                        </p:attrNameLst>
                                      </p:cBhvr>
                                      <p:tavLst>
                                        <p:tav tm="0">
                                          <p:val>
                                            <p:strVal val="#ppt_x"/>
                                          </p:val>
                                        </p:tav>
                                        <p:tav tm="100000">
                                          <p:val>
                                            <p:strVal val="#ppt_x"/>
                                          </p:val>
                                        </p:tav>
                                      </p:tavLst>
                                    </p:anim>
                                    <p:anim calcmode="lin" valueType="num">
                                      <p:cBhvr additive="base">
                                        <p:cTn id="360" dur="1500" fill="hold"/>
                                        <p:tgtEl>
                                          <p:spTgt spid="108"/>
                                        </p:tgtEl>
                                        <p:attrNameLst>
                                          <p:attrName>ppt_y</p:attrName>
                                        </p:attrNameLst>
                                      </p:cBhvr>
                                      <p:tavLst>
                                        <p:tav tm="0">
                                          <p:val>
                                            <p:strVal val="1+#ppt_h/2"/>
                                          </p:val>
                                        </p:tav>
                                        <p:tav tm="100000">
                                          <p:val>
                                            <p:strVal val="#ppt_y"/>
                                          </p:val>
                                        </p:tav>
                                      </p:tavLst>
                                    </p:anim>
                                  </p:childTnLst>
                                </p:cTn>
                              </p:par>
                              <p:par>
                                <p:cTn id="361" presetID="2" presetClass="entr" presetSubtype="4" fill="hold" grpId="0" nodeType="withEffect">
                                  <p:stCondLst>
                                    <p:cond delay="0"/>
                                  </p:stCondLst>
                                  <p:childTnLst>
                                    <p:set>
                                      <p:cBhvr>
                                        <p:cTn id="362" dur="1" fill="hold">
                                          <p:stCondLst>
                                            <p:cond delay="0"/>
                                          </p:stCondLst>
                                        </p:cTn>
                                        <p:tgtEl>
                                          <p:spTgt spid="109"/>
                                        </p:tgtEl>
                                        <p:attrNameLst>
                                          <p:attrName>style.visibility</p:attrName>
                                        </p:attrNameLst>
                                      </p:cBhvr>
                                      <p:to>
                                        <p:strVal val="visible"/>
                                      </p:to>
                                    </p:set>
                                    <p:anim calcmode="lin" valueType="num">
                                      <p:cBhvr additive="base">
                                        <p:cTn id="363" dur="1500" fill="hold"/>
                                        <p:tgtEl>
                                          <p:spTgt spid="109"/>
                                        </p:tgtEl>
                                        <p:attrNameLst>
                                          <p:attrName>ppt_x</p:attrName>
                                        </p:attrNameLst>
                                      </p:cBhvr>
                                      <p:tavLst>
                                        <p:tav tm="0">
                                          <p:val>
                                            <p:strVal val="#ppt_x"/>
                                          </p:val>
                                        </p:tav>
                                        <p:tav tm="100000">
                                          <p:val>
                                            <p:strVal val="#ppt_x"/>
                                          </p:val>
                                        </p:tav>
                                      </p:tavLst>
                                    </p:anim>
                                    <p:anim calcmode="lin" valueType="num">
                                      <p:cBhvr additive="base">
                                        <p:cTn id="364" dur="1500" fill="hold"/>
                                        <p:tgtEl>
                                          <p:spTgt spid="109"/>
                                        </p:tgtEl>
                                        <p:attrNameLst>
                                          <p:attrName>ppt_y</p:attrName>
                                        </p:attrNameLst>
                                      </p:cBhvr>
                                      <p:tavLst>
                                        <p:tav tm="0">
                                          <p:val>
                                            <p:strVal val="1+#ppt_h/2"/>
                                          </p:val>
                                        </p:tav>
                                        <p:tav tm="100000">
                                          <p:val>
                                            <p:strVal val="#ppt_y"/>
                                          </p:val>
                                        </p:tav>
                                      </p:tavLst>
                                    </p:anim>
                                  </p:childTnLst>
                                </p:cTn>
                              </p:par>
                              <p:par>
                                <p:cTn id="365" presetID="2" presetClass="entr" presetSubtype="4" fill="hold" grpId="0" nodeType="withEffect">
                                  <p:stCondLst>
                                    <p:cond delay="0"/>
                                  </p:stCondLst>
                                  <p:childTnLst>
                                    <p:set>
                                      <p:cBhvr>
                                        <p:cTn id="366" dur="1" fill="hold">
                                          <p:stCondLst>
                                            <p:cond delay="0"/>
                                          </p:stCondLst>
                                        </p:cTn>
                                        <p:tgtEl>
                                          <p:spTgt spid="110"/>
                                        </p:tgtEl>
                                        <p:attrNameLst>
                                          <p:attrName>style.visibility</p:attrName>
                                        </p:attrNameLst>
                                      </p:cBhvr>
                                      <p:to>
                                        <p:strVal val="visible"/>
                                      </p:to>
                                    </p:set>
                                    <p:anim calcmode="lin" valueType="num">
                                      <p:cBhvr additive="base">
                                        <p:cTn id="367" dur="1500" fill="hold"/>
                                        <p:tgtEl>
                                          <p:spTgt spid="110"/>
                                        </p:tgtEl>
                                        <p:attrNameLst>
                                          <p:attrName>ppt_x</p:attrName>
                                        </p:attrNameLst>
                                      </p:cBhvr>
                                      <p:tavLst>
                                        <p:tav tm="0">
                                          <p:val>
                                            <p:strVal val="#ppt_x"/>
                                          </p:val>
                                        </p:tav>
                                        <p:tav tm="100000">
                                          <p:val>
                                            <p:strVal val="#ppt_x"/>
                                          </p:val>
                                        </p:tav>
                                      </p:tavLst>
                                    </p:anim>
                                    <p:anim calcmode="lin" valueType="num">
                                      <p:cBhvr additive="base">
                                        <p:cTn id="368" dur="1500" fill="hold"/>
                                        <p:tgtEl>
                                          <p:spTgt spid="110"/>
                                        </p:tgtEl>
                                        <p:attrNameLst>
                                          <p:attrName>ppt_y</p:attrName>
                                        </p:attrNameLst>
                                      </p:cBhvr>
                                      <p:tavLst>
                                        <p:tav tm="0">
                                          <p:val>
                                            <p:strVal val="1+#ppt_h/2"/>
                                          </p:val>
                                        </p:tav>
                                        <p:tav tm="100000">
                                          <p:val>
                                            <p:strVal val="#ppt_y"/>
                                          </p:val>
                                        </p:tav>
                                      </p:tavLst>
                                    </p:anim>
                                  </p:childTnLst>
                                </p:cTn>
                              </p:par>
                              <p:par>
                                <p:cTn id="369" presetID="2" presetClass="entr" presetSubtype="4" fill="hold" grpId="0" nodeType="withEffect">
                                  <p:stCondLst>
                                    <p:cond delay="0"/>
                                  </p:stCondLst>
                                  <p:childTnLst>
                                    <p:set>
                                      <p:cBhvr>
                                        <p:cTn id="370" dur="1" fill="hold">
                                          <p:stCondLst>
                                            <p:cond delay="0"/>
                                          </p:stCondLst>
                                        </p:cTn>
                                        <p:tgtEl>
                                          <p:spTgt spid="111"/>
                                        </p:tgtEl>
                                        <p:attrNameLst>
                                          <p:attrName>style.visibility</p:attrName>
                                        </p:attrNameLst>
                                      </p:cBhvr>
                                      <p:to>
                                        <p:strVal val="visible"/>
                                      </p:to>
                                    </p:set>
                                    <p:anim calcmode="lin" valueType="num">
                                      <p:cBhvr additive="base">
                                        <p:cTn id="371" dur="1500" fill="hold"/>
                                        <p:tgtEl>
                                          <p:spTgt spid="111"/>
                                        </p:tgtEl>
                                        <p:attrNameLst>
                                          <p:attrName>ppt_x</p:attrName>
                                        </p:attrNameLst>
                                      </p:cBhvr>
                                      <p:tavLst>
                                        <p:tav tm="0">
                                          <p:val>
                                            <p:strVal val="#ppt_x"/>
                                          </p:val>
                                        </p:tav>
                                        <p:tav tm="100000">
                                          <p:val>
                                            <p:strVal val="#ppt_x"/>
                                          </p:val>
                                        </p:tav>
                                      </p:tavLst>
                                    </p:anim>
                                    <p:anim calcmode="lin" valueType="num">
                                      <p:cBhvr additive="base">
                                        <p:cTn id="372" dur="1500" fill="hold"/>
                                        <p:tgtEl>
                                          <p:spTgt spid="111"/>
                                        </p:tgtEl>
                                        <p:attrNameLst>
                                          <p:attrName>ppt_y</p:attrName>
                                        </p:attrNameLst>
                                      </p:cBhvr>
                                      <p:tavLst>
                                        <p:tav tm="0">
                                          <p:val>
                                            <p:strVal val="1+#ppt_h/2"/>
                                          </p:val>
                                        </p:tav>
                                        <p:tav tm="100000">
                                          <p:val>
                                            <p:strVal val="#ppt_y"/>
                                          </p:val>
                                        </p:tav>
                                      </p:tavLst>
                                    </p:anim>
                                  </p:childTnLst>
                                </p:cTn>
                              </p:par>
                              <p:par>
                                <p:cTn id="373" presetID="2" presetClass="entr" presetSubtype="4" fill="hold" grpId="0" nodeType="withEffect">
                                  <p:stCondLst>
                                    <p:cond delay="0"/>
                                  </p:stCondLst>
                                  <p:childTnLst>
                                    <p:set>
                                      <p:cBhvr>
                                        <p:cTn id="374" dur="1" fill="hold">
                                          <p:stCondLst>
                                            <p:cond delay="0"/>
                                          </p:stCondLst>
                                        </p:cTn>
                                        <p:tgtEl>
                                          <p:spTgt spid="112"/>
                                        </p:tgtEl>
                                        <p:attrNameLst>
                                          <p:attrName>style.visibility</p:attrName>
                                        </p:attrNameLst>
                                      </p:cBhvr>
                                      <p:to>
                                        <p:strVal val="visible"/>
                                      </p:to>
                                    </p:set>
                                    <p:anim calcmode="lin" valueType="num">
                                      <p:cBhvr additive="base">
                                        <p:cTn id="375" dur="1500" fill="hold"/>
                                        <p:tgtEl>
                                          <p:spTgt spid="112"/>
                                        </p:tgtEl>
                                        <p:attrNameLst>
                                          <p:attrName>ppt_x</p:attrName>
                                        </p:attrNameLst>
                                      </p:cBhvr>
                                      <p:tavLst>
                                        <p:tav tm="0">
                                          <p:val>
                                            <p:strVal val="#ppt_x"/>
                                          </p:val>
                                        </p:tav>
                                        <p:tav tm="100000">
                                          <p:val>
                                            <p:strVal val="#ppt_x"/>
                                          </p:val>
                                        </p:tav>
                                      </p:tavLst>
                                    </p:anim>
                                    <p:anim calcmode="lin" valueType="num">
                                      <p:cBhvr additive="base">
                                        <p:cTn id="376" dur="1500" fill="hold"/>
                                        <p:tgtEl>
                                          <p:spTgt spid="112"/>
                                        </p:tgtEl>
                                        <p:attrNameLst>
                                          <p:attrName>ppt_y</p:attrName>
                                        </p:attrNameLst>
                                      </p:cBhvr>
                                      <p:tavLst>
                                        <p:tav tm="0">
                                          <p:val>
                                            <p:strVal val="1+#ppt_h/2"/>
                                          </p:val>
                                        </p:tav>
                                        <p:tav tm="100000">
                                          <p:val>
                                            <p:strVal val="#ppt_y"/>
                                          </p:val>
                                        </p:tav>
                                      </p:tavLst>
                                    </p:anim>
                                  </p:childTnLst>
                                </p:cTn>
                              </p:par>
                              <p:par>
                                <p:cTn id="377" presetID="2" presetClass="entr" presetSubtype="4" fill="hold" grpId="0" nodeType="withEffect">
                                  <p:stCondLst>
                                    <p:cond delay="0"/>
                                  </p:stCondLst>
                                  <p:childTnLst>
                                    <p:set>
                                      <p:cBhvr>
                                        <p:cTn id="378" dur="1" fill="hold">
                                          <p:stCondLst>
                                            <p:cond delay="0"/>
                                          </p:stCondLst>
                                        </p:cTn>
                                        <p:tgtEl>
                                          <p:spTgt spid="113"/>
                                        </p:tgtEl>
                                        <p:attrNameLst>
                                          <p:attrName>style.visibility</p:attrName>
                                        </p:attrNameLst>
                                      </p:cBhvr>
                                      <p:to>
                                        <p:strVal val="visible"/>
                                      </p:to>
                                    </p:set>
                                    <p:anim calcmode="lin" valueType="num">
                                      <p:cBhvr additive="base">
                                        <p:cTn id="379" dur="1500" fill="hold"/>
                                        <p:tgtEl>
                                          <p:spTgt spid="113"/>
                                        </p:tgtEl>
                                        <p:attrNameLst>
                                          <p:attrName>ppt_x</p:attrName>
                                        </p:attrNameLst>
                                      </p:cBhvr>
                                      <p:tavLst>
                                        <p:tav tm="0">
                                          <p:val>
                                            <p:strVal val="#ppt_x"/>
                                          </p:val>
                                        </p:tav>
                                        <p:tav tm="100000">
                                          <p:val>
                                            <p:strVal val="#ppt_x"/>
                                          </p:val>
                                        </p:tav>
                                      </p:tavLst>
                                    </p:anim>
                                    <p:anim calcmode="lin" valueType="num">
                                      <p:cBhvr additive="base">
                                        <p:cTn id="380" dur="1500" fill="hold"/>
                                        <p:tgtEl>
                                          <p:spTgt spid="113"/>
                                        </p:tgtEl>
                                        <p:attrNameLst>
                                          <p:attrName>ppt_y</p:attrName>
                                        </p:attrNameLst>
                                      </p:cBhvr>
                                      <p:tavLst>
                                        <p:tav tm="0">
                                          <p:val>
                                            <p:strVal val="1+#ppt_h/2"/>
                                          </p:val>
                                        </p:tav>
                                        <p:tav tm="100000">
                                          <p:val>
                                            <p:strVal val="#ppt_y"/>
                                          </p:val>
                                        </p:tav>
                                      </p:tavLst>
                                    </p:anim>
                                  </p:childTnLst>
                                </p:cTn>
                              </p:par>
                              <p:par>
                                <p:cTn id="381" presetID="2" presetClass="entr" presetSubtype="4" fill="hold" grpId="0" nodeType="withEffect">
                                  <p:stCondLst>
                                    <p:cond delay="0"/>
                                  </p:stCondLst>
                                  <p:childTnLst>
                                    <p:set>
                                      <p:cBhvr>
                                        <p:cTn id="382" dur="1" fill="hold">
                                          <p:stCondLst>
                                            <p:cond delay="0"/>
                                          </p:stCondLst>
                                        </p:cTn>
                                        <p:tgtEl>
                                          <p:spTgt spid="114"/>
                                        </p:tgtEl>
                                        <p:attrNameLst>
                                          <p:attrName>style.visibility</p:attrName>
                                        </p:attrNameLst>
                                      </p:cBhvr>
                                      <p:to>
                                        <p:strVal val="visible"/>
                                      </p:to>
                                    </p:set>
                                    <p:anim calcmode="lin" valueType="num">
                                      <p:cBhvr additive="base">
                                        <p:cTn id="383" dur="1500" fill="hold"/>
                                        <p:tgtEl>
                                          <p:spTgt spid="114"/>
                                        </p:tgtEl>
                                        <p:attrNameLst>
                                          <p:attrName>ppt_x</p:attrName>
                                        </p:attrNameLst>
                                      </p:cBhvr>
                                      <p:tavLst>
                                        <p:tav tm="0">
                                          <p:val>
                                            <p:strVal val="#ppt_x"/>
                                          </p:val>
                                        </p:tav>
                                        <p:tav tm="100000">
                                          <p:val>
                                            <p:strVal val="#ppt_x"/>
                                          </p:val>
                                        </p:tav>
                                      </p:tavLst>
                                    </p:anim>
                                    <p:anim calcmode="lin" valueType="num">
                                      <p:cBhvr additive="base">
                                        <p:cTn id="384" dur="1500" fill="hold"/>
                                        <p:tgtEl>
                                          <p:spTgt spid="114"/>
                                        </p:tgtEl>
                                        <p:attrNameLst>
                                          <p:attrName>ppt_y</p:attrName>
                                        </p:attrNameLst>
                                      </p:cBhvr>
                                      <p:tavLst>
                                        <p:tav tm="0">
                                          <p:val>
                                            <p:strVal val="1+#ppt_h/2"/>
                                          </p:val>
                                        </p:tav>
                                        <p:tav tm="100000">
                                          <p:val>
                                            <p:strVal val="#ppt_y"/>
                                          </p:val>
                                        </p:tav>
                                      </p:tavLst>
                                    </p:anim>
                                  </p:childTnLst>
                                </p:cTn>
                              </p:par>
                              <p:par>
                                <p:cTn id="385" presetID="2" presetClass="entr" presetSubtype="4" fill="hold" grpId="0" nodeType="withEffect">
                                  <p:stCondLst>
                                    <p:cond delay="0"/>
                                  </p:stCondLst>
                                  <p:childTnLst>
                                    <p:set>
                                      <p:cBhvr>
                                        <p:cTn id="386" dur="1" fill="hold">
                                          <p:stCondLst>
                                            <p:cond delay="0"/>
                                          </p:stCondLst>
                                        </p:cTn>
                                        <p:tgtEl>
                                          <p:spTgt spid="115"/>
                                        </p:tgtEl>
                                        <p:attrNameLst>
                                          <p:attrName>style.visibility</p:attrName>
                                        </p:attrNameLst>
                                      </p:cBhvr>
                                      <p:to>
                                        <p:strVal val="visible"/>
                                      </p:to>
                                    </p:set>
                                    <p:anim calcmode="lin" valueType="num">
                                      <p:cBhvr additive="base">
                                        <p:cTn id="387" dur="1500" fill="hold"/>
                                        <p:tgtEl>
                                          <p:spTgt spid="115"/>
                                        </p:tgtEl>
                                        <p:attrNameLst>
                                          <p:attrName>ppt_x</p:attrName>
                                        </p:attrNameLst>
                                      </p:cBhvr>
                                      <p:tavLst>
                                        <p:tav tm="0">
                                          <p:val>
                                            <p:strVal val="#ppt_x"/>
                                          </p:val>
                                        </p:tav>
                                        <p:tav tm="100000">
                                          <p:val>
                                            <p:strVal val="#ppt_x"/>
                                          </p:val>
                                        </p:tav>
                                      </p:tavLst>
                                    </p:anim>
                                    <p:anim calcmode="lin" valueType="num">
                                      <p:cBhvr additive="base">
                                        <p:cTn id="388" dur="1500" fill="hold"/>
                                        <p:tgtEl>
                                          <p:spTgt spid="115"/>
                                        </p:tgtEl>
                                        <p:attrNameLst>
                                          <p:attrName>ppt_y</p:attrName>
                                        </p:attrNameLst>
                                      </p:cBhvr>
                                      <p:tavLst>
                                        <p:tav tm="0">
                                          <p:val>
                                            <p:strVal val="1+#ppt_h/2"/>
                                          </p:val>
                                        </p:tav>
                                        <p:tav tm="100000">
                                          <p:val>
                                            <p:strVal val="#ppt_y"/>
                                          </p:val>
                                        </p:tav>
                                      </p:tavLst>
                                    </p:anim>
                                  </p:childTnLst>
                                </p:cTn>
                              </p:par>
                              <p:par>
                                <p:cTn id="389" presetID="2" presetClass="entr" presetSubtype="4" fill="hold" grpId="0" nodeType="withEffect">
                                  <p:stCondLst>
                                    <p:cond delay="0"/>
                                  </p:stCondLst>
                                  <p:childTnLst>
                                    <p:set>
                                      <p:cBhvr>
                                        <p:cTn id="390" dur="1" fill="hold">
                                          <p:stCondLst>
                                            <p:cond delay="0"/>
                                          </p:stCondLst>
                                        </p:cTn>
                                        <p:tgtEl>
                                          <p:spTgt spid="116"/>
                                        </p:tgtEl>
                                        <p:attrNameLst>
                                          <p:attrName>style.visibility</p:attrName>
                                        </p:attrNameLst>
                                      </p:cBhvr>
                                      <p:to>
                                        <p:strVal val="visible"/>
                                      </p:to>
                                    </p:set>
                                    <p:anim calcmode="lin" valueType="num">
                                      <p:cBhvr additive="base">
                                        <p:cTn id="391" dur="1500" fill="hold"/>
                                        <p:tgtEl>
                                          <p:spTgt spid="116"/>
                                        </p:tgtEl>
                                        <p:attrNameLst>
                                          <p:attrName>ppt_x</p:attrName>
                                        </p:attrNameLst>
                                      </p:cBhvr>
                                      <p:tavLst>
                                        <p:tav tm="0">
                                          <p:val>
                                            <p:strVal val="#ppt_x"/>
                                          </p:val>
                                        </p:tav>
                                        <p:tav tm="100000">
                                          <p:val>
                                            <p:strVal val="#ppt_x"/>
                                          </p:val>
                                        </p:tav>
                                      </p:tavLst>
                                    </p:anim>
                                    <p:anim calcmode="lin" valueType="num">
                                      <p:cBhvr additive="base">
                                        <p:cTn id="392" dur="1500" fill="hold"/>
                                        <p:tgtEl>
                                          <p:spTgt spid="116"/>
                                        </p:tgtEl>
                                        <p:attrNameLst>
                                          <p:attrName>ppt_y</p:attrName>
                                        </p:attrNameLst>
                                      </p:cBhvr>
                                      <p:tavLst>
                                        <p:tav tm="0">
                                          <p:val>
                                            <p:strVal val="1+#ppt_h/2"/>
                                          </p:val>
                                        </p:tav>
                                        <p:tav tm="100000">
                                          <p:val>
                                            <p:strVal val="#ppt_y"/>
                                          </p:val>
                                        </p:tav>
                                      </p:tavLst>
                                    </p:anim>
                                  </p:childTnLst>
                                </p:cTn>
                              </p:par>
                              <p:par>
                                <p:cTn id="393" presetID="2" presetClass="entr" presetSubtype="4" fill="hold" grpId="0" nodeType="withEffect">
                                  <p:stCondLst>
                                    <p:cond delay="0"/>
                                  </p:stCondLst>
                                  <p:childTnLst>
                                    <p:set>
                                      <p:cBhvr>
                                        <p:cTn id="394" dur="1" fill="hold">
                                          <p:stCondLst>
                                            <p:cond delay="0"/>
                                          </p:stCondLst>
                                        </p:cTn>
                                        <p:tgtEl>
                                          <p:spTgt spid="117"/>
                                        </p:tgtEl>
                                        <p:attrNameLst>
                                          <p:attrName>style.visibility</p:attrName>
                                        </p:attrNameLst>
                                      </p:cBhvr>
                                      <p:to>
                                        <p:strVal val="visible"/>
                                      </p:to>
                                    </p:set>
                                    <p:anim calcmode="lin" valueType="num">
                                      <p:cBhvr additive="base">
                                        <p:cTn id="395" dur="1500" fill="hold"/>
                                        <p:tgtEl>
                                          <p:spTgt spid="117"/>
                                        </p:tgtEl>
                                        <p:attrNameLst>
                                          <p:attrName>ppt_x</p:attrName>
                                        </p:attrNameLst>
                                      </p:cBhvr>
                                      <p:tavLst>
                                        <p:tav tm="0">
                                          <p:val>
                                            <p:strVal val="#ppt_x"/>
                                          </p:val>
                                        </p:tav>
                                        <p:tav tm="100000">
                                          <p:val>
                                            <p:strVal val="#ppt_x"/>
                                          </p:val>
                                        </p:tav>
                                      </p:tavLst>
                                    </p:anim>
                                    <p:anim calcmode="lin" valueType="num">
                                      <p:cBhvr additive="base">
                                        <p:cTn id="396" dur="1500" fill="hold"/>
                                        <p:tgtEl>
                                          <p:spTgt spid="117"/>
                                        </p:tgtEl>
                                        <p:attrNameLst>
                                          <p:attrName>ppt_y</p:attrName>
                                        </p:attrNameLst>
                                      </p:cBhvr>
                                      <p:tavLst>
                                        <p:tav tm="0">
                                          <p:val>
                                            <p:strVal val="1+#ppt_h/2"/>
                                          </p:val>
                                        </p:tav>
                                        <p:tav tm="100000">
                                          <p:val>
                                            <p:strVal val="#ppt_y"/>
                                          </p:val>
                                        </p:tav>
                                      </p:tavLst>
                                    </p:anim>
                                  </p:childTnLst>
                                </p:cTn>
                              </p:par>
                              <p:par>
                                <p:cTn id="397" presetID="2" presetClass="entr" presetSubtype="4" fill="hold" grpId="0" nodeType="withEffect">
                                  <p:stCondLst>
                                    <p:cond delay="0"/>
                                  </p:stCondLst>
                                  <p:childTnLst>
                                    <p:set>
                                      <p:cBhvr>
                                        <p:cTn id="398" dur="1" fill="hold">
                                          <p:stCondLst>
                                            <p:cond delay="0"/>
                                          </p:stCondLst>
                                        </p:cTn>
                                        <p:tgtEl>
                                          <p:spTgt spid="118"/>
                                        </p:tgtEl>
                                        <p:attrNameLst>
                                          <p:attrName>style.visibility</p:attrName>
                                        </p:attrNameLst>
                                      </p:cBhvr>
                                      <p:to>
                                        <p:strVal val="visible"/>
                                      </p:to>
                                    </p:set>
                                    <p:anim calcmode="lin" valueType="num">
                                      <p:cBhvr additive="base">
                                        <p:cTn id="399" dur="1500" fill="hold"/>
                                        <p:tgtEl>
                                          <p:spTgt spid="118"/>
                                        </p:tgtEl>
                                        <p:attrNameLst>
                                          <p:attrName>ppt_x</p:attrName>
                                        </p:attrNameLst>
                                      </p:cBhvr>
                                      <p:tavLst>
                                        <p:tav tm="0">
                                          <p:val>
                                            <p:strVal val="#ppt_x"/>
                                          </p:val>
                                        </p:tav>
                                        <p:tav tm="100000">
                                          <p:val>
                                            <p:strVal val="#ppt_x"/>
                                          </p:val>
                                        </p:tav>
                                      </p:tavLst>
                                    </p:anim>
                                    <p:anim calcmode="lin" valueType="num">
                                      <p:cBhvr additive="base">
                                        <p:cTn id="400" dur="1500" fill="hold"/>
                                        <p:tgtEl>
                                          <p:spTgt spid="118"/>
                                        </p:tgtEl>
                                        <p:attrNameLst>
                                          <p:attrName>ppt_y</p:attrName>
                                        </p:attrNameLst>
                                      </p:cBhvr>
                                      <p:tavLst>
                                        <p:tav tm="0">
                                          <p:val>
                                            <p:strVal val="1+#ppt_h/2"/>
                                          </p:val>
                                        </p:tav>
                                        <p:tav tm="100000">
                                          <p:val>
                                            <p:strVal val="#ppt_y"/>
                                          </p:val>
                                        </p:tav>
                                      </p:tavLst>
                                    </p:anim>
                                  </p:childTnLst>
                                </p:cTn>
                              </p:par>
                              <p:par>
                                <p:cTn id="401" presetID="2" presetClass="entr" presetSubtype="4" fill="hold" grpId="0" nodeType="withEffect">
                                  <p:stCondLst>
                                    <p:cond delay="0"/>
                                  </p:stCondLst>
                                  <p:childTnLst>
                                    <p:set>
                                      <p:cBhvr>
                                        <p:cTn id="402" dur="1" fill="hold">
                                          <p:stCondLst>
                                            <p:cond delay="0"/>
                                          </p:stCondLst>
                                        </p:cTn>
                                        <p:tgtEl>
                                          <p:spTgt spid="119"/>
                                        </p:tgtEl>
                                        <p:attrNameLst>
                                          <p:attrName>style.visibility</p:attrName>
                                        </p:attrNameLst>
                                      </p:cBhvr>
                                      <p:to>
                                        <p:strVal val="visible"/>
                                      </p:to>
                                    </p:set>
                                    <p:anim calcmode="lin" valueType="num">
                                      <p:cBhvr additive="base">
                                        <p:cTn id="403" dur="1500" fill="hold"/>
                                        <p:tgtEl>
                                          <p:spTgt spid="119"/>
                                        </p:tgtEl>
                                        <p:attrNameLst>
                                          <p:attrName>ppt_x</p:attrName>
                                        </p:attrNameLst>
                                      </p:cBhvr>
                                      <p:tavLst>
                                        <p:tav tm="0">
                                          <p:val>
                                            <p:strVal val="#ppt_x"/>
                                          </p:val>
                                        </p:tav>
                                        <p:tav tm="100000">
                                          <p:val>
                                            <p:strVal val="#ppt_x"/>
                                          </p:val>
                                        </p:tav>
                                      </p:tavLst>
                                    </p:anim>
                                    <p:anim calcmode="lin" valueType="num">
                                      <p:cBhvr additive="base">
                                        <p:cTn id="404" dur="1500" fill="hold"/>
                                        <p:tgtEl>
                                          <p:spTgt spid="119"/>
                                        </p:tgtEl>
                                        <p:attrNameLst>
                                          <p:attrName>ppt_y</p:attrName>
                                        </p:attrNameLst>
                                      </p:cBhvr>
                                      <p:tavLst>
                                        <p:tav tm="0">
                                          <p:val>
                                            <p:strVal val="1+#ppt_h/2"/>
                                          </p:val>
                                        </p:tav>
                                        <p:tav tm="100000">
                                          <p:val>
                                            <p:strVal val="#ppt_y"/>
                                          </p:val>
                                        </p:tav>
                                      </p:tavLst>
                                    </p:anim>
                                  </p:childTnLst>
                                </p:cTn>
                              </p:par>
                              <p:par>
                                <p:cTn id="405" presetID="2" presetClass="entr" presetSubtype="4" fill="hold" grpId="0" nodeType="withEffect">
                                  <p:stCondLst>
                                    <p:cond delay="0"/>
                                  </p:stCondLst>
                                  <p:childTnLst>
                                    <p:set>
                                      <p:cBhvr>
                                        <p:cTn id="406" dur="1" fill="hold">
                                          <p:stCondLst>
                                            <p:cond delay="0"/>
                                          </p:stCondLst>
                                        </p:cTn>
                                        <p:tgtEl>
                                          <p:spTgt spid="120"/>
                                        </p:tgtEl>
                                        <p:attrNameLst>
                                          <p:attrName>style.visibility</p:attrName>
                                        </p:attrNameLst>
                                      </p:cBhvr>
                                      <p:to>
                                        <p:strVal val="visible"/>
                                      </p:to>
                                    </p:set>
                                    <p:anim calcmode="lin" valueType="num">
                                      <p:cBhvr additive="base">
                                        <p:cTn id="407" dur="1500" fill="hold"/>
                                        <p:tgtEl>
                                          <p:spTgt spid="120"/>
                                        </p:tgtEl>
                                        <p:attrNameLst>
                                          <p:attrName>ppt_x</p:attrName>
                                        </p:attrNameLst>
                                      </p:cBhvr>
                                      <p:tavLst>
                                        <p:tav tm="0">
                                          <p:val>
                                            <p:strVal val="#ppt_x"/>
                                          </p:val>
                                        </p:tav>
                                        <p:tav tm="100000">
                                          <p:val>
                                            <p:strVal val="#ppt_x"/>
                                          </p:val>
                                        </p:tav>
                                      </p:tavLst>
                                    </p:anim>
                                    <p:anim calcmode="lin" valueType="num">
                                      <p:cBhvr additive="base">
                                        <p:cTn id="408" dur="1500" fill="hold"/>
                                        <p:tgtEl>
                                          <p:spTgt spid="120"/>
                                        </p:tgtEl>
                                        <p:attrNameLst>
                                          <p:attrName>ppt_y</p:attrName>
                                        </p:attrNameLst>
                                      </p:cBhvr>
                                      <p:tavLst>
                                        <p:tav tm="0">
                                          <p:val>
                                            <p:strVal val="1+#ppt_h/2"/>
                                          </p:val>
                                        </p:tav>
                                        <p:tav tm="100000">
                                          <p:val>
                                            <p:strVal val="#ppt_y"/>
                                          </p:val>
                                        </p:tav>
                                      </p:tavLst>
                                    </p:anim>
                                  </p:childTnLst>
                                </p:cTn>
                              </p:par>
                              <p:par>
                                <p:cTn id="409" presetID="2" presetClass="entr" presetSubtype="4" fill="hold" grpId="0" nodeType="withEffect">
                                  <p:stCondLst>
                                    <p:cond delay="0"/>
                                  </p:stCondLst>
                                  <p:childTnLst>
                                    <p:set>
                                      <p:cBhvr>
                                        <p:cTn id="410" dur="1" fill="hold">
                                          <p:stCondLst>
                                            <p:cond delay="0"/>
                                          </p:stCondLst>
                                        </p:cTn>
                                        <p:tgtEl>
                                          <p:spTgt spid="121"/>
                                        </p:tgtEl>
                                        <p:attrNameLst>
                                          <p:attrName>style.visibility</p:attrName>
                                        </p:attrNameLst>
                                      </p:cBhvr>
                                      <p:to>
                                        <p:strVal val="visible"/>
                                      </p:to>
                                    </p:set>
                                    <p:anim calcmode="lin" valueType="num">
                                      <p:cBhvr additive="base">
                                        <p:cTn id="411" dur="1500" fill="hold"/>
                                        <p:tgtEl>
                                          <p:spTgt spid="121"/>
                                        </p:tgtEl>
                                        <p:attrNameLst>
                                          <p:attrName>ppt_x</p:attrName>
                                        </p:attrNameLst>
                                      </p:cBhvr>
                                      <p:tavLst>
                                        <p:tav tm="0">
                                          <p:val>
                                            <p:strVal val="#ppt_x"/>
                                          </p:val>
                                        </p:tav>
                                        <p:tav tm="100000">
                                          <p:val>
                                            <p:strVal val="#ppt_x"/>
                                          </p:val>
                                        </p:tav>
                                      </p:tavLst>
                                    </p:anim>
                                    <p:anim calcmode="lin" valueType="num">
                                      <p:cBhvr additive="base">
                                        <p:cTn id="412" dur="1500" fill="hold"/>
                                        <p:tgtEl>
                                          <p:spTgt spid="121"/>
                                        </p:tgtEl>
                                        <p:attrNameLst>
                                          <p:attrName>ppt_y</p:attrName>
                                        </p:attrNameLst>
                                      </p:cBhvr>
                                      <p:tavLst>
                                        <p:tav tm="0">
                                          <p:val>
                                            <p:strVal val="1+#ppt_h/2"/>
                                          </p:val>
                                        </p:tav>
                                        <p:tav tm="100000">
                                          <p:val>
                                            <p:strVal val="#ppt_y"/>
                                          </p:val>
                                        </p:tav>
                                      </p:tavLst>
                                    </p:anim>
                                  </p:childTnLst>
                                </p:cTn>
                              </p:par>
                              <p:par>
                                <p:cTn id="413" presetID="2" presetClass="entr" presetSubtype="4" fill="hold" grpId="0" nodeType="withEffect">
                                  <p:stCondLst>
                                    <p:cond delay="0"/>
                                  </p:stCondLst>
                                  <p:childTnLst>
                                    <p:set>
                                      <p:cBhvr>
                                        <p:cTn id="414" dur="1" fill="hold">
                                          <p:stCondLst>
                                            <p:cond delay="0"/>
                                          </p:stCondLst>
                                        </p:cTn>
                                        <p:tgtEl>
                                          <p:spTgt spid="122"/>
                                        </p:tgtEl>
                                        <p:attrNameLst>
                                          <p:attrName>style.visibility</p:attrName>
                                        </p:attrNameLst>
                                      </p:cBhvr>
                                      <p:to>
                                        <p:strVal val="visible"/>
                                      </p:to>
                                    </p:set>
                                    <p:anim calcmode="lin" valueType="num">
                                      <p:cBhvr additive="base">
                                        <p:cTn id="415" dur="1500" fill="hold"/>
                                        <p:tgtEl>
                                          <p:spTgt spid="122"/>
                                        </p:tgtEl>
                                        <p:attrNameLst>
                                          <p:attrName>ppt_x</p:attrName>
                                        </p:attrNameLst>
                                      </p:cBhvr>
                                      <p:tavLst>
                                        <p:tav tm="0">
                                          <p:val>
                                            <p:strVal val="#ppt_x"/>
                                          </p:val>
                                        </p:tav>
                                        <p:tav tm="100000">
                                          <p:val>
                                            <p:strVal val="#ppt_x"/>
                                          </p:val>
                                        </p:tav>
                                      </p:tavLst>
                                    </p:anim>
                                    <p:anim calcmode="lin" valueType="num">
                                      <p:cBhvr additive="base">
                                        <p:cTn id="416" dur="1500" fill="hold"/>
                                        <p:tgtEl>
                                          <p:spTgt spid="122"/>
                                        </p:tgtEl>
                                        <p:attrNameLst>
                                          <p:attrName>ppt_y</p:attrName>
                                        </p:attrNameLst>
                                      </p:cBhvr>
                                      <p:tavLst>
                                        <p:tav tm="0">
                                          <p:val>
                                            <p:strVal val="1+#ppt_h/2"/>
                                          </p:val>
                                        </p:tav>
                                        <p:tav tm="100000">
                                          <p:val>
                                            <p:strVal val="#ppt_y"/>
                                          </p:val>
                                        </p:tav>
                                      </p:tavLst>
                                    </p:anim>
                                  </p:childTnLst>
                                </p:cTn>
                              </p:par>
                              <p:par>
                                <p:cTn id="417" presetID="2" presetClass="entr" presetSubtype="4" fill="hold" grpId="0" nodeType="withEffect">
                                  <p:stCondLst>
                                    <p:cond delay="0"/>
                                  </p:stCondLst>
                                  <p:childTnLst>
                                    <p:set>
                                      <p:cBhvr>
                                        <p:cTn id="418" dur="1" fill="hold">
                                          <p:stCondLst>
                                            <p:cond delay="0"/>
                                          </p:stCondLst>
                                        </p:cTn>
                                        <p:tgtEl>
                                          <p:spTgt spid="123"/>
                                        </p:tgtEl>
                                        <p:attrNameLst>
                                          <p:attrName>style.visibility</p:attrName>
                                        </p:attrNameLst>
                                      </p:cBhvr>
                                      <p:to>
                                        <p:strVal val="visible"/>
                                      </p:to>
                                    </p:set>
                                    <p:anim calcmode="lin" valueType="num">
                                      <p:cBhvr additive="base">
                                        <p:cTn id="419" dur="1500" fill="hold"/>
                                        <p:tgtEl>
                                          <p:spTgt spid="123"/>
                                        </p:tgtEl>
                                        <p:attrNameLst>
                                          <p:attrName>ppt_x</p:attrName>
                                        </p:attrNameLst>
                                      </p:cBhvr>
                                      <p:tavLst>
                                        <p:tav tm="0">
                                          <p:val>
                                            <p:strVal val="#ppt_x"/>
                                          </p:val>
                                        </p:tav>
                                        <p:tav tm="100000">
                                          <p:val>
                                            <p:strVal val="#ppt_x"/>
                                          </p:val>
                                        </p:tav>
                                      </p:tavLst>
                                    </p:anim>
                                    <p:anim calcmode="lin" valueType="num">
                                      <p:cBhvr additive="base">
                                        <p:cTn id="420" dur="1500" fill="hold"/>
                                        <p:tgtEl>
                                          <p:spTgt spid="123"/>
                                        </p:tgtEl>
                                        <p:attrNameLst>
                                          <p:attrName>ppt_y</p:attrName>
                                        </p:attrNameLst>
                                      </p:cBhvr>
                                      <p:tavLst>
                                        <p:tav tm="0">
                                          <p:val>
                                            <p:strVal val="1+#ppt_h/2"/>
                                          </p:val>
                                        </p:tav>
                                        <p:tav tm="100000">
                                          <p:val>
                                            <p:strVal val="#ppt_y"/>
                                          </p:val>
                                        </p:tav>
                                      </p:tavLst>
                                    </p:anim>
                                  </p:childTnLst>
                                </p:cTn>
                              </p:par>
                              <p:par>
                                <p:cTn id="421" presetID="2" presetClass="entr" presetSubtype="4" fill="hold" grpId="0" nodeType="withEffect">
                                  <p:stCondLst>
                                    <p:cond delay="0"/>
                                  </p:stCondLst>
                                  <p:childTnLst>
                                    <p:set>
                                      <p:cBhvr>
                                        <p:cTn id="422" dur="1" fill="hold">
                                          <p:stCondLst>
                                            <p:cond delay="0"/>
                                          </p:stCondLst>
                                        </p:cTn>
                                        <p:tgtEl>
                                          <p:spTgt spid="124"/>
                                        </p:tgtEl>
                                        <p:attrNameLst>
                                          <p:attrName>style.visibility</p:attrName>
                                        </p:attrNameLst>
                                      </p:cBhvr>
                                      <p:to>
                                        <p:strVal val="visible"/>
                                      </p:to>
                                    </p:set>
                                    <p:anim calcmode="lin" valueType="num">
                                      <p:cBhvr additive="base">
                                        <p:cTn id="423" dur="1500" fill="hold"/>
                                        <p:tgtEl>
                                          <p:spTgt spid="124"/>
                                        </p:tgtEl>
                                        <p:attrNameLst>
                                          <p:attrName>ppt_x</p:attrName>
                                        </p:attrNameLst>
                                      </p:cBhvr>
                                      <p:tavLst>
                                        <p:tav tm="0">
                                          <p:val>
                                            <p:strVal val="#ppt_x"/>
                                          </p:val>
                                        </p:tav>
                                        <p:tav tm="100000">
                                          <p:val>
                                            <p:strVal val="#ppt_x"/>
                                          </p:val>
                                        </p:tav>
                                      </p:tavLst>
                                    </p:anim>
                                    <p:anim calcmode="lin" valueType="num">
                                      <p:cBhvr additive="base">
                                        <p:cTn id="424" dur="1500" fill="hold"/>
                                        <p:tgtEl>
                                          <p:spTgt spid="124"/>
                                        </p:tgtEl>
                                        <p:attrNameLst>
                                          <p:attrName>ppt_y</p:attrName>
                                        </p:attrNameLst>
                                      </p:cBhvr>
                                      <p:tavLst>
                                        <p:tav tm="0">
                                          <p:val>
                                            <p:strVal val="1+#ppt_h/2"/>
                                          </p:val>
                                        </p:tav>
                                        <p:tav tm="100000">
                                          <p:val>
                                            <p:strVal val="#ppt_y"/>
                                          </p:val>
                                        </p:tav>
                                      </p:tavLst>
                                    </p:anim>
                                  </p:childTnLst>
                                </p:cTn>
                              </p:par>
                              <p:par>
                                <p:cTn id="425" presetID="2" presetClass="entr" presetSubtype="4" fill="hold" grpId="0" nodeType="withEffect">
                                  <p:stCondLst>
                                    <p:cond delay="0"/>
                                  </p:stCondLst>
                                  <p:childTnLst>
                                    <p:set>
                                      <p:cBhvr>
                                        <p:cTn id="426" dur="1" fill="hold">
                                          <p:stCondLst>
                                            <p:cond delay="0"/>
                                          </p:stCondLst>
                                        </p:cTn>
                                        <p:tgtEl>
                                          <p:spTgt spid="125"/>
                                        </p:tgtEl>
                                        <p:attrNameLst>
                                          <p:attrName>style.visibility</p:attrName>
                                        </p:attrNameLst>
                                      </p:cBhvr>
                                      <p:to>
                                        <p:strVal val="visible"/>
                                      </p:to>
                                    </p:set>
                                    <p:anim calcmode="lin" valueType="num">
                                      <p:cBhvr additive="base">
                                        <p:cTn id="427" dur="1500" fill="hold"/>
                                        <p:tgtEl>
                                          <p:spTgt spid="125"/>
                                        </p:tgtEl>
                                        <p:attrNameLst>
                                          <p:attrName>ppt_x</p:attrName>
                                        </p:attrNameLst>
                                      </p:cBhvr>
                                      <p:tavLst>
                                        <p:tav tm="0">
                                          <p:val>
                                            <p:strVal val="#ppt_x"/>
                                          </p:val>
                                        </p:tav>
                                        <p:tav tm="100000">
                                          <p:val>
                                            <p:strVal val="#ppt_x"/>
                                          </p:val>
                                        </p:tav>
                                      </p:tavLst>
                                    </p:anim>
                                    <p:anim calcmode="lin" valueType="num">
                                      <p:cBhvr additive="base">
                                        <p:cTn id="428" dur="1500" fill="hold"/>
                                        <p:tgtEl>
                                          <p:spTgt spid="125"/>
                                        </p:tgtEl>
                                        <p:attrNameLst>
                                          <p:attrName>ppt_y</p:attrName>
                                        </p:attrNameLst>
                                      </p:cBhvr>
                                      <p:tavLst>
                                        <p:tav tm="0">
                                          <p:val>
                                            <p:strVal val="1+#ppt_h/2"/>
                                          </p:val>
                                        </p:tav>
                                        <p:tav tm="100000">
                                          <p:val>
                                            <p:strVal val="#ppt_y"/>
                                          </p:val>
                                        </p:tav>
                                      </p:tavLst>
                                    </p:anim>
                                  </p:childTnLst>
                                </p:cTn>
                              </p:par>
                              <p:par>
                                <p:cTn id="429" presetID="2" presetClass="entr" presetSubtype="4" fill="hold" grpId="0" nodeType="withEffect">
                                  <p:stCondLst>
                                    <p:cond delay="0"/>
                                  </p:stCondLst>
                                  <p:childTnLst>
                                    <p:set>
                                      <p:cBhvr>
                                        <p:cTn id="430" dur="1" fill="hold">
                                          <p:stCondLst>
                                            <p:cond delay="0"/>
                                          </p:stCondLst>
                                        </p:cTn>
                                        <p:tgtEl>
                                          <p:spTgt spid="126"/>
                                        </p:tgtEl>
                                        <p:attrNameLst>
                                          <p:attrName>style.visibility</p:attrName>
                                        </p:attrNameLst>
                                      </p:cBhvr>
                                      <p:to>
                                        <p:strVal val="visible"/>
                                      </p:to>
                                    </p:set>
                                    <p:anim calcmode="lin" valueType="num">
                                      <p:cBhvr additive="base">
                                        <p:cTn id="431" dur="1500" fill="hold"/>
                                        <p:tgtEl>
                                          <p:spTgt spid="126"/>
                                        </p:tgtEl>
                                        <p:attrNameLst>
                                          <p:attrName>ppt_x</p:attrName>
                                        </p:attrNameLst>
                                      </p:cBhvr>
                                      <p:tavLst>
                                        <p:tav tm="0">
                                          <p:val>
                                            <p:strVal val="#ppt_x"/>
                                          </p:val>
                                        </p:tav>
                                        <p:tav tm="100000">
                                          <p:val>
                                            <p:strVal val="#ppt_x"/>
                                          </p:val>
                                        </p:tav>
                                      </p:tavLst>
                                    </p:anim>
                                    <p:anim calcmode="lin" valueType="num">
                                      <p:cBhvr additive="base">
                                        <p:cTn id="432" dur="1500" fill="hold"/>
                                        <p:tgtEl>
                                          <p:spTgt spid="126"/>
                                        </p:tgtEl>
                                        <p:attrNameLst>
                                          <p:attrName>ppt_y</p:attrName>
                                        </p:attrNameLst>
                                      </p:cBhvr>
                                      <p:tavLst>
                                        <p:tav tm="0">
                                          <p:val>
                                            <p:strVal val="1+#ppt_h/2"/>
                                          </p:val>
                                        </p:tav>
                                        <p:tav tm="100000">
                                          <p:val>
                                            <p:strVal val="#ppt_y"/>
                                          </p:val>
                                        </p:tav>
                                      </p:tavLst>
                                    </p:anim>
                                  </p:childTnLst>
                                </p:cTn>
                              </p:par>
                              <p:par>
                                <p:cTn id="433" presetID="2" presetClass="entr" presetSubtype="4" fill="hold" grpId="0" nodeType="withEffect">
                                  <p:stCondLst>
                                    <p:cond delay="0"/>
                                  </p:stCondLst>
                                  <p:childTnLst>
                                    <p:set>
                                      <p:cBhvr>
                                        <p:cTn id="434" dur="1" fill="hold">
                                          <p:stCondLst>
                                            <p:cond delay="0"/>
                                          </p:stCondLst>
                                        </p:cTn>
                                        <p:tgtEl>
                                          <p:spTgt spid="127"/>
                                        </p:tgtEl>
                                        <p:attrNameLst>
                                          <p:attrName>style.visibility</p:attrName>
                                        </p:attrNameLst>
                                      </p:cBhvr>
                                      <p:to>
                                        <p:strVal val="visible"/>
                                      </p:to>
                                    </p:set>
                                    <p:anim calcmode="lin" valueType="num">
                                      <p:cBhvr additive="base">
                                        <p:cTn id="435" dur="1500" fill="hold"/>
                                        <p:tgtEl>
                                          <p:spTgt spid="127"/>
                                        </p:tgtEl>
                                        <p:attrNameLst>
                                          <p:attrName>ppt_x</p:attrName>
                                        </p:attrNameLst>
                                      </p:cBhvr>
                                      <p:tavLst>
                                        <p:tav tm="0">
                                          <p:val>
                                            <p:strVal val="#ppt_x"/>
                                          </p:val>
                                        </p:tav>
                                        <p:tav tm="100000">
                                          <p:val>
                                            <p:strVal val="#ppt_x"/>
                                          </p:val>
                                        </p:tav>
                                      </p:tavLst>
                                    </p:anim>
                                    <p:anim calcmode="lin" valueType="num">
                                      <p:cBhvr additive="base">
                                        <p:cTn id="436" dur="1500" fill="hold"/>
                                        <p:tgtEl>
                                          <p:spTgt spid="127"/>
                                        </p:tgtEl>
                                        <p:attrNameLst>
                                          <p:attrName>ppt_y</p:attrName>
                                        </p:attrNameLst>
                                      </p:cBhvr>
                                      <p:tavLst>
                                        <p:tav tm="0">
                                          <p:val>
                                            <p:strVal val="1+#ppt_h/2"/>
                                          </p:val>
                                        </p:tav>
                                        <p:tav tm="100000">
                                          <p:val>
                                            <p:strVal val="#ppt_y"/>
                                          </p:val>
                                        </p:tav>
                                      </p:tavLst>
                                    </p:anim>
                                  </p:childTnLst>
                                </p:cTn>
                              </p:par>
                              <p:par>
                                <p:cTn id="437" presetID="2" presetClass="entr" presetSubtype="4" fill="hold" grpId="0" nodeType="withEffect">
                                  <p:stCondLst>
                                    <p:cond delay="0"/>
                                  </p:stCondLst>
                                  <p:childTnLst>
                                    <p:set>
                                      <p:cBhvr>
                                        <p:cTn id="438" dur="1" fill="hold">
                                          <p:stCondLst>
                                            <p:cond delay="0"/>
                                          </p:stCondLst>
                                        </p:cTn>
                                        <p:tgtEl>
                                          <p:spTgt spid="128"/>
                                        </p:tgtEl>
                                        <p:attrNameLst>
                                          <p:attrName>style.visibility</p:attrName>
                                        </p:attrNameLst>
                                      </p:cBhvr>
                                      <p:to>
                                        <p:strVal val="visible"/>
                                      </p:to>
                                    </p:set>
                                    <p:anim calcmode="lin" valueType="num">
                                      <p:cBhvr additive="base">
                                        <p:cTn id="439" dur="1500" fill="hold"/>
                                        <p:tgtEl>
                                          <p:spTgt spid="128"/>
                                        </p:tgtEl>
                                        <p:attrNameLst>
                                          <p:attrName>ppt_x</p:attrName>
                                        </p:attrNameLst>
                                      </p:cBhvr>
                                      <p:tavLst>
                                        <p:tav tm="0">
                                          <p:val>
                                            <p:strVal val="#ppt_x"/>
                                          </p:val>
                                        </p:tav>
                                        <p:tav tm="100000">
                                          <p:val>
                                            <p:strVal val="#ppt_x"/>
                                          </p:val>
                                        </p:tav>
                                      </p:tavLst>
                                    </p:anim>
                                    <p:anim calcmode="lin" valueType="num">
                                      <p:cBhvr additive="base">
                                        <p:cTn id="440" dur="1500" fill="hold"/>
                                        <p:tgtEl>
                                          <p:spTgt spid="128"/>
                                        </p:tgtEl>
                                        <p:attrNameLst>
                                          <p:attrName>ppt_y</p:attrName>
                                        </p:attrNameLst>
                                      </p:cBhvr>
                                      <p:tavLst>
                                        <p:tav tm="0">
                                          <p:val>
                                            <p:strVal val="1+#ppt_h/2"/>
                                          </p:val>
                                        </p:tav>
                                        <p:tav tm="100000">
                                          <p:val>
                                            <p:strVal val="#ppt_y"/>
                                          </p:val>
                                        </p:tav>
                                      </p:tavLst>
                                    </p:anim>
                                  </p:childTnLst>
                                </p:cTn>
                              </p:par>
                              <p:par>
                                <p:cTn id="441" presetID="2" presetClass="entr" presetSubtype="4" fill="hold" grpId="0" nodeType="withEffect">
                                  <p:stCondLst>
                                    <p:cond delay="0"/>
                                  </p:stCondLst>
                                  <p:childTnLst>
                                    <p:set>
                                      <p:cBhvr>
                                        <p:cTn id="442" dur="1" fill="hold">
                                          <p:stCondLst>
                                            <p:cond delay="0"/>
                                          </p:stCondLst>
                                        </p:cTn>
                                        <p:tgtEl>
                                          <p:spTgt spid="129"/>
                                        </p:tgtEl>
                                        <p:attrNameLst>
                                          <p:attrName>style.visibility</p:attrName>
                                        </p:attrNameLst>
                                      </p:cBhvr>
                                      <p:to>
                                        <p:strVal val="visible"/>
                                      </p:to>
                                    </p:set>
                                    <p:anim calcmode="lin" valueType="num">
                                      <p:cBhvr additive="base">
                                        <p:cTn id="443" dur="1500" fill="hold"/>
                                        <p:tgtEl>
                                          <p:spTgt spid="129"/>
                                        </p:tgtEl>
                                        <p:attrNameLst>
                                          <p:attrName>ppt_x</p:attrName>
                                        </p:attrNameLst>
                                      </p:cBhvr>
                                      <p:tavLst>
                                        <p:tav tm="0">
                                          <p:val>
                                            <p:strVal val="#ppt_x"/>
                                          </p:val>
                                        </p:tav>
                                        <p:tav tm="100000">
                                          <p:val>
                                            <p:strVal val="#ppt_x"/>
                                          </p:val>
                                        </p:tav>
                                      </p:tavLst>
                                    </p:anim>
                                    <p:anim calcmode="lin" valueType="num">
                                      <p:cBhvr additive="base">
                                        <p:cTn id="444" dur="1500" fill="hold"/>
                                        <p:tgtEl>
                                          <p:spTgt spid="129"/>
                                        </p:tgtEl>
                                        <p:attrNameLst>
                                          <p:attrName>ppt_y</p:attrName>
                                        </p:attrNameLst>
                                      </p:cBhvr>
                                      <p:tavLst>
                                        <p:tav tm="0">
                                          <p:val>
                                            <p:strVal val="1+#ppt_h/2"/>
                                          </p:val>
                                        </p:tav>
                                        <p:tav tm="100000">
                                          <p:val>
                                            <p:strVal val="#ppt_y"/>
                                          </p:val>
                                        </p:tav>
                                      </p:tavLst>
                                    </p:anim>
                                  </p:childTnLst>
                                </p:cTn>
                              </p:par>
                              <p:par>
                                <p:cTn id="445" presetID="2" presetClass="entr" presetSubtype="4" fill="hold" grpId="0" nodeType="withEffect">
                                  <p:stCondLst>
                                    <p:cond delay="0"/>
                                  </p:stCondLst>
                                  <p:childTnLst>
                                    <p:set>
                                      <p:cBhvr>
                                        <p:cTn id="446" dur="1" fill="hold">
                                          <p:stCondLst>
                                            <p:cond delay="0"/>
                                          </p:stCondLst>
                                        </p:cTn>
                                        <p:tgtEl>
                                          <p:spTgt spid="130"/>
                                        </p:tgtEl>
                                        <p:attrNameLst>
                                          <p:attrName>style.visibility</p:attrName>
                                        </p:attrNameLst>
                                      </p:cBhvr>
                                      <p:to>
                                        <p:strVal val="visible"/>
                                      </p:to>
                                    </p:set>
                                    <p:anim calcmode="lin" valueType="num">
                                      <p:cBhvr additive="base">
                                        <p:cTn id="447" dur="1500" fill="hold"/>
                                        <p:tgtEl>
                                          <p:spTgt spid="130"/>
                                        </p:tgtEl>
                                        <p:attrNameLst>
                                          <p:attrName>ppt_x</p:attrName>
                                        </p:attrNameLst>
                                      </p:cBhvr>
                                      <p:tavLst>
                                        <p:tav tm="0">
                                          <p:val>
                                            <p:strVal val="#ppt_x"/>
                                          </p:val>
                                        </p:tav>
                                        <p:tav tm="100000">
                                          <p:val>
                                            <p:strVal val="#ppt_x"/>
                                          </p:val>
                                        </p:tav>
                                      </p:tavLst>
                                    </p:anim>
                                    <p:anim calcmode="lin" valueType="num">
                                      <p:cBhvr additive="base">
                                        <p:cTn id="448" dur="1500" fill="hold"/>
                                        <p:tgtEl>
                                          <p:spTgt spid="130"/>
                                        </p:tgtEl>
                                        <p:attrNameLst>
                                          <p:attrName>ppt_y</p:attrName>
                                        </p:attrNameLst>
                                      </p:cBhvr>
                                      <p:tavLst>
                                        <p:tav tm="0">
                                          <p:val>
                                            <p:strVal val="1+#ppt_h/2"/>
                                          </p:val>
                                        </p:tav>
                                        <p:tav tm="100000">
                                          <p:val>
                                            <p:strVal val="#ppt_y"/>
                                          </p:val>
                                        </p:tav>
                                      </p:tavLst>
                                    </p:anim>
                                  </p:childTnLst>
                                </p:cTn>
                              </p:par>
                              <p:par>
                                <p:cTn id="449" presetID="2" presetClass="entr" presetSubtype="4" fill="hold" grpId="0" nodeType="withEffect">
                                  <p:stCondLst>
                                    <p:cond delay="0"/>
                                  </p:stCondLst>
                                  <p:childTnLst>
                                    <p:set>
                                      <p:cBhvr>
                                        <p:cTn id="450" dur="1" fill="hold">
                                          <p:stCondLst>
                                            <p:cond delay="0"/>
                                          </p:stCondLst>
                                        </p:cTn>
                                        <p:tgtEl>
                                          <p:spTgt spid="131"/>
                                        </p:tgtEl>
                                        <p:attrNameLst>
                                          <p:attrName>style.visibility</p:attrName>
                                        </p:attrNameLst>
                                      </p:cBhvr>
                                      <p:to>
                                        <p:strVal val="visible"/>
                                      </p:to>
                                    </p:set>
                                    <p:anim calcmode="lin" valueType="num">
                                      <p:cBhvr additive="base">
                                        <p:cTn id="451" dur="1500" fill="hold"/>
                                        <p:tgtEl>
                                          <p:spTgt spid="131"/>
                                        </p:tgtEl>
                                        <p:attrNameLst>
                                          <p:attrName>ppt_x</p:attrName>
                                        </p:attrNameLst>
                                      </p:cBhvr>
                                      <p:tavLst>
                                        <p:tav tm="0">
                                          <p:val>
                                            <p:strVal val="#ppt_x"/>
                                          </p:val>
                                        </p:tav>
                                        <p:tav tm="100000">
                                          <p:val>
                                            <p:strVal val="#ppt_x"/>
                                          </p:val>
                                        </p:tav>
                                      </p:tavLst>
                                    </p:anim>
                                    <p:anim calcmode="lin" valueType="num">
                                      <p:cBhvr additive="base">
                                        <p:cTn id="452" dur="1500" fill="hold"/>
                                        <p:tgtEl>
                                          <p:spTgt spid="131"/>
                                        </p:tgtEl>
                                        <p:attrNameLst>
                                          <p:attrName>ppt_y</p:attrName>
                                        </p:attrNameLst>
                                      </p:cBhvr>
                                      <p:tavLst>
                                        <p:tav tm="0">
                                          <p:val>
                                            <p:strVal val="1+#ppt_h/2"/>
                                          </p:val>
                                        </p:tav>
                                        <p:tav tm="100000">
                                          <p:val>
                                            <p:strVal val="#ppt_y"/>
                                          </p:val>
                                        </p:tav>
                                      </p:tavLst>
                                    </p:anim>
                                  </p:childTnLst>
                                </p:cTn>
                              </p:par>
                              <p:par>
                                <p:cTn id="453" presetID="2" presetClass="entr" presetSubtype="4" fill="hold" grpId="0" nodeType="withEffect">
                                  <p:stCondLst>
                                    <p:cond delay="0"/>
                                  </p:stCondLst>
                                  <p:childTnLst>
                                    <p:set>
                                      <p:cBhvr>
                                        <p:cTn id="454" dur="1" fill="hold">
                                          <p:stCondLst>
                                            <p:cond delay="0"/>
                                          </p:stCondLst>
                                        </p:cTn>
                                        <p:tgtEl>
                                          <p:spTgt spid="132"/>
                                        </p:tgtEl>
                                        <p:attrNameLst>
                                          <p:attrName>style.visibility</p:attrName>
                                        </p:attrNameLst>
                                      </p:cBhvr>
                                      <p:to>
                                        <p:strVal val="visible"/>
                                      </p:to>
                                    </p:set>
                                    <p:anim calcmode="lin" valueType="num">
                                      <p:cBhvr additive="base">
                                        <p:cTn id="455" dur="1500" fill="hold"/>
                                        <p:tgtEl>
                                          <p:spTgt spid="132"/>
                                        </p:tgtEl>
                                        <p:attrNameLst>
                                          <p:attrName>ppt_x</p:attrName>
                                        </p:attrNameLst>
                                      </p:cBhvr>
                                      <p:tavLst>
                                        <p:tav tm="0">
                                          <p:val>
                                            <p:strVal val="#ppt_x"/>
                                          </p:val>
                                        </p:tav>
                                        <p:tav tm="100000">
                                          <p:val>
                                            <p:strVal val="#ppt_x"/>
                                          </p:val>
                                        </p:tav>
                                      </p:tavLst>
                                    </p:anim>
                                    <p:anim calcmode="lin" valueType="num">
                                      <p:cBhvr additive="base">
                                        <p:cTn id="456" dur="1500" fill="hold"/>
                                        <p:tgtEl>
                                          <p:spTgt spid="132"/>
                                        </p:tgtEl>
                                        <p:attrNameLst>
                                          <p:attrName>ppt_y</p:attrName>
                                        </p:attrNameLst>
                                      </p:cBhvr>
                                      <p:tavLst>
                                        <p:tav tm="0">
                                          <p:val>
                                            <p:strVal val="1+#ppt_h/2"/>
                                          </p:val>
                                        </p:tav>
                                        <p:tav tm="100000">
                                          <p:val>
                                            <p:strVal val="#ppt_y"/>
                                          </p:val>
                                        </p:tav>
                                      </p:tavLst>
                                    </p:anim>
                                  </p:childTnLst>
                                </p:cTn>
                              </p:par>
                              <p:par>
                                <p:cTn id="457" presetID="2" presetClass="entr" presetSubtype="4" fill="hold" grpId="0" nodeType="withEffect">
                                  <p:stCondLst>
                                    <p:cond delay="0"/>
                                  </p:stCondLst>
                                  <p:childTnLst>
                                    <p:set>
                                      <p:cBhvr>
                                        <p:cTn id="458" dur="1" fill="hold">
                                          <p:stCondLst>
                                            <p:cond delay="0"/>
                                          </p:stCondLst>
                                        </p:cTn>
                                        <p:tgtEl>
                                          <p:spTgt spid="133"/>
                                        </p:tgtEl>
                                        <p:attrNameLst>
                                          <p:attrName>style.visibility</p:attrName>
                                        </p:attrNameLst>
                                      </p:cBhvr>
                                      <p:to>
                                        <p:strVal val="visible"/>
                                      </p:to>
                                    </p:set>
                                    <p:anim calcmode="lin" valueType="num">
                                      <p:cBhvr additive="base">
                                        <p:cTn id="459" dur="1500" fill="hold"/>
                                        <p:tgtEl>
                                          <p:spTgt spid="133"/>
                                        </p:tgtEl>
                                        <p:attrNameLst>
                                          <p:attrName>ppt_x</p:attrName>
                                        </p:attrNameLst>
                                      </p:cBhvr>
                                      <p:tavLst>
                                        <p:tav tm="0">
                                          <p:val>
                                            <p:strVal val="#ppt_x"/>
                                          </p:val>
                                        </p:tav>
                                        <p:tav tm="100000">
                                          <p:val>
                                            <p:strVal val="#ppt_x"/>
                                          </p:val>
                                        </p:tav>
                                      </p:tavLst>
                                    </p:anim>
                                    <p:anim calcmode="lin" valueType="num">
                                      <p:cBhvr additive="base">
                                        <p:cTn id="460" dur="1500" fill="hold"/>
                                        <p:tgtEl>
                                          <p:spTgt spid="133"/>
                                        </p:tgtEl>
                                        <p:attrNameLst>
                                          <p:attrName>ppt_y</p:attrName>
                                        </p:attrNameLst>
                                      </p:cBhvr>
                                      <p:tavLst>
                                        <p:tav tm="0">
                                          <p:val>
                                            <p:strVal val="1+#ppt_h/2"/>
                                          </p:val>
                                        </p:tav>
                                        <p:tav tm="100000">
                                          <p:val>
                                            <p:strVal val="#ppt_y"/>
                                          </p:val>
                                        </p:tav>
                                      </p:tavLst>
                                    </p:anim>
                                  </p:childTnLst>
                                </p:cTn>
                              </p:par>
                              <p:par>
                                <p:cTn id="461" presetID="2" presetClass="entr" presetSubtype="4" fill="hold" grpId="0" nodeType="withEffect">
                                  <p:stCondLst>
                                    <p:cond delay="0"/>
                                  </p:stCondLst>
                                  <p:childTnLst>
                                    <p:set>
                                      <p:cBhvr>
                                        <p:cTn id="462" dur="1" fill="hold">
                                          <p:stCondLst>
                                            <p:cond delay="0"/>
                                          </p:stCondLst>
                                        </p:cTn>
                                        <p:tgtEl>
                                          <p:spTgt spid="134"/>
                                        </p:tgtEl>
                                        <p:attrNameLst>
                                          <p:attrName>style.visibility</p:attrName>
                                        </p:attrNameLst>
                                      </p:cBhvr>
                                      <p:to>
                                        <p:strVal val="visible"/>
                                      </p:to>
                                    </p:set>
                                    <p:anim calcmode="lin" valueType="num">
                                      <p:cBhvr additive="base">
                                        <p:cTn id="463" dur="1500" fill="hold"/>
                                        <p:tgtEl>
                                          <p:spTgt spid="134"/>
                                        </p:tgtEl>
                                        <p:attrNameLst>
                                          <p:attrName>ppt_x</p:attrName>
                                        </p:attrNameLst>
                                      </p:cBhvr>
                                      <p:tavLst>
                                        <p:tav tm="0">
                                          <p:val>
                                            <p:strVal val="#ppt_x"/>
                                          </p:val>
                                        </p:tav>
                                        <p:tav tm="100000">
                                          <p:val>
                                            <p:strVal val="#ppt_x"/>
                                          </p:val>
                                        </p:tav>
                                      </p:tavLst>
                                    </p:anim>
                                    <p:anim calcmode="lin" valueType="num">
                                      <p:cBhvr additive="base">
                                        <p:cTn id="464" dur="1500" fill="hold"/>
                                        <p:tgtEl>
                                          <p:spTgt spid="134"/>
                                        </p:tgtEl>
                                        <p:attrNameLst>
                                          <p:attrName>ppt_y</p:attrName>
                                        </p:attrNameLst>
                                      </p:cBhvr>
                                      <p:tavLst>
                                        <p:tav tm="0">
                                          <p:val>
                                            <p:strVal val="1+#ppt_h/2"/>
                                          </p:val>
                                        </p:tav>
                                        <p:tav tm="100000">
                                          <p:val>
                                            <p:strVal val="#ppt_y"/>
                                          </p:val>
                                        </p:tav>
                                      </p:tavLst>
                                    </p:anim>
                                  </p:childTnLst>
                                </p:cTn>
                              </p:par>
                              <p:par>
                                <p:cTn id="465" presetID="2" presetClass="entr" presetSubtype="4" fill="hold" grpId="0" nodeType="withEffect">
                                  <p:stCondLst>
                                    <p:cond delay="0"/>
                                  </p:stCondLst>
                                  <p:childTnLst>
                                    <p:set>
                                      <p:cBhvr>
                                        <p:cTn id="466" dur="1" fill="hold">
                                          <p:stCondLst>
                                            <p:cond delay="0"/>
                                          </p:stCondLst>
                                        </p:cTn>
                                        <p:tgtEl>
                                          <p:spTgt spid="135"/>
                                        </p:tgtEl>
                                        <p:attrNameLst>
                                          <p:attrName>style.visibility</p:attrName>
                                        </p:attrNameLst>
                                      </p:cBhvr>
                                      <p:to>
                                        <p:strVal val="visible"/>
                                      </p:to>
                                    </p:set>
                                    <p:anim calcmode="lin" valueType="num">
                                      <p:cBhvr additive="base">
                                        <p:cTn id="467" dur="1500" fill="hold"/>
                                        <p:tgtEl>
                                          <p:spTgt spid="135"/>
                                        </p:tgtEl>
                                        <p:attrNameLst>
                                          <p:attrName>ppt_x</p:attrName>
                                        </p:attrNameLst>
                                      </p:cBhvr>
                                      <p:tavLst>
                                        <p:tav tm="0">
                                          <p:val>
                                            <p:strVal val="#ppt_x"/>
                                          </p:val>
                                        </p:tav>
                                        <p:tav tm="100000">
                                          <p:val>
                                            <p:strVal val="#ppt_x"/>
                                          </p:val>
                                        </p:tav>
                                      </p:tavLst>
                                    </p:anim>
                                    <p:anim calcmode="lin" valueType="num">
                                      <p:cBhvr additive="base">
                                        <p:cTn id="468" dur="1500" fill="hold"/>
                                        <p:tgtEl>
                                          <p:spTgt spid="135"/>
                                        </p:tgtEl>
                                        <p:attrNameLst>
                                          <p:attrName>ppt_y</p:attrName>
                                        </p:attrNameLst>
                                      </p:cBhvr>
                                      <p:tavLst>
                                        <p:tav tm="0">
                                          <p:val>
                                            <p:strVal val="1+#ppt_h/2"/>
                                          </p:val>
                                        </p:tav>
                                        <p:tav tm="100000">
                                          <p:val>
                                            <p:strVal val="#ppt_y"/>
                                          </p:val>
                                        </p:tav>
                                      </p:tavLst>
                                    </p:anim>
                                  </p:childTnLst>
                                </p:cTn>
                              </p:par>
                              <p:par>
                                <p:cTn id="469" presetID="2" presetClass="entr" presetSubtype="4" fill="hold" grpId="0" nodeType="withEffect">
                                  <p:stCondLst>
                                    <p:cond delay="0"/>
                                  </p:stCondLst>
                                  <p:childTnLst>
                                    <p:set>
                                      <p:cBhvr>
                                        <p:cTn id="470" dur="1" fill="hold">
                                          <p:stCondLst>
                                            <p:cond delay="0"/>
                                          </p:stCondLst>
                                        </p:cTn>
                                        <p:tgtEl>
                                          <p:spTgt spid="136"/>
                                        </p:tgtEl>
                                        <p:attrNameLst>
                                          <p:attrName>style.visibility</p:attrName>
                                        </p:attrNameLst>
                                      </p:cBhvr>
                                      <p:to>
                                        <p:strVal val="visible"/>
                                      </p:to>
                                    </p:set>
                                    <p:anim calcmode="lin" valueType="num">
                                      <p:cBhvr additive="base">
                                        <p:cTn id="471" dur="1500" fill="hold"/>
                                        <p:tgtEl>
                                          <p:spTgt spid="136"/>
                                        </p:tgtEl>
                                        <p:attrNameLst>
                                          <p:attrName>ppt_x</p:attrName>
                                        </p:attrNameLst>
                                      </p:cBhvr>
                                      <p:tavLst>
                                        <p:tav tm="0">
                                          <p:val>
                                            <p:strVal val="#ppt_x"/>
                                          </p:val>
                                        </p:tav>
                                        <p:tav tm="100000">
                                          <p:val>
                                            <p:strVal val="#ppt_x"/>
                                          </p:val>
                                        </p:tav>
                                      </p:tavLst>
                                    </p:anim>
                                    <p:anim calcmode="lin" valueType="num">
                                      <p:cBhvr additive="base">
                                        <p:cTn id="472" dur="1500" fill="hold"/>
                                        <p:tgtEl>
                                          <p:spTgt spid="136"/>
                                        </p:tgtEl>
                                        <p:attrNameLst>
                                          <p:attrName>ppt_y</p:attrName>
                                        </p:attrNameLst>
                                      </p:cBhvr>
                                      <p:tavLst>
                                        <p:tav tm="0">
                                          <p:val>
                                            <p:strVal val="1+#ppt_h/2"/>
                                          </p:val>
                                        </p:tav>
                                        <p:tav tm="100000">
                                          <p:val>
                                            <p:strVal val="#ppt_y"/>
                                          </p:val>
                                        </p:tav>
                                      </p:tavLst>
                                    </p:anim>
                                  </p:childTnLst>
                                </p:cTn>
                              </p:par>
                              <p:par>
                                <p:cTn id="473" presetID="2" presetClass="entr" presetSubtype="4" fill="hold" grpId="0" nodeType="withEffect">
                                  <p:stCondLst>
                                    <p:cond delay="0"/>
                                  </p:stCondLst>
                                  <p:childTnLst>
                                    <p:set>
                                      <p:cBhvr>
                                        <p:cTn id="474" dur="1" fill="hold">
                                          <p:stCondLst>
                                            <p:cond delay="0"/>
                                          </p:stCondLst>
                                        </p:cTn>
                                        <p:tgtEl>
                                          <p:spTgt spid="137"/>
                                        </p:tgtEl>
                                        <p:attrNameLst>
                                          <p:attrName>style.visibility</p:attrName>
                                        </p:attrNameLst>
                                      </p:cBhvr>
                                      <p:to>
                                        <p:strVal val="visible"/>
                                      </p:to>
                                    </p:set>
                                    <p:anim calcmode="lin" valueType="num">
                                      <p:cBhvr additive="base">
                                        <p:cTn id="475" dur="1500" fill="hold"/>
                                        <p:tgtEl>
                                          <p:spTgt spid="137"/>
                                        </p:tgtEl>
                                        <p:attrNameLst>
                                          <p:attrName>ppt_x</p:attrName>
                                        </p:attrNameLst>
                                      </p:cBhvr>
                                      <p:tavLst>
                                        <p:tav tm="0">
                                          <p:val>
                                            <p:strVal val="#ppt_x"/>
                                          </p:val>
                                        </p:tav>
                                        <p:tav tm="100000">
                                          <p:val>
                                            <p:strVal val="#ppt_x"/>
                                          </p:val>
                                        </p:tav>
                                      </p:tavLst>
                                    </p:anim>
                                    <p:anim calcmode="lin" valueType="num">
                                      <p:cBhvr additive="base">
                                        <p:cTn id="476" dur="1500" fill="hold"/>
                                        <p:tgtEl>
                                          <p:spTgt spid="137"/>
                                        </p:tgtEl>
                                        <p:attrNameLst>
                                          <p:attrName>ppt_y</p:attrName>
                                        </p:attrNameLst>
                                      </p:cBhvr>
                                      <p:tavLst>
                                        <p:tav tm="0">
                                          <p:val>
                                            <p:strVal val="1+#ppt_h/2"/>
                                          </p:val>
                                        </p:tav>
                                        <p:tav tm="100000">
                                          <p:val>
                                            <p:strVal val="#ppt_y"/>
                                          </p:val>
                                        </p:tav>
                                      </p:tavLst>
                                    </p:anim>
                                  </p:childTnLst>
                                </p:cTn>
                              </p:par>
                              <p:par>
                                <p:cTn id="477" presetID="2" presetClass="entr" presetSubtype="4" fill="hold" grpId="0" nodeType="withEffect">
                                  <p:stCondLst>
                                    <p:cond delay="0"/>
                                  </p:stCondLst>
                                  <p:childTnLst>
                                    <p:set>
                                      <p:cBhvr>
                                        <p:cTn id="478" dur="1" fill="hold">
                                          <p:stCondLst>
                                            <p:cond delay="0"/>
                                          </p:stCondLst>
                                        </p:cTn>
                                        <p:tgtEl>
                                          <p:spTgt spid="138"/>
                                        </p:tgtEl>
                                        <p:attrNameLst>
                                          <p:attrName>style.visibility</p:attrName>
                                        </p:attrNameLst>
                                      </p:cBhvr>
                                      <p:to>
                                        <p:strVal val="visible"/>
                                      </p:to>
                                    </p:set>
                                    <p:anim calcmode="lin" valueType="num">
                                      <p:cBhvr additive="base">
                                        <p:cTn id="479" dur="1500" fill="hold"/>
                                        <p:tgtEl>
                                          <p:spTgt spid="138"/>
                                        </p:tgtEl>
                                        <p:attrNameLst>
                                          <p:attrName>ppt_x</p:attrName>
                                        </p:attrNameLst>
                                      </p:cBhvr>
                                      <p:tavLst>
                                        <p:tav tm="0">
                                          <p:val>
                                            <p:strVal val="#ppt_x"/>
                                          </p:val>
                                        </p:tav>
                                        <p:tav tm="100000">
                                          <p:val>
                                            <p:strVal val="#ppt_x"/>
                                          </p:val>
                                        </p:tav>
                                      </p:tavLst>
                                    </p:anim>
                                    <p:anim calcmode="lin" valueType="num">
                                      <p:cBhvr additive="base">
                                        <p:cTn id="480" dur="1500" fill="hold"/>
                                        <p:tgtEl>
                                          <p:spTgt spid="138"/>
                                        </p:tgtEl>
                                        <p:attrNameLst>
                                          <p:attrName>ppt_y</p:attrName>
                                        </p:attrNameLst>
                                      </p:cBhvr>
                                      <p:tavLst>
                                        <p:tav tm="0">
                                          <p:val>
                                            <p:strVal val="1+#ppt_h/2"/>
                                          </p:val>
                                        </p:tav>
                                        <p:tav tm="100000">
                                          <p:val>
                                            <p:strVal val="#ppt_y"/>
                                          </p:val>
                                        </p:tav>
                                      </p:tavLst>
                                    </p:anim>
                                  </p:childTnLst>
                                </p:cTn>
                              </p:par>
                              <p:par>
                                <p:cTn id="481" presetID="2" presetClass="entr" presetSubtype="4" fill="hold" grpId="0" nodeType="withEffect">
                                  <p:stCondLst>
                                    <p:cond delay="0"/>
                                  </p:stCondLst>
                                  <p:childTnLst>
                                    <p:set>
                                      <p:cBhvr>
                                        <p:cTn id="482" dur="1" fill="hold">
                                          <p:stCondLst>
                                            <p:cond delay="0"/>
                                          </p:stCondLst>
                                        </p:cTn>
                                        <p:tgtEl>
                                          <p:spTgt spid="139"/>
                                        </p:tgtEl>
                                        <p:attrNameLst>
                                          <p:attrName>style.visibility</p:attrName>
                                        </p:attrNameLst>
                                      </p:cBhvr>
                                      <p:to>
                                        <p:strVal val="visible"/>
                                      </p:to>
                                    </p:set>
                                    <p:anim calcmode="lin" valueType="num">
                                      <p:cBhvr additive="base">
                                        <p:cTn id="483" dur="1500" fill="hold"/>
                                        <p:tgtEl>
                                          <p:spTgt spid="139"/>
                                        </p:tgtEl>
                                        <p:attrNameLst>
                                          <p:attrName>ppt_x</p:attrName>
                                        </p:attrNameLst>
                                      </p:cBhvr>
                                      <p:tavLst>
                                        <p:tav tm="0">
                                          <p:val>
                                            <p:strVal val="#ppt_x"/>
                                          </p:val>
                                        </p:tav>
                                        <p:tav tm="100000">
                                          <p:val>
                                            <p:strVal val="#ppt_x"/>
                                          </p:val>
                                        </p:tav>
                                      </p:tavLst>
                                    </p:anim>
                                    <p:anim calcmode="lin" valueType="num">
                                      <p:cBhvr additive="base">
                                        <p:cTn id="484" dur="1500" fill="hold"/>
                                        <p:tgtEl>
                                          <p:spTgt spid="139"/>
                                        </p:tgtEl>
                                        <p:attrNameLst>
                                          <p:attrName>ppt_y</p:attrName>
                                        </p:attrNameLst>
                                      </p:cBhvr>
                                      <p:tavLst>
                                        <p:tav tm="0">
                                          <p:val>
                                            <p:strVal val="1+#ppt_h/2"/>
                                          </p:val>
                                        </p:tav>
                                        <p:tav tm="100000">
                                          <p:val>
                                            <p:strVal val="#ppt_y"/>
                                          </p:val>
                                        </p:tav>
                                      </p:tavLst>
                                    </p:anim>
                                  </p:childTnLst>
                                </p:cTn>
                              </p:par>
                              <p:par>
                                <p:cTn id="485" presetID="2" presetClass="entr" presetSubtype="4" fill="hold" grpId="0" nodeType="withEffect">
                                  <p:stCondLst>
                                    <p:cond delay="0"/>
                                  </p:stCondLst>
                                  <p:childTnLst>
                                    <p:set>
                                      <p:cBhvr>
                                        <p:cTn id="486" dur="1" fill="hold">
                                          <p:stCondLst>
                                            <p:cond delay="0"/>
                                          </p:stCondLst>
                                        </p:cTn>
                                        <p:tgtEl>
                                          <p:spTgt spid="140"/>
                                        </p:tgtEl>
                                        <p:attrNameLst>
                                          <p:attrName>style.visibility</p:attrName>
                                        </p:attrNameLst>
                                      </p:cBhvr>
                                      <p:to>
                                        <p:strVal val="visible"/>
                                      </p:to>
                                    </p:set>
                                    <p:anim calcmode="lin" valueType="num">
                                      <p:cBhvr additive="base">
                                        <p:cTn id="487" dur="1500" fill="hold"/>
                                        <p:tgtEl>
                                          <p:spTgt spid="140"/>
                                        </p:tgtEl>
                                        <p:attrNameLst>
                                          <p:attrName>ppt_x</p:attrName>
                                        </p:attrNameLst>
                                      </p:cBhvr>
                                      <p:tavLst>
                                        <p:tav tm="0">
                                          <p:val>
                                            <p:strVal val="#ppt_x"/>
                                          </p:val>
                                        </p:tav>
                                        <p:tav tm="100000">
                                          <p:val>
                                            <p:strVal val="#ppt_x"/>
                                          </p:val>
                                        </p:tav>
                                      </p:tavLst>
                                    </p:anim>
                                    <p:anim calcmode="lin" valueType="num">
                                      <p:cBhvr additive="base">
                                        <p:cTn id="488" dur="1500" fill="hold"/>
                                        <p:tgtEl>
                                          <p:spTgt spid="140"/>
                                        </p:tgtEl>
                                        <p:attrNameLst>
                                          <p:attrName>ppt_y</p:attrName>
                                        </p:attrNameLst>
                                      </p:cBhvr>
                                      <p:tavLst>
                                        <p:tav tm="0">
                                          <p:val>
                                            <p:strVal val="1+#ppt_h/2"/>
                                          </p:val>
                                        </p:tav>
                                        <p:tav tm="100000">
                                          <p:val>
                                            <p:strVal val="#ppt_y"/>
                                          </p:val>
                                        </p:tav>
                                      </p:tavLst>
                                    </p:anim>
                                  </p:childTnLst>
                                </p:cTn>
                              </p:par>
                              <p:par>
                                <p:cTn id="489" presetID="2" presetClass="entr" presetSubtype="4" fill="hold" grpId="0" nodeType="withEffect">
                                  <p:stCondLst>
                                    <p:cond delay="0"/>
                                  </p:stCondLst>
                                  <p:childTnLst>
                                    <p:set>
                                      <p:cBhvr>
                                        <p:cTn id="490" dur="1" fill="hold">
                                          <p:stCondLst>
                                            <p:cond delay="0"/>
                                          </p:stCondLst>
                                        </p:cTn>
                                        <p:tgtEl>
                                          <p:spTgt spid="141"/>
                                        </p:tgtEl>
                                        <p:attrNameLst>
                                          <p:attrName>style.visibility</p:attrName>
                                        </p:attrNameLst>
                                      </p:cBhvr>
                                      <p:to>
                                        <p:strVal val="visible"/>
                                      </p:to>
                                    </p:set>
                                    <p:anim calcmode="lin" valueType="num">
                                      <p:cBhvr additive="base">
                                        <p:cTn id="491" dur="1500" fill="hold"/>
                                        <p:tgtEl>
                                          <p:spTgt spid="141"/>
                                        </p:tgtEl>
                                        <p:attrNameLst>
                                          <p:attrName>ppt_x</p:attrName>
                                        </p:attrNameLst>
                                      </p:cBhvr>
                                      <p:tavLst>
                                        <p:tav tm="0">
                                          <p:val>
                                            <p:strVal val="#ppt_x"/>
                                          </p:val>
                                        </p:tav>
                                        <p:tav tm="100000">
                                          <p:val>
                                            <p:strVal val="#ppt_x"/>
                                          </p:val>
                                        </p:tav>
                                      </p:tavLst>
                                    </p:anim>
                                    <p:anim calcmode="lin" valueType="num">
                                      <p:cBhvr additive="base">
                                        <p:cTn id="492" dur="1500" fill="hold"/>
                                        <p:tgtEl>
                                          <p:spTgt spid="141"/>
                                        </p:tgtEl>
                                        <p:attrNameLst>
                                          <p:attrName>ppt_y</p:attrName>
                                        </p:attrNameLst>
                                      </p:cBhvr>
                                      <p:tavLst>
                                        <p:tav tm="0">
                                          <p:val>
                                            <p:strVal val="1+#ppt_h/2"/>
                                          </p:val>
                                        </p:tav>
                                        <p:tav tm="100000">
                                          <p:val>
                                            <p:strVal val="#ppt_y"/>
                                          </p:val>
                                        </p:tav>
                                      </p:tavLst>
                                    </p:anim>
                                  </p:childTnLst>
                                </p:cTn>
                              </p:par>
                            </p:childTnLst>
                          </p:cTn>
                        </p:par>
                        <p:par>
                          <p:cTn id="493" fill="hold">
                            <p:stCondLst>
                              <p:cond delay="8250"/>
                            </p:stCondLst>
                            <p:childTnLst>
                              <p:par>
                                <p:cTn id="494" presetID="49" presetClass="entr" presetSubtype="0" decel="100000" fill="hold" nodeType="afterEffect">
                                  <p:stCondLst>
                                    <p:cond delay="0"/>
                                  </p:stCondLst>
                                  <p:childTnLst>
                                    <p:set>
                                      <p:cBhvr>
                                        <p:cTn id="495" dur="1" fill="hold">
                                          <p:stCondLst>
                                            <p:cond delay="0"/>
                                          </p:stCondLst>
                                        </p:cTn>
                                        <p:tgtEl>
                                          <p:spTgt spid="148"/>
                                        </p:tgtEl>
                                        <p:attrNameLst>
                                          <p:attrName>style.visibility</p:attrName>
                                        </p:attrNameLst>
                                      </p:cBhvr>
                                      <p:to>
                                        <p:strVal val="visible"/>
                                      </p:to>
                                    </p:set>
                                    <p:anim calcmode="lin" valueType="num">
                                      <p:cBhvr>
                                        <p:cTn id="496" dur="500" fill="hold"/>
                                        <p:tgtEl>
                                          <p:spTgt spid="148"/>
                                        </p:tgtEl>
                                        <p:attrNameLst>
                                          <p:attrName>ppt_w</p:attrName>
                                        </p:attrNameLst>
                                      </p:cBhvr>
                                      <p:tavLst>
                                        <p:tav tm="0">
                                          <p:val>
                                            <p:fltVal val="0"/>
                                          </p:val>
                                        </p:tav>
                                        <p:tav tm="100000">
                                          <p:val>
                                            <p:strVal val="#ppt_w"/>
                                          </p:val>
                                        </p:tav>
                                      </p:tavLst>
                                    </p:anim>
                                    <p:anim calcmode="lin" valueType="num">
                                      <p:cBhvr>
                                        <p:cTn id="497" dur="500" fill="hold"/>
                                        <p:tgtEl>
                                          <p:spTgt spid="148"/>
                                        </p:tgtEl>
                                        <p:attrNameLst>
                                          <p:attrName>ppt_h</p:attrName>
                                        </p:attrNameLst>
                                      </p:cBhvr>
                                      <p:tavLst>
                                        <p:tav tm="0">
                                          <p:val>
                                            <p:fltVal val="0"/>
                                          </p:val>
                                        </p:tav>
                                        <p:tav tm="100000">
                                          <p:val>
                                            <p:strVal val="#ppt_h"/>
                                          </p:val>
                                        </p:tav>
                                      </p:tavLst>
                                    </p:anim>
                                    <p:anim calcmode="lin" valueType="num">
                                      <p:cBhvr>
                                        <p:cTn id="498" dur="500" fill="hold"/>
                                        <p:tgtEl>
                                          <p:spTgt spid="148"/>
                                        </p:tgtEl>
                                        <p:attrNameLst>
                                          <p:attrName>style.rotation</p:attrName>
                                        </p:attrNameLst>
                                      </p:cBhvr>
                                      <p:tavLst>
                                        <p:tav tm="0">
                                          <p:val>
                                            <p:fltVal val="360"/>
                                          </p:val>
                                        </p:tav>
                                        <p:tav tm="100000">
                                          <p:val>
                                            <p:fltVal val="0"/>
                                          </p:val>
                                        </p:tav>
                                      </p:tavLst>
                                    </p:anim>
                                    <p:animEffect transition="in" filter="fade">
                                      <p:cBhvr>
                                        <p:cTn id="499" dur="500"/>
                                        <p:tgtEl>
                                          <p:spTgt spid="148"/>
                                        </p:tgtEl>
                                      </p:cBhvr>
                                    </p:animEffect>
                                  </p:childTnLst>
                                </p:cTn>
                              </p:par>
                            </p:childTnLst>
                          </p:cTn>
                        </p:par>
                        <p:par>
                          <p:cTn id="500" fill="hold">
                            <p:stCondLst>
                              <p:cond delay="8750"/>
                            </p:stCondLst>
                            <p:childTnLst>
                              <p:par>
                                <p:cTn id="501" presetID="49" presetClass="entr" presetSubtype="0" decel="100000" fill="hold" nodeType="afterEffect">
                                  <p:stCondLst>
                                    <p:cond delay="0"/>
                                  </p:stCondLst>
                                  <p:childTnLst>
                                    <p:set>
                                      <p:cBhvr>
                                        <p:cTn id="502" dur="1" fill="hold">
                                          <p:stCondLst>
                                            <p:cond delay="0"/>
                                          </p:stCondLst>
                                        </p:cTn>
                                        <p:tgtEl>
                                          <p:spTgt spid="149"/>
                                        </p:tgtEl>
                                        <p:attrNameLst>
                                          <p:attrName>style.visibility</p:attrName>
                                        </p:attrNameLst>
                                      </p:cBhvr>
                                      <p:to>
                                        <p:strVal val="visible"/>
                                      </p:to>
                                    </p:set>
                                    <p:anim calcmode="lin" valueType="num">
                                      <p:cBhvr>
                                        <p:cTn id="503" dur="500" fill="hold"/>
                                        <p:tgtEl>
                                          <p:spTgt spid="149"/>
                                        </p:tgtEl>
                                        <p:attrNameLst>
                                          <p:attrName>ppt_w</p:attrName>
                                        </p:attrNameLst>
                                      </p:cBhvr>
                                      <p:tavLst>
                                        <p:tav tm="0">
                                          <p:val>
                                            <p:fltVal val="0"/>
                                          </p:val>
                                        </p:tav>
                                        <p:tav tm="100000">
                                          <p:val>
                                            <p:strVal val="#ppt_w"/>
                                          </p:val>
                                        </p:tav>
                                      </p:tavLst>
                                    </p:anim>
                                    <p:anim calcmode="lin" valueType="num">
                                      <p:cBhvr>
                                        <p:cTn id="504" dur="500" fill="hold"/>
                                        <p:tgtEl>
                                          <p:spTgt spid="149"/>
                                        </p:tgtEl>
                                        <p:attrNameLst>
                                          <p:attrName>ppt_h</p:attrName>
                                        </p:attrNameLst>
                                      </p:cBhvr>
                                      <p:tavLst>
                                        <p:tav tm="0">
                                          <p:val>
                                            <p:fltVal val="0"/>
                                          </p:val>
                                        </p:tav>
                                        <p:tav tm="100000">
                                          <p:val>
                                            <p:strVal val="#ppt_h"/>
                                          </p:val>
                                        </p:tav>
                                      </p:tavLst>
                                    </p:anim>
                                    <p:anim calcmode="lin" valueType="num">
                                      <p:cBhvr>
                                        <p:cTn id="505" dur="500" fill="hold"/>
                                        <p:tgtEl>
                                          <p:spTgt spid="149"/>
                                        </p:tgtEl>
                                        <p:attrNameLst>
                                          <p:attrName>style.rotation</p:attrName>
                                        </p:attrNameLst>
                                      </p:cBhvr>
                                      <p:tavLst>
                                        <p:tav tm="0">
                                          <p:val>
                                            <p:fltVal val="360"/>
                                          </p:val>
                                        </p:tav>
                                        <p:tav tm="100000">
                                          <p:val>
                                            <p:fltVal val="0"/>
                                          </p:val>
                                        </p:tav>
                                      </p:tavLst>
                                    </p:anim>
                                    <p:animEffect transition="in" filter="fade">
                                      <p:cBhvr>
                                        <p:cTn id="506" dur="500"/>
                                        <p:tgtEl>
                                          <p:spTgt spid="149"/>
                                        </p:tgtEl>
                                      </p:cBhvr>
                                    </p:animEffect>
                                  </p:childTnLst>
                                </p:cTn>
                              </p:par>
                            </p:childTnLst>
                          </p:cTn>
                        </p:par>
                        <p:par>
                          <p:cTn id="507" fill="hold">
                            <p:stCondLst>
                              <p:cond delay="9250"/>
                            </p:stCondLst>
                            <p:childTnLst>
                              <p:par>
                                <p:cTn id="508" presetID="49" presetClass="entr" presetSubtype="0" decel="100000" fill="hold" nodeType="afterEffect">
                                  <p:stCondLst>
                                    <p:cond delay="0"/>
                                  </p:stCondLst>
                                  <p:childTnLst>
                                    <p:set>
                                      <p:cBhvr>
                                        <p:cTn id="509" dur="1" fill="hold">
                                          <p:stCondLst>
                                            <p:cond delay="0"/>
                                          </p:stCondLst>
                                        </p:cTn>
                                        <p:tgtEl>
                                          <p:spTgt spid="153"/>
                                        </p:tgtEl>
                                        <p:attrNameLst>
                                          <p:attrName>style.visibility</p:attrName>
                                        </p:attrNameLst>
                                      </p:cBhvr>
                                      <p:to>
                                        <p:strVal val="visible"/>
                                      </p:to>
                                    </p:set>
                                    <p:anim calcmode="lin" valueType="num">
                                      <p:cBhvr>
                                        <p:cTn id="510" dur="500" fill="hold"/>
                                        <p:tgtEl>
                                          <p:spTgt spid="153"/>
                                        </p:tgtEl>
                                        <p:attrNameLst>
                                          <p:attrName>ppt_w</p:attrName>
                                        </p:attrNameLst>
                                      </p:cBhvr>
                                      <p:tavLst>
                                        <p:tav tm="0">
                                          <p:val>
                                            <p:fltVal val="0"/>
                                          </p:val>
                                        </p:tav>
                                        <p:tav tm="100000">
                                          <p:val>
                                            <p:strVal val="#ppt_w"/>
                                          </p:val>
                                        </p:tav>
                                      </p:tavLst>
                                    </p:anim>
                                    <p:anim calcmode="lin" valueType="num">
                                      <p:cBhvr>
                                        <p:cTn id="511" dur="500" fill="hold"/>
                                        <p:tgtEl>
                                          <p:spTgt spid="153"/>
                                        </p:tgtEl>
                                        <p:attrNameLst>
                                          <p:attrName>ppt_h</p:attrName>
                                        </p:attrNameLst>
                                      </p:cBhvr>
                                      <p:tavLst>
                                        <p:tav tm="0">
                                          <p:val>
                                            <p:fltVal val="0"/>
                                          </p:val>
                                        </p:tav>
                                        <p:tav tm="100000">
                                          <p:val>
                                            <p:strVal val="#ppt_h"/>
                                          </p:val>
                                        </p:tav>
                                      </p:tavLst>
                                    </p:anim>
                                    <p:anim calcmode="lin" valueType="num">
                                      <p:cBhvr>
                                        <p:cTn id="512" dur="500" fill="hold"/>
                                        <p:tgtEl>
                                          <p:spTgt spid="153"/>
                                        </p:tgtEl>
                                        <p:attrNameLst>
                                          <p:attrName>style.rotation</p:attrName>
                                        </p:attrNameLst>
                                      </p:cBhvr>
                                      <p:tavLst>
                                        <p:tav tm="0">
                                          <p:val>
                                            <p:fltVal val="360"/>
                                          </p:val>
                                        </p:tav>
                                        <p:tav tm="100000">
                                          <p:val>
                                            <p:fltVal val="0"/>
                                          </p:val>
                                        </p:tav>
                                      </p:tavLst>
                                    </p:anim>
                                    <p:animEffect transition="in" filter="fade">
                                      <p:cBhvr>
                                        <p:cTn id="513" dur="500"/>
                                        <p:tgtEl>
                                          <p:spTgt spid="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4" grpId="0"/>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109" grpId="0" animBg="1"/>
      <p:bldP spid="110" grpId="0" animBg="1"/>
      <p:bldP spid="111" grpId="0" animBg="1"/>
      <p:bldP spid="112" grpId="0" animBg="1"/>
      <p:bldP spid="113" grpId="0" animBg="1"/>
      <p:bldP spid="114" grpId="0" animBg="1"/>
      <p:bldP spid="115"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1610</TotalTime>
  <Words>1383</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2019-03-28T15:43:54Z</dcterms:modified>
</cp:coreProperties>
</file>