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41"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18838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A8E0A35-2851-4FBA-A583-08B2C1409229}"/>
              </a:ext>
            </a:extLst>
          </p:cNvPr>
          <p:cNvSpPr/>
          <p:nvPr/>
        </p:nvSpPr>
        <p:spPr>
          <a:xfrm>
            <a:off x="0" y="0"/>
            <a:ext cx="12192000" cy="3810000"/>
          </a:xfrm>
          <a:prstGeom prst="rect">
            <a:avLst/>
          </a:prstGeom>
          <a:blipFill dpi="0" rotWithShape="1">
            <a:blip r:embed="rId2">
              <a:alphaModFix amt="85000"/>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C92DDEBB-983F-47DC-BC9B-A0A67ED01CB7}"/>
              </a:ext>
            </a:extLst>
          </p:cNvPr>
          <p:cNvGrpSpPr/>
          <p:nvPr/>
        </p:nvGrpSpPr>
        <p:grpSpPr>
          <a:xfrm>
            <a:off x="4267200" y="3725686"/>
            <a:ext cx="2043545" cy="788561"/>
            <a:chOff x="4498767" y="3968496"/>
            <a:chExt cx="2043545" cy="788561"/>
          </a:xfrm>
        </p:grpSpPr>
        <p:sp>
          <p:nvSpPr>
            <p:cNvPr id="10" name="Freeform: Shape 9">
              <a:extLst>
                <a:ext uri="{FF2B5EF4-FFF2-40B4-BE49-F238E27FC236}">
                  <a16:creationId xmlns:a16="http://schemas.microsoft.com/office/drawing/2014/main" id="{C1D6A41D-2529-4B41-A880-D9AD8D002226}"/>
                </a:ext>
              </a:extLst>
            </p:cNvPr>
            <p:cNvSpPr/>
            <p:nvPr/>
          </p:nvSpPr>
          <p:spPr>
            <a:xfrm>
              <a:off x="4498767" y="3968496"/>
              <a:ext cx="2043545" cy="788561"/>
            </a:xfrm>
            <a:custGeom>
              <a:avLst/>
              <a:gdLst>
                <a:gd name="connsiteX0" fmla="*/ 286593 w 2043545"/>
                <a:gd name="connsiteY0" fmla="*/ 0 h 788561"/>
                <a:gd name="connsiteX1" fmla="*/ 376074 w 2043545"/>
                <a:gd name="connsiteY1" fmla="*/ 178961 h 788561"/>
                <a:gd name="connsiteX2" fmla="*/ 1941943 w 2043545"/>
                <a:gd name="connsiteY2" fmla="*/ 178961 h 788561"/>
                <a:gd name="connsiteX3" fmla="*/ 2043545 w 2043545"/>
                <a:gd name="connsiteY3" fmla="*/ 280563 h 788561"/>
                <a:gd name="connsiteX4" fmla="*/ 2043545 w 2043545"/>
                <a:gd name="connsiteY4" fmla="*/ 686959 h 788561"/>
                <a:gd name="connsiteX5" fmla="*/ 1941943 w 2043545"/>
                <a:gd name="connsiteY5" fmla="*/ 788561 h 788561"/>
                <a:gd name="connsiteX6" fmla="*/ 101602 w 2043545"/>
                <a:gd name="connsiteY6" fmla="*/ 788561 h 788561"/>
                <a:gd name="connsiteX7" fmla="*/ 0 w 2043545"/>
                <a:gd name="connsiteY7" fmla="*/ 686959 h 788561"/>
                <a:gd name="connsiteX8" fmla="*/ 0 w 2043545"/>
                <a:gd name="connsiteY8" fmla="*/ 280563 h 788561"/>
                <a:gd name="connsiteX9" fmla="*/ 101602 w 2043545"/>
                <a:gd name="connsiteY9" fmla="*/ 178961 h 788561"/>
                <a:gd name="connsiteX10" fmla="*/ 197113 w 2043545"/>
                <a:gd name="connsiteY10" fmla="*/ 178961 h 788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43545" h="788561">
                  <a:moveTo>
                    <a:pt x="286593" y="0"/>
                  </a:moveTo>
                  <a:lnTo>
                    <a:pt x="376074" y="178961"/>
                  </a:lnTo>
                  <a:lnTo>
                    <a:pt x="1941943" y="178961"/>
                  </a:lnTo>
                  <a:cubicBezTo>
                    <a:pt x="1998056" y="178961"/>
                    <a:pt x="2043545" y="224450"/>
                    <a:pt x="2043545" y="280563"/>
                  </a:cubicBezTo>
                  <a:lnTo>
                    <a:pt x="2043545" y="686959"/>
                  </a:lnTo>
                  <a:cubicBezTo>
                    <a:pt x="2043545" y="743072"/>
                    <a:pt x="1998056" y="788561"/>
                    <a:pt x="1941943" y="788561"/>
                  </a:cubicBezTo>
                  <a:lnTo>
                    <a:pt x="101602" y="788561"/>
                  </a:lnTo>
                  <a:cubicBezTo>
                    <a:pt x="45489" y="788561"/>
                    <a:pt x="0" y="743072"/>
                    <a:pt x="0" y="686959"/>
                  </a:cubicBezTo>
                  <a:lnTo>
                    <a:pt x="0" y="280563"/>
                  </a:lnTo>
                  <a:cubicBezTo>
                    <a:pt x="0" y="224450"/>
                    <a:pt x="45489" y="178961"/>
                    <a:pt x="101602" y="178961"/>
                  </a:cubicBezTo>
                  <a:lnTo>
                    <a:pt x="197113" y="178961"/>
                  </a:lnTo>
                  <a:close/>
                </a:path>
              </a:pathLst>
            </a:custGeom>
            <a:solidFill>
              <a:srgbClr val="CE8E40"/>
            </a:solidFill>
            <a:ln>
              <a:noFill/>
            </a:ln>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0FC911BD-FCBA-4668-A980-66961F51B7E5}"/>
                </a:ext>
              </a:extLst>
            </p:cNvPr>
            <p:cNvSpPr txBox="1"/>
            <p:nvPr/>
          </p:nvSpPr>
          <p:spPr>
            <a:xfrm>
              <a:off x="4498768" y="4297680"/>
              <a:ext cx="2010098" cy="400110"/>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grpSp>
      <p:sp>
        <p:nvSpPr>
          <p:cNvPr id="12" name="TextBox 11">
            <a:extLst>
              <a:ext uri="{FF2B5EF4-FFF2-40B4-BE49-F238E27FC236}">
                <a16:creationId xmlns:a16="http://schemas.microsoft.com/office/drawing/2014/main" id="{226BDC71-898B-485D-B55F-BF83A744D28D}"/>
              </a:ext>
            </a:extLst>
          </p:cNvPr>
          <p:cNvSpPr txBox="1"/>
          <p:nvPr/>
        </p:nvSpPr>
        <p:spPr>
          <a:xfrm>
            <a:off x="4191000" y="4699850"/>
            <a:ext cx="2556028" cy="1892826"/>
          </a:xfrm>
          <a:prstGeom prst="rect">
            <a:avLst/>
          </a:prstGeom>
          <a:noFill/>
        </p:spPr>
        <p:txBody>
          <a:bodyPr wrap="square" rtlCol="0">
            <a:spAutoFit/>
          </a:bodyPr>
          <a:lstStyle/>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p:txBody>
      </p:sp>
      <p:grpSp>
        <p:nvGrpSpPr>
          <p:cNvPr id="13" name="Group 12">
            <a:extLst>
              <a:ext uri="{FF2B5EF4-FFF2-40B4-BE49-F238E27FC236}">
                <a16:creationId xmlns:a16="http://schemas.microsoft.com/office/drawing/2014/main" id="{7443C28D-9A59-4935-9C7D-44F40ABD8429}"/>
              </a:ext>
            </a:extLst>
          </p:cNvPr>
          <p:cNvGrpSpPr/>
          <p:nvPr/>
        </p:nvGrpSpPr>
        <p:grpSpPr>
          <a:xfrm>
            <a:off x="6834114" y="3736572"/>
            <a:ext cx="2043545" cy="788561"/>
            <a:chOff x="4498767" y="3968496"/>
            <a:chExt cx="2043545" cy="788561"/>
          </a:xfrm>
        </p:grpSpPr>
        <p:sp>
          <p:nvSpPr>
            <p:cNvPr id="14" name="Freeform: Shape 13">
              <a:extLst>
                <a:ext uri="{FF2B5EF4-FFF2-40B4-BE49-F238E27FC236}">
                  <a16:creationId xmlns:a16="http://schemas.microsoft.com/office/drawing/2014/main" id="{E72527D5-F2FF-41C1-874D-099D77942732}"/>
                </a:ext>
              </a:extLst>
            </p:cNvPr>
            <p:cNvSpPr/>
            <p:nvPr/>
          </p:nvSpPr>
          <p:spPr>
            <a:xfrm>
              <a:off x="4498767" y="3968496"/>
              <a:ext cx="2043545" cy="788561"/>
            </a:xfrm>
            <a:custGeom>
              <a:avLst/>
              <a:gdLst>
                <a:gd name="connsiteX0" fmla="*/ 286593 w 2043545"/>
                <a:gd name="connsiteY0" fmla="*/ 0 h 788561"/>
                <a:gd name="connsiteX1" fmla="*/ 376074 w 2043545"/>
                <a:gd name="connsiteY1" fmla="*/ 178961 h 788561"/>
                <a:gd name="connsiteX2" fmla="*/ 1941943 w 2043545"/>
                <a:gd name="connsiteY2" fmla="*/ 178961 h 788561"/>
                <a:gd name="connsiteX3" fmla="*/ 2043545 w 2043545"/>
                <a:gd name="connsiteY3" fmla="*/ 280563 h 788561"/>
                <a:gd name="connsiteX4" fmla="*/ 2043545 w 2043545"/>
                <a:gd name="connsiteY4" fmla="*/ 686959 h 788561"/>
                <a:gd name="connsiteX5" fmla="*/ 1941943 w 2043545"/>
                <a:gd name="connsiteY5" fmla="*/ 788561 h 788561"/>
                <a:gd name="connsiteX6" fmla="*/ 101602 w 2043545"/>
                <a:gd name="connsiteY6" fmla="*/ 788561 h 788561"/>
                <a:gd name="connsiteX7" fmla="*/ 0 w 2043545"/>
                <a:gd name="connsiteY7" fmla="*/ 686959 h 788561"/>
                <a:gd name="connsiteX8" fmla="*/ 0 w 2043545"/>
                <a:gd name="connsiteY8" fmla="*/ 280563 h 788561"/>
                <a:gd name="connsiteX9" fmla="*/ 101602 w 2043545"/>
                <a:gd name="connsiteY9" fmla="*/ 178961 h 788561"/>
                <a:gd name="connsiteX10" fmla="*/ 197113 w 2043545"/>
                <a:gd name="connsiteY10" fmla="*/ 178961 h 788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43545" h="788561">
                  <a:moveTo>
                    <a:pt x="286593" y="0"/>
                  </a:moveTo>
                  <a:lnTo>
                    <a:pt x="376074" y="178961"/>
                  </a:lnTo>
                  <a:lnTo>
                    <a:pt x="1941943" y="178961"/>
                  </a:lnTo>
                  <a:cubicBezTo>
                    <a:pt x="1998056" y="178961"/>
                    <a:pt x="2043545" y="224450"/>
                    <a:pt x="2043545" y="280563"/>
                  </a:cubicBezTo>
                  <a:lnTo>
                    <a:pt x="2043545" y="686959"/>
                  </a:lnTo>
                  <a:cubicBezTo>
                    <a:pt x="2043545" y="743072"/>
                    <a:pt x="1998056" y="788561"/>
                    <a:pt x="1941943" y="788561"/>
                  </a:cubicBezTo>
                  <a:lnTo>
                    <a:pt x="101602" y="788561"/>
                  </a:lnTo>
                  <a:cubicBezTo>
                    <a:pt x="45489" y="788561"/>
                    <a:pt x="0" y="743072"/>
                    <a:pt x="0" y="686959"/>
                  </a:cubicBezTo>
                  <a:lnTo>
                    <a:pt x="0" y="280563"/>
                  </a:lnTo>
                  <a:cubicBezTo>
                    <a:pt x="0" y="224450"/>
                    <a:pt x="45489" y="178961"/>
                    <a:pt x="101602" y="178961"/>
                  </a:cubicBezTo>
                  <a:lnTo>
                    <a:pt x="197113" y="178961"/>
                  </a:lnTo>
                  <a:close/>
                </a:path>
              </a:pathLst>
            </a:custGeom>
            <a:solidFill>
              <a:srgbClr val="E76C0F"/>
            </a:solidFill>
            <a:ln>
              <a:noFill/>
            </a:ln>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a:extLst>
                <a:ext uri="{FF2B5EF4-FFF2-40B4-BE49-F238E27FC236}">
                  <a16:creationId xmlns:a16="http://schemas.microsoft.com/office/drawing/2014/main" id="{AF2B4640-2FB6-4542-ACEC-C55E5FE05C70}"/>
                </a:ext>
              </a:extLst>
            </p:cNvPr>
            <p:cNvSpPr txBox="1"/>
            <p:nvPr/>
          </p:nvSpPr>
          <p:spPr>
            <a:xfrm>
              <a:off x="4498768" y="4297680"/>
              <a:ext cx="2010098" cy="400110"/>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grpSp>
      <p:sp>
        <p:nvSpPr>
          <p:cNvPr id="16" name="TextBox 15">
            <a:extLst>
              <a:ext uri="{FF2B5EF4-FFF2-40B4-BE49-F238E27FC236}">
                <a16:creationId xmlns:a16="http://schemas.microsoft.com/office/drawing/2014/main" id="{1F0BC4DA-71EC-4403-AB3C-86FCA43DBA85}"/>
              </a:ext>
            </a:extLst>
          </p:cNvPr>
          <p:cNvSpPr txBox="1"/>
          <p:nvPr/>
        </p:nvSpPr>
        <p:spPr>
          <a:xfrm>
            <a:off x="6757914" y="4710736"/>
            <a:ext cx="2556028" cy="1892826"/>
          </a:xfrm>
          <a:prstGeom prst="rect">
            <a:avLst/>
          </a:prstGeom>
          <a:noFill/>
        </p:spPr>
        <p:txBody>
          <a:bodyPr wrap="square" rtlCol="0">
            <a:spAutoFit/>
          </a:bodyPr>
          <a:lstStyle/>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p:txBody>
      </p:sp>
      <p:grpSp>
        <p:nvGrpSpPr>
          <p:cNvPr id="17" name="Group 16">
            <a:extLst>
              <a:ext uri="{FF2B5EF4-FFF2-40B4-BE49-F238E27FC236}">
                <a16:creationId xmlns:a16="http://schemas.microsoft.com/office/drawing/2014/main" id="{3C9F33DD-BA81-4908-8E94-397861104E0E}"/>
              </a:ext>
            </a:extLst>
          </p:cNvPr>
          <p:cNvGrpSpPr/>
          <p:nvPr/>
        </p:nvGrpSpPr>
        <p:grpSpPr>
          <a:xfrm>
            <a:off x="9401028" y="3736572"/>
            <a:ext cx="2043545" cy="788561"/>
            <a:chOff x="4498767" y="3968496"/>
            <a:chExt cx="2043545" cy="788561"/>
          </a:xfrm>
        </p:grpSpPr>
        <p:sp>
          <p:nvSpPr>
            <p:cNvPr id="18" name="Freeform: Shape 17">
              <a:extLst>
                <a:ext uri="{FF2B5EF4-FFF2-40B4-BE49-F238E27FC236}">
                  <a16:creationId xmlns:a16="http://schemas.microsoft.com/office/drawing/2014/main" id="{C04BFB07-7AA2-405A-9A49-BB35DC580C34}"/>
                </a:ext>
              </a:extLst>
            </p:cNvPr>
            <p:cNvSpPr/>
            <p:nvPr/>
          </p:nvSpPr>
          <p:spPr>
            <a:xfrm>
              <a:off x="4498767" y="3968496"/>
              <a:ext cx="2043545" cy="788561"/>
            </a:xfrm>
            <a:custGeom>
              <a:avLst/>
              <a:gdLst>
                <a:gd name="connsiteX0" fmla="*/ 286593 w 2043545"/>
                <a:gd name="connsiteY0" fmla="*/ 0 h 788561"/>
                <a:gd name="connsiteX1" fmla="*/ 376074 w 2043545"/>
                <a:gd name="connsiteY1" fmla="*/ 178961 h 788561"/>
                <a:gd name="connsiteX2" fmla="*/ 1941943 w 2043545"/>
                <a:gd name="connsiteY2" fmla="*/ 178961 h 788561"/>
                <a:gd name="connsiteX3" fmla="*/ 2043545 w 2043545"/>
                <a:gd name="connsiteY3" fmla="*/ 280563 h 788561"/>
                <a:gd name="connsiteX4" fmla="*/ 2043545 w 2043545"/>
                <a:gd name="connsiteY4" fmla="*/ 686959 h 788561"/>
                <a:gd name="connsiteX5" fmla="*/ 1941943 w 2043545"/>
                <a:gd name="connsiteY5" fmla="*/ 788561 h 788561"/>
                <a:gd name="connsiteX6" fmla="*/ 101602 w 2043545"/>
                <a:gd name="connsiteY6" fmla="*/ 788561 h 788561"/>
                <a:gd name="connsiteX7" fmla="*/ 0 w 2043545"/>
                <a:gd name="connsiteY7" fmla="*/ 686959 h 788561"/>
                <a:gd name="connsiteX8" fmla="*/ 0 w 2043545"/>
                <a:gd name="connsiteY8" fmla="*/ 280563 h 788561"/>
                <a:gd name="connsiteX9" fmla="*/ 101602 w 2043545"/>
                <a:gd name="connsiteY9" fmla="*/ 178961 h 788561"/>
                <a:gd name="connsiteX10" fmla="*/ 197113 w 2043545"/>
                <a:gd name="connsiteY10" fmla="*/ 178961 h 7885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43545" h="788561">
                  <a:moveTo>
                    <a:pt x="286593" y="0"/>
                  </a:moveTo>
                  <a:lnTo>
                    <a:pt x="376074" y="178961"/>
                  </a:lnTo>
                  <a:lnTo>
                    <a:pt x="1941943" y="178961"/>
                  </a:lnTo>
                  <a:cubicBezTo>
                    <a:pt x="1998056" y="178961"/>
                    <a:pt x="2043545" y="224450"/>
                    <a:pt x="2043545" y="280563"/>
                  </a:cubicBezTo>
                  <a:lnTo>
                    <a:pt x="2043545" y="686959"/>
                  </a:lnTo>
                  <a:cubicBezTo>
                    <a:pt x="2043545" y="743072"/>
                    <a:pt x="1998056" y="788561"/>
                    <a:pt x="1941943" y="788561"/>
                  </a:cubicBezTo>
                  <a:lnTo>
                    <a:pt x="101602" y="788561"/>
                  </a:lnTo>
                  <a:cubicBezTo>
                    <a:pt x="45489" y="788561"/>
                    <a:pt x="0" y="743072"/>
                    <a:pt x="0" y="686959"/>
                  </a:cubicBezTo>
                  <a:lnTo>
                    <a:pt x="0" y="280563"/>
                  </a:lnTo>
                  <a:cubicBezTo>
                    <a:pt x="0" y="224450"/>
                    <a:pt x="45489" y="178961"/>
                    <a:pt x="101602" y="178961"/>
                  </a:cubicBezTo>
                  <a:lnTo>
                    <a:pt x="197113" y="178961"/>
                  </a:lnTo>
                  <a:close/>
                </a:path>
              </a:pathLst>
            </a:custGeom>
            <a:solidFill>
              <a:srgbClr val="E04621"/>
            </a:solidFill>
            <a:ln>
              <a:noFill/>
            </a:ln>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32A20F67-CF1B-4E08-9259-5D8C3946598D}"/>
                </a:ext>
              </a:extLst>
            </p:cNvPr>
            <p:cNvSpPr txBox="1"/>
            <p:nvPr/>
          </p:nvSpPr>
          <p:spPr>
            <a:xfrm>
              <a:off x="4498768" y="4297680"/>
              <a:ext cx="2010098" cy="400110"/>
            </a:xfrm>
            <a:prstGeom prst="rect">
              <a:avLst/>
            </a:prstGeom>
            <a:noFill/>
          </p:spPr>
          <p:txBody>
            <a:bodyPr wrap="square" rtlCol="0">
              <a:spAutoFit/>
            </a:bodyPr>
            <a:lstStyle/>
            <a:p>
              <a:pPr algn="ctr" defTabSz="1219170">
                <a:spcBef>
                  <a:spcPct val="20000"/>
                </a:spcBef>
                <a:defRPr/>
              </a:pPr>
              <a:r>
                <a:rPr lang="en-US" sz="1600" dirty="0">
                  <a:solidFill>
                    <a:schemeClr val="bg1"/>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p:txBody>
        </p:sp>
      </p:grpSp>
      <p:sp>
        <p:nvSpPr>
          <p:cNvPr id="20" name="TextBox 19">
            <a:extLst>
              <a:ext uri="{FF2B5EF4-FFF2-40B4-BE49-F238E27FC236}">
                <a16:creationId xmlns:a16="http://schemas.microsoft.com/office/drawing/2014/main" id="{4CA41F17-8765-41DE-9BDD-6D9050D3663F}"/>
              </a:ext>
            </a:extLst>
          </p:cNvPr>
          <p:cNvSpPr txBox="1"/>
          <p:nvPr/>
        </p:nvSpPr>
        <p:spPr>
          <a:xfrm>
            <a:off x="9324828" y="4710736"/>
            <a:ext cx="2556028" cy="1892826"/>
          </a:xfrm>
          <a:prstGeom prst="rect">
            <a:avLst/>
          </a:prstGeom>
          <a:noFill/>
        </p:spPr>
        <p:txBody>
          <a:bodyPr wrap="square" rtlCol="0">
            <a:spAutoFit/>
          </a:bodyPr>
          <a:lstStyle/>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250" dirty="0">
                <a:solidFill>
                  <a:schemeClr val="bg1"/>
                </a:solidFill>
                <a:latin typeface="Candara" panose="020E0502030303020204" pitchFamily="34" charset="0"/>
              </a:rPr>
              <a:t>Lorem ipsum dolor sit amet, consectetur adipiscing elit, sed do eiusmod.</a:t>
            </a:r>
          </a:p>
        </p:txBody>
      </p:sp>
      <p:sp>
        <p:nvSpPr>
          <p:cNvPr id="26" name="Freeform: Shape 25">
            <a:extLst>
              <a:ext uri="{FF2B5EF4-FFF2-40B4-BE49-F238E27FC236}">
                <a16:creationId xmlns:a16="http://schemas.microsoft.com/office/drawing/2014/main" id="{44722BF1-B304-41E4-AC7E-CB452B6D8E66}"/>
              </a:ext>
            </a:extLst>
          </p:cNvPr>
          <p:cNvSpPr>
            <a:spLocks noChangeAspect="1"/>
          </p:cNvSpPr>
          <p:nvPr/>
        </p:nvSpPr>
        <p:spPr>
          <a:xfrm>
            <a:off x="2108632" y="2687112"/>
            <a:ext cx="365211" cy="415315"/>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646464"/>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0BA4C5AC-69C3-443E-9500-84A337382A59}"/>
              </a:ext>
            </a:extLst>
          </p:cNvPr>
          <p:cNvSpPr/>
          <p:nvPr/>
        </p:nvSpPr>
        <p:spPr>
          <a:xfrm>
            <a:off x="704674" y="2971800"/>
            <a:ext cx="2648126" cy="3262936"/>
          </a:xfrm>
          <a:prstGeom prst="rect">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solidFill>
              <a:schemeClr val="bg1">
                <a:alpha val="40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30">
            <a:extLst>
              <a:ext uri="{FF2B5EF4-FFF2-40B4-BE49-F238E27FC236}">
                <a16:creationId xmlns:a16="http://schemas.microsoft.com/office/drawing/2014/main" id="{1AFB8CDF-4166-4EF7-83CD-ACA7F2B91324}"/>
              </a:ext>
            </a:extLst>
          </p:cNvPr>
          <p:cNvGrpSpPr/>
          <p:nvPr/>
        </p:nvGrpSpPr>
        <p:grpSpPr>
          <a:xfrm>
            <a:off x="850142" y="2680077"/>
            <a:ext cx="1481329" cy="1053722"/>
            <a:chOff x="850142" y="2680077"/>
            <a:chExt cx="1481329" cy="1053722"/>
          </a:xfrm>
        </p:grpSpPr>
        <p:grpSp>
          <p:nvGrpSpPr>
            <p:cNvPr id="28" name="Group 27">
              <a:extLst>
                <a:ext uri="{FF2B5EF4-FFF2-40B4-BE49-F238E27FC236}">
                  <a16:creationId xmlns:a16="http://schemas.microsoft.com/office/drawing/2014/main" id="{DD890CAF-3144-4B78-AC08-B094D5B75B09}"/>
                </a:ext>
              </a:extLst>
            </p:cNvPr>
            <p:cNvGrpSpPr/>
            <p:nvPr/>
          </p:nvGrpSpPr>
          <p:grpSpPr>
            <a:xfrm>
              <a:off x="850142" y="2680077"/>
              <a:ext cx="1481329" cy="1053722"/>
              <a:chOff x="850142" y="2680077"/>
              <a:chExt cx="1481329" cy="1053722"/>
            </a:xfrm>
            <a:effectLst>
              <a:outerShdw blurRad="63500" dist="25400" dir="2700000" algn="tl" rotWithShape="0">
                <a:prstClr val="black">
                  <a:alpha val="40000"/>
                </a:prstClr>
              </a:outerShdw>
            </a:effectLst>
          </p:grpSpPr>
          <p:sp>
            <p:nvSpPr>
              <p:cNvPr id="25" name="Freeform: Shape 24">
                <a:extLst>
                  <a:ext uri="{FF2B5EF4-FFF2-40B4-BE49-F238E27FC236}">
                    <a16:creationId xmlns:a16="http://schemas.microsoft.com/office/drawing/2014/main" id="{EF805381-A397-4E8B-81A8-368AD0711AC5}"/>
                  </a:ext>
                </a:extLst>
              </p:cNvPr>
              <p:cNvSpPr>
                <a:spLocks noChangeAspect="1"/>
              </p:cNvSpPr>
              <p:nvPr/>
            </p:nvSpPr>
            <p:spPr>
              <a:xfrm>
                <a:off x="850143" y="2680077"/>
                <a:ext cx="1481328" cy="413480"/>
              </a:xfrm>
              <a:custGeom>
                <a:avLst/>
                <a:gdLst>
                  <a:gd name="connsiteX0" fmla="*/ 8875600 w 8892560"/>
                  <a:gd name="connsiteY0" fmla="*/ 0 h 2482154"/>
                  <a:gd name="connsiteX1" fmla="*/ 8892560 w 8892560"/>
                  <a:gd name="connsiteY1" fmla="*/ 0 h 2482154"/>
                  <a:gd name="connsiteX2" fmla="*/ 8892560 w 8892560"/>
                  <a:gd name="connsiteY2" fmla="*/ 1754 h 2482154"/>
                  <a:gd name="connsiteX3" fmla="*/ 1091360 w 8892560"/>
                  <a:gd name="connsiteY3" fmla="*/ 0 h 2482154"/>
                  <a:gd name="connsiteX4" fmla="*/ 8875600 w 8892560"/>
                  <a:gd name="connsiteY4" fmla="*/ 0 h 2482154"/>
                  <a:gd name="connsiteX5" fmla="*/ 7784241 w 8892560"/>
                  <a:gd name="connsiteY5" fmla="*/ 2234837 h 2482154"/>
                  <a:gd name="connsiteX6" fmla="*/ 7808625 w 8892560"/>
                  <a:gd name="connsiteY6" fmla="*/ 2482154 h 2482154"/>
                  <a:gd name="connsiteX7" fmla="*/ 2158335 w 8892560"/>
                  <a:gd name="connsiteY7" fmla="*/ 2482154 h 2482154"/>
                  <a:gd name="connsiteX8" fmla="*/ 1091360 w 8892560"/>
                  <a:gd name="connsiteY8" fmla="*/ 2482154 h 2482154"/>
                  <a:gd name="connsiteX9" fmla="*/ 24384 w 8892560"/>
                  <a:gd name="connsiteY9" fmla="*/ 2482154 h 2482154"/>
                  <a:gd name="connsiteX10" fmla="*/ 0 w 8892560"/>
                  <a:gd name="connsiteY10" fmla="*/ 2234837 h 2482154"/>
                  <a:gd name="connsiteX11" fmla="*/ 1091360 w 8892560"/>
                  <a:gd name="connsiteY11" fmla="*/ 0 h 2482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892560" h="2482154">
                    <a:moveTo>
                      <a:pt x="8875600" y="0"/>
                    </a:moveTo>
                    <a:lnTo>
                      <a:pt x="8892560" y="0"/>
                    </a:lnTo>
                    <a:lnTo>
                      <a:pt x="8892560" y="1754"/>
                    </a:lnTo>
                    <a:close/>
                    <a:moveTo>
                      <a:pt x="1091360" y="0"/>
                    </a:moveTo>
                    <a:lnTo>
                      <a:pt x="8875600" y="0"/>
                    </a:lnTo>
                    <a:cubicBezTo>
                      <a:pt x="8272860" y="0"/>
                      <a:pt x="7784241" y="1000570"/>
                      <a:pt x="7784241" y="2234837"/>
                    </a:cubicBezTo>
                    <a:lnTo>
                      <a:pt x="7808625" y="2482154"/>
                    </a:lnTo>
                    <a:lnTo>
                      <a:pt x="2158335" y="2482154"/>
                    </a:lnTo>
                    <a:lnTo>
                      <a:pt x="1091360" y="2482154"/>
                    </a:lnTo>
                    <a:lnTo>
                      <a:pt x="24384" y="2482154"/>
                    </a:lnTo>
                    <a:lnTo>
                      <a:pt x="0" y="2234837"/>
                    </a:lnTo>
                    <a:cubicBezTo>
                      <a:pt x="0" y="1000570"/>
                      <a:pt x="488619" y="0"/>
                      <a:pt x="1091360" y="0"/>
                    </a:cubicBezTo>
                    <a:close/>
                  </a:path>
                </a:pathLst>
              </a:custGeom>
              <a:gradFill flip="none" rotWithShape="1">
                <a:gsLst>
                  <a:gs pos="32500">
                    <a:srgbClr val="A0A0A0"/>
                  </a:gs>
                  <a:gs pos="17000">
                    <a:srgbClr val="6F6F6F"/>
                  </a:gs>
                  <a:gs pos="0">
                    <a:srgbClr val="474747"/>
                  </a:gs>
                  <a:gs pos="48000">
                    <a:srgbClr val="6F6F6F"/>
                  </a:gs>
                  <a:gs pos="100000">
                    <a:srgbClr val="6F6F6F"/>
                  </a:gs>
                </a:gsLst>
                <a:lin ang="5400000" scaled="0"/>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D616859A-328A-4EE8-88D6-498C2A4C5AB5}"/>
                  </a:ext>
                </a:extLst>
              </p:cNvPr>
              <p:cNvSpPr/>
              <p:nvPr/>
            </p:nvSpPr>
            <p:spPr>
              <a:xfrm rot="16200000">
                <a:off x="1147683" y="2742036"/>
                <a:ext cx="694222" cy="1289304"/>
              </a:xfrm>
              <a:custGeom>
                <a:avLst/>
                <a:gdLst>
                  <a:gd name="connsiteX0" fmla="*/ 694222 w 694222"/>
                  <a:gd name="connsiteY0" fmla="*/ 0 h 414203"/>
                  <a:gd name="connsiteX1" fmla="*/ 694222 w 694222"/>
                  <a:gd name="connsiteY1" fmla="*/ 414203 h 414203"/>
                  <a:gd name="connsiteX2" fmla="*/ 0 w 694222"/>
                  <a:gd name="connsiteY2" fmla="*/ 414203 h 414203"/>
                  <a:gd name="connsiteX3" fmla="*/ 207102 w 694222"/>
                  <a:gd name="connsiteY3" fmla="*/ 207102 h 414203"/>
                  <a:gd name="connsiteX4" fmla="*/ 0 w 694222"/>
                  <a:gd name="connsiteY4" fmla="*/ 0 h 4142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94222" h="414203">
                    <a:moveTo>
                      <a:pt x="694222" y="0"/>
                    </a:moveTo>
                    <a:lnTo>
                      <a:pt x="694222" y="414203"/>
                    </a:lnTo>
                    <a:lnTo>
                      <a:pt x="0" y="414203"/>
                    </a:lnTo>
                    <a:lnTo>
                      <a:pt x="207102" y="207102"/>
                    </a:lnTo>
                    <a:lnTo>
                      <a:pt x="0" y="0"/>
                    </a:lnTo>
                    <a:close/>
                  </a:path>
                </a:pathLst>
              </a:custGeom>
              <a:solidFill>
                <a:srgbClr val="6F6F6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29" name="TextBox 28">
              <a:extLst>
                <a:ext uri="{FF2B5EF4-FFF2-40B4-BE49-F238E27FC236}">
                  <a16:creationId xmlns:a16="http://schemas.microsoft.com/office/drawing/2014/main" id="{B856547C-AEA4-4C5A-9493-2EA4A49D7117}"/>
                </a:ext>
              </a:extLst>
            </p:cNvPr>
            <p:cNvSpPr txBox="1"/>
            <p:nvPr/>
          </p:nvSpPr>
          <p:spPr>
            <a:xfrm>
              <a:off x="873287" y="2973861"/>
              <a:ext cx="1242499" cy="523220"/>
            </a:xfrm>
            <a:prstGeom prst="rect">
              <a:avLst/>
            </a:prstGeom>
            <a:noFill/>
          </p:spPr>
          <p:txBody>
            <a:bodyPr wrap="square" rtlCol="0">
              <a:spAutoFit/>
            </a:bodyPr>
            <a:lstStyle/>
            <a:p>
              <a:pPr algn="ctr" defTabSz="1219170">
                <a:spcBef>
                  <a:spcPct val="20000"/>
                </a:spcBef>
                <a:defRPr/>
              </a:pPr>
              <a:r>
                <a:rPr lang="en-US" sz="1400" dirty="0">
                  <a:solidFill>
                    <a:schemeClr val="bg1"/>
                  </a:solidFill>
                  <a:latin typeface="Bernard MT Condensed" panose="02050806060905020404" pitchFamily="18" charset="0"/>
                </a:rPr>
                <a:t>LOREM IPSUM DOLOR</a:t>
              </a:r>
            </a:p>
          </p:txBody>
        </p:sp>
      </p:grpSp>
      <p:sp>
        <p:nvSpPr>
          <p:cNvPr id="30" name="TextBox 29">
            <a:extLst>
              <a:ext uri="{FF2B5EF4-FFF2-40B4-BE49-F238E27FC236}">
                <a16:creationId xmlns:a16="http://schemas.microsoft.com/office/drawing/2014/main" id="{B4692520-E9C2-4575-B2AD-206528D2D437}"/>
              </a:ext>
            </a:extLst>
          </p:cNvPr>
          <p:cNvSpPr txBox="1"/>
          <p:nvPr/>
        </p:nvSpPr>
        <p:spPr>
          <a:xfrm>
            <a:off x="825070" y="3822851"/>
            <a:ext cx="2407334" cy="2477601"/>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endParaRPr lang="en-US" sz="1200" dirty="0">
              <a:solidFill>
                <a:schemeClr val="bg1"/>
              </a:solidFill>
              <a:latin typeface="Candara" panose="020E0502030303020204" pitchFamily="34" charset="0"/>
            </a:endParaRPr>
          </a:p>
        </p:txBody>
      </p:sp>
      <p:sp>
        <p:nvSpPr>
          <p:cNvPr id="32" name="TextBox 31">
            <a:extLst>
              <a:ext uri="{FF2B5EF4-FFF2-40B4-BE49-F238E27FC236}">
                <a16:creationId xmlns:a16="http://schemas.microsoft.com/office/drawing/2014/main" id="{883E9CBB-5DE9-4CFA-9466-6DB9562ABC89}"/>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27" name="Picture 26">
            <a:hlinkClick r:id="rId3"/>
            <a:extLst>
              <a:ext uri="{FF2B5EF4-FFF2-40B4-BE49-F238E27FC236}">
                <a16:creationId xmlns:a16="http://schemas.microsoft.com/office/drawing/2014/main" id="{359E1CC4-084D-4576-93B1-2A049CCF1D7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89049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wipe(right)">
                                      <p:cBhvr>
                                        <p:cTn id="7" dur="500"/>
                                        <p:tgtEl>
                                          <p:spTgt spid="32"/>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500"/>
                                        <p:tgtEl>
                                          <p:spTgt spid="2"/>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1000"/>
                                        <p:tgtEl>
                                          <p:spTgt spid="3"/>
                                        </p:tgtEl>
                                      </p:cBhvr>
                                    </p:animEffect>
                                    <p:anim calcmode="lin" valueType="num">
                                      <p:cBhvr>
                                        <p:cTn id="16" dur="1000" fill="hold"/>
                                        <p:tgtEl>
                                          <p:spTgt spid="3"/>
                                        </p:tgtEl>
                                        <p:attrNameLst>
                                          <p:attrName>ppt_x</p:attrName>
                                        </p:attrNameLst>
                                      </p:cBhvr>
                                      <p:tavLst>
                                        <p:tav tm="0">
                                          <p:val>
                                            <p:strVal val="#ppt_x"/>
                                          </p:val>
                                        </p:tav>
                                        <p:tav tm="100000">
                                          <p:val>
                                            <p:strVal val="#ppt_x"/>
                                          </p:val>
                                        </p:tav>
                                      </p:tavLst>
                                    </p:anim>
                                    <p:anim calcmode="lin" valueType="num">
                                      <p:cBhvr>
                                        <p:cTn id="17" dur="1000" fill="hold"/>
                                        <p:tgtEl>
                                          <p:spTgt spid="3"/>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4" fill="hold" nodeType="afterEffect">
                                  <p:stCondLst>
                                    <p:cond delay="0"/>
                                  </p:stCondLst>
                                  <p:childTnLst>
                                    <p:set>
                                      <p:cBhvr>
                                        <p:cTn id="20" dur="1" fill="hold">
                                          <p:stCondLst>
                                            <p:cond delay="0"/>
                                          </p:stCondLst>
                                        </p:cTn>
                                        <p:tgtEl>
                                          <p:spTgt spid="31"/>
                                        </p:tgtEl>
                                        <p:attrNameLst>
                                          <p:attrName>style.visibility</p:attrName>
                                        </p:attrNameLst>
                                      </p:cBhvr>
                                      <p:to>
                                        <p:strVal val="visible"/>
                                      </p:to>
                                    </p:set>
                                    <p:animEffect transition="in" filter="wipe(down)">
                                      <p:cBhvr>
                                        <p:cTn id="21" dur="500"/>
                                        <p:tgtEl>
                                          <p:spTgt spid="31"/>
                                        </p:tgtEl>
                                      </p:cBhvr>
                                    </p:animEffect>
                                  </p:childTnLst>
                                </p:cTn>
                              </p:par>
                            </p:childTnLst>
                          </p:cTn>
                        </p:par>
                        <p:par>
                          <p:cTn id="22" fill="hold">
                            <p:stCondLst>
                              <p:cond delay="2500"/>
                            </p:stCondLst>
                            <p:childTnLst>
                              <p:par>
                                <p:cTn id="23" presetID="22" presetClass="entr" presetSubtype="1"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Effect transition="in" filter="wipe(up)">
                                      <p:cBhvr>
                                        <p:cTn id="25" dur="500"/>
                                        <p:tgtEl>
                                          <p:spTgt spid="26"/>
                                        </p:tgtEl>
                                      </p:cBhvr>
                                    </p:animEffect>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30"/>
                                        </p:tgtEl>
                                        <p:attrNameLst>
                                          <p:attrName>style.visibility</p:attrName>
                                        </p:attrNameLst>
                                      </p:cBhvr>
                                      <p:to>
                                        <p:strVal val="visible"/>
                                      </p:to>
                                    </p:set>
                                    <p:animEffect transition="in" filter="fade">
                                      <p:cBhvr>
                                        <p:cTn id="29" dur="1000"/>
                                        <p:tgtEl>
                                          <p:spTgt spid="30"/>
                                        </p:tgtEl>
                                      </p:cBhvr>
                                    </p:animEffect>
                                    <p:anim calcmode="lin" valueType="num">
                                      <p:cBhvr>
                                        <p:cTn id="30" dur="1000" fill="hold"/>
                                        <p:tgtEl>
                                          <p:spTgt spid="30"/>
                                        </p:tgtEl>
                                        <p:attrNameLst>
                                          <p:attrName>ppt_x</p:attrName>
                                        </p:attrNameLst>
                                      </p:cBhvr>
                                      <p:tavLst>
                                        <p:tav tm="0">
                                          <p:val>
                                            <p:strVal val="#ppt_x"/>
                                          </p:val>
                                        </p:tav>
                                        <p:tav tm="100000">
                                          <p:val>
                                            <p:strVal val="#ppt_x"/>
                                          </p:val>
                                        </p:tav>
                                      </p:tavLst>
                                    </p:anim>
                                    <p:anim calcmode="lin" valueType="num">
                                      <p:cBhvr>
                                        <p:cTn id="31" dur="1000" fill="hold"/>
                                        <p:tgtEl>
                                          <p:spTgt spid="30"/>
                                        </p:tgtEl>
                                        <p:attrNameLst>
                                          <p:attrName>ppt_y</p:attrName>
                                        </p:attrNameLst>
                                      </p:cBhvr>
                                      <p:tavLst>
                                        <p:tav tm="0">
                                          <p:val>
                                            <p:strVal val="#ppt_y+.1"/>
                                          </p:val>
                                        </p:tav>
                                        <p:tav tm="100000">
                                          <p:val>
                                            <p:strVal val="#ppt_y"/>
                                          </p:val>
                                        </p:tav>
                                      </p:tavLst>
                                    </p:anim>
                                  </p:childTnLst>
                                </p:cTn>
                              </p:par>
                            </p:childTnLst>
                          </p:cTn>
                        </p:par>
                        <p:par>
                          <p:cTn id="32" fill="hold">
                            <p:stCondLst>
                              <p:cond delay="4000"/>
                            </p:stCondLst>
                            <p:childTnLst>
                              <p:par>
                                <p:cTn id="33" presetID="2" presetClass="entr" presetSubtype="2" fill="hold" nodeType="after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750" fill="hold"/>
                                        <p:tgtEl>
                                          <p:spTgt spid="11"/>
                                        </p:tgtEl>
                                        <p:attrNameLst>
                                          <p:attrName>ppt_x</p:attrName>
                                        </p:attrNameLst>
                                      </p:cBhvr>
                                      <p:tavLst>
                                        <p:tav tm="0">
                                          <p:val>
                                            <p:strVal val="1+#ppt_w/2"/>
                                          </p:val>
                                        </p:tav>
                                        <p:tav tm="100000">
                                          <p:val>
                                            <p:strVal val="#ppt_x"/>
                                          </p:val>
                                        </p:tav>
                                      </p:tavLst>
                                    </p:anim>
                                    <p:anim calcmode="lin" valueType="num">
                                      <p:cBhvr additive="base">
                                        <p:cTn id="36" dur="750" fill="hold"/>
                                        <p:tgtEl>
                                          <p:spTgt spid="11"/>
                                        </p:tgtEl>
                                        <p:attrNameLst>
                                          <p:attrName>ppt_y</p:attrName>
                                        </p:attrNameLst>
                                      </p:cBhvr>
                                      <p:tavLst>
                                        <p:tav tm="0">
                                          <p:val>
                                            <p:strVal val="#ppt_y"/>
                                          </p:val>
                                        </p:tav>
                                        <p:tav tm="100000">
                                          <p:val>
                                            <p:strVal val="#ppt_y"/>
                                          </p:val>
                                        </p:tav>
                                      </p:tavLst>
                                    </p:anim>
                                  </p:childTnLst>
                                </p:cTn>
                              </p:par>
                            </p:childTnLst>
                          </p:cTn>
                        </p:par>
                        <p:par>
                          <p:cTn id="37" fill="hold">
                            <p:stCondLst>
                              <p:cond delay="4750"/>
                            </p:stCondLst>
                            <p:childTnLst>
                              <p:par>
                                <p:cTn id="38" presetID="42" presetClass="entr" presetSubtype="0" fill="hold" nodeType="afterEffect">
                                  <p:stCondLst>
                                    <p:cond delay="0"/>
                                  </p:stCondLst>
                                  <p:childTnLst>
                                    <p:set>
                                      <p:cBhvr>
                                        <p:cTn id="39" dur="1" fill="hold">
                                          <p:stCondLst>
                                            <p:cond delay="0"/>
                                          </p:stCondLst>
                                        </p:cTn>
                                        <p:tgtEl>
                                          <p:spTgt spid="12">
                                            <p:txEl>
                                              <p:pRg st="0" end="0"/>
                                            </p:txEl>
                                          </p:spTgt>
                                        </p:tgtEl>
                                        <p:attrNameLst>
                                          <p:attrName>style.visibility</p:attrName>
                                        </p:attrNameLst>
                                      </p:cBhvr>
                                      <p:to>
                                        <p:strVal val="visible"/>
                                      </p:to>
                                    </p:set>
                                    <p:animEffect transition="in" filter="fade">
                                      <p:cBhvr>
                                        <p:cTn id="40" dur="1000"/>
                                        <p:tgtEl>
                                          <p:spTgt spid="12">
                                            <p:txEl>
                                              <p:pRg st="0" end="0"/>
                                            </p:txEl>
                                          </p:spTgt>
                                        </p:tgtEl>
                                      </p:cBhvr>
                                    </p:animEffect>
                                    <p:anim calcmode="lin" valueType="num">
                                      <p:cBhvr>
                                        <p:cTn id="41" dur="1000" fill="hold"/>
                                        <p:tgtEl>
                                          <p:spTgt spid="12">
                                            <p:txEl>
                                              <p:pRg st="0" end="0"/>
                                            </p:txEl>
                                          </p:spTgt>
                                        </p:tgtEl>
                                        <p:attrNameLst>
                                          <p:attrName>ppt_x</p:attrName>
                                        </p:attrNameLst>
                                      </p:cBhvr>
                                      <p:tavLst>
                                        <p:tav tm="0">
                                          <p:val>
                                            <p:strVal val="#ppt_x"/>
                                          </p:val>
                                        </p:tav>
                                        <p:tav tm="100000">
                                          <p:val>
                                            <p:strVal val="#ppt_x"/>
                                          </p:val>
                                        </p:tav>
                                      </p:tavLst>
                                    </p:anim>
                                    <p:anim calcmode="lin" valueType="num">
                                      <p:cBhvr>
                                        <p:cTn id="42" dur="1000" fill="hold"/>
                                        <p:tgtEl>
                                          <p:spTgt spid="12">
                                            <p:txEl>
                                              <p:pRg st="0" end="0"/>
                                            </p:txEl>
                                          </p:spTgt>
                                        </p:tgtEl>
                                        <p:attrNameLst>
                                          <p:attrName>ppt_y</p:attrName>
                                        </p:attrNameLst>
                                      </p:cBhvr>
                                      <p:tavLst>
                                        <p:tav tm="0">
                                          <p:val>
                                            <p:strVal val="#ppt_y+.1"/>
                                          </p:val>
                                        </p:tav>
                                        <p:tav tm="100000">
                                          <p:val>
                                            <p:strVal val="#ppt_y"/>
                                          </p:val>
                                        </p:tav>
                                      </p:tavLst>
                                    </p:anim>
                                  </p:childTnLst>
                                </p:cTn>
                              </p:par>
                            </p:childTnLst>
                          </p:cTn>
                        </p:par>
                        <p:par>
                          <p:cTn id="43" fill="hold">
                            <p:stCondLst>
                              <p:cond delay="5750"/>
                            </p:stCondLst>
                            <p:childTnLst>
                              <p:par>
                                <p:cTn id="44" presetID="42" presetClass="entr" presetSubtype="0" fill="hold" nodeType="afterEffect">
                                  <p:stCondLst>
                                    <p:cond delay="0"/>
                                  </p:stCondLst>
                                  <p:childTnLst>
                                    <p:set>
                                      <p:cBhvr>
                                        <p:cTn id="45" dur="1" fill="hold">
                                          <p:stCondLst>
                                            <p:cond delay="0"/>
                                          </p:stCondLst>
                                        </p:cTn>
                                        <p:tgtEl>
                                          <p:spTgt spid="12">
                                            <p:txEl>
                                              <p:pRg st="1" end="1"/>
                                            </p:txEl>
                                          </p:spTgt>
                                        </p:tgtEl>
                                        <p:attrNameLst>
                                          <p:attrName>style.visibility</p:attrName>
                                        </p:attrNameLst>
                                      </p:cBhvr>
                                      <p:to>
                                        <p:strVal val="visible"/>
                                      </p:to>
                                    </p:set>
                                    <p:animEffect transition="in" filter="fade">
                                      <p:cBhvr>
                                        <p:cTn id="46" dur="1000"/>
                                        <p:tgtEl>
                                          <p:spTgt spid="12">
                                            <p:txEl>
                                              <p:pRg st="1" end="1"/>
                                            </p:txEl>
                                          </p:spTgt>
                                        </p:tgtEl>
                                      </p:cBhvr>
                                    </p:animEffect>
                                    <p:anim calcmode="lin" valueType="num">
                                      <p:cBhvr>
                                        <p:cTn id="47" dur="1000" fill="hold"/>
                                        <p:tgtEl>
                                          <p:spTgt spid="12">
                                            <p:txEl>
                                              <p:pRg st="1" end="1"/>
                                            </p:txEl>
                                          </p:spTgt>
                                        </p:tgtEl>
                                        <p:attrNameLst>
                                          <p:attrName>ppt_x</p:attrName>
                                        </p:attrNameLst>
                                      </p:cBhvr>
                                      <p:tavLst>
                                        <p:tav tm="0">
                                          <p:val>
                                            <p:strVal val="#ppt_x"/>
                                          </p:val>
                                        </p:tav>
                                        <p:tav tm="100000">
                                          <p:val>
                                            <p:strVal val="#ppt_x"/>
                                          </p:val>
                                        </p:tav>
                                      </p:tavLst>
                                    </p:anim>
                                    <p:anim calcmode="lin" valueType="num">
                                      <p:cBhvr>
                                        <p:cTn id="48" dur="1000" fill="hold"/>
                                        <p:tgtEl>
                                          <p:spTgt spid="12">
                                            <p:txEl>
                                              <p:pRg st="1" end="1"/>
                                            </p:txEl>
                                          </p:spTgt>
                                        </p:tgtEl>
                                        <p:attrNameLst>
                                          <p:attrName>ppt_y</p:attrName>
                                        </p:attrNameLst>
                                      </p:cBhvr>
                                      <p:tavLst>
                                        <p:tav tm="0">
                                          <p:val>
                                            <p:strVal val="#ppt_y+.1"/>
                                          </p:val>
                                        </p:tav>
                                        <p:tav tm="100000">
                                          <p:val>
                                            <p:strVal val="#ppt_y"/>
                                          </p:val>
                                        </p:tav>
                                      </p:tavLst>
                                    </p:anim>
                                  </p:childTnLst>
                                </p:cTn>
                              </p:par>
                            </p:childTnLst>
                          </p:cTn>
                        </p:par>
                        <p:par>
                          <p:cTn id="49" fill="hold">
                            <p:stCondLst>
                              <p:cond delay="6750"/>
                            </p:stCondLst>
                            <p:childTnLst>
                              <p:par>
                                <p:cTn id="50" presetID="42" presetClass="entr" presetSubtype="0" fill="hold" nodeType="afterEffect">
                                  <p:stCondLst>
                                    <p:cond delay="0"/>
                                  </p:stCondLst>
                                  <p:childTnLst>
                                    <p:set>
                                      <p:cBhvr>
                                        <p:cTn id="51" dur="1" fill="hold">
                                          <p:stCondLst>
                                            <p:cond delay="0"/>
                                          </p:stCondLst>
                                        </p:cTn>
                                        <p:tgtEl>
                                          <p:spTgt spid="12">
                                            <p:txEl>
                                              <p:pRg st="2" end="2"/>
                                            </p:txEl>
                                          </p:spTgt>
                                        </p:tgtEl>
                                        <p:attrNameLst>
                                          <p:attrName>style.visibility</p:attrName>
                                        </p:attrNameLst>
                                      </p:cBhvr>
                                      <p:to>
                                        <p:strVal val="visible"/>
                                      </p:to>
                                    </p:set>
                                    <p:animEffect transition="in" filter="fade">
                                      <p:cBhvr>
                                        <p:cTn id="52" dur="1000"/>
                                        <p:tgtEl>
                                          <p:spTgt spid="12">
                                            <p:txEl>
                                              <p:pRg st="2" end="2"/>
                                            </p:txEl>
                                          </p:spTgt>
                                        </p:tgtEl>
                                      </p:cBhvr>
                                    </p:animEffect>
                                    <p:anim calcmode="lin" valueType="num">
                                      <p:cBhvr>
                                        <p:cTn id="53" dur="1000" fill="hold"/>
                                        <p:tgtEl>
                                          <p:spTgt spid="12">
                                            <p:txEl>
                                              <p:pRg st="2" end="2"/>
                                            </p:txEl>
                                          </p:spTgt>
                                        </p:tgtEl>
                                        <p:attrNameLst>
                                          <p:attrName>ppt_x</p:attrName>
                                        </p:attrNameLst>
                                      </p:cBhvr>
                                      <p:tavLst>
                                        <p:tav tm="0">
                                          <p:val>
                                            <p:strVal val="#ppt_x"/>
                                          </p:val>
                                        </p:tav>
                                        <p:tav tm="100000">
                                          <p:val>
                                            <p:strVal val="#ppt_x"/>
                                          </p:val>
                                        </p:tav>
                                      </p:tavLst>
                                    </p:anim>
                                    <p:anim calcmode="lin" valueType="num">
                                      <p:cBhvr>
                                        <p:cTn id="54" dur="1000" fill="hold"/>
                                        <p:tgtEl>
                                          <p:spTgt spid="12">
                                            <p:txEl>
                                              <p:pRg st="2" end="2"/>
                                            </p:txEl>
                                          </p:spTgt>
                                        </p:tgtEl>
                                        <p:attrNameLst>
                                          <p:attrName>ppt_y</p:attrName>
                                        </p:attrNameLst>
                                      </p:cBhvr>
                                      <p:tavLst>
                                        <p:tav tm="0">
                                          <p:val>
                                            <p:strVal val="#ppt_y+.1"/>
                                          </p:val>
                                        </p:tav>
                                        <p:tav tm="100000">
                                          <p:val>
                                            <p:strVal val="#ppt_y"/>
                                          </p:val>
                                        </p:tav>
                                      </p:tavLst>
                                    </p:anim>
                                  </p:childTnLst>
                                </p:cTn>
                              </p:par>
                            </p:childTnLst>
                          </p:cTn>
                        </p:par>
                        <p:par>
                          <p:cTn id="55" fill="hold">
                            <p:stCondLst>
                              <p:cond delay="7750"/>
                            </p:stCondLst>
                            <p:childTnLst>
                              <p:par>
                                <p:cTn id="56" presetID="2" presetClass="entr" presetSubtype="2" fill="hold" nodeType="afterEffect">
                                  <p:stCondLst>
                                    <p:cond delay="0"/>
                                  </p:stCondLst>
                                  <p:childTnLst>
                                    <p:set>
                                      <p:cBhvr>
                                        <p:cTn id="57" dur="1" fill="hold">
                                          <p:stCondLst>
                                            <p:cond delay="0"/>
                                          </p:stCondLst>
                                        </p:cTn>
                                        <p:tgtEl>
                                          <p:spTgt spid="13"/>
                                        </p:tgtEl>
                                        <p:attrNameLst>
                                          <p:attrName>style.visibility</p:attrName>
                                        </p:attrNameLst>
                                      </p:cBhvr>
                                      <p:to>
                                        <p:strVal val="visible"/>
                                      </p:to>
                                    </p:set>
                                    <p:anim calcmode="lin" valueType="num">
                                      <p:cBhvr additive="base">
                                        <p:cTn id="58" dur="650" fill="hold"/>
                                        <p:tgtEl>
                                          <p:spTgt spid="13"/>
                                        </p:tgtEl>
                                        <p:attrNameLst>
                                          <p:attrName>ppt_x</p:attrName>
                                        </p:attrNameLst>
                                      </p:cBhvr>
                                      <p:tavLst>
                                        <p:tav tm="0">
                                          <p:val>
                                            <p:strVal val="1+#ppt_w/2"/>
                                          </p:val>
                                        </p:tav>
                                        <p:tav tm="100000">
                                          <p:val>
                                            <p:strVal val="#ppt_x"/>
                                          </p:val>
                                        </p:tav>
                                      </p:tavLst>
                                    </p:anim>
                                    <p:anim calcmode="lin" valueType="num">
                                      <p:cBhvr additive="base">
                                        <p:cTn id="59" dur="650" fill="hold"/>
                                        <p:tgtEl>
                                          <p:spTgt spid="13"/>
                                        </p:tgtEl>
                                        <p:attrNameLst>
                                          <p:attrName>ppt_y</p:attrName>
                                        </p:attrNameLst>
                                      </p:cBhvr>
                                      <p:tavLst>
                                        <p:tav tm="0">
                                          <p:val>
                                            <p:strVal val="#ppt_y"/>
                                          </p:val>
                                        </p:tav>
                                        <p:tav tm="100000">
                                          <p:val>
                                            <p:strVal val="#ppt_y"/>
                                          </p:val>
                                        </p:tav>
                                      </p:tavLst>
                                    </p:anim>
                                  </p:childTnLst>
                                </p:cTn>
                              </p:par>
                            </p:childTnLst>
                          </p:cTn>
                        </p:par>
                        <p:par>
                          <p:cTn id="60" fill="hold">
                            <p:stCondLst>
                              <p:cond delay="8400"/>
                            </p:stCondLst>
                            <p:childTnLst>
                              <p:par>
                                <p:cTn id="61" presetID="42" presetClass="entr" presetSubtype="0" fill="hold" grpId="0" nodeType="afterEffect">
                                  <p:stCondLst>
                                    <p:cond delay="0"/>
                                  </p:stCondLst>
                                  <p:childTnLst>
                                    <p:set>
                                      <p:cBhvr>
                                        <p:cTn id="62" dur="1" fill="hold">
                                          <p:stCondLst>
                                            <p:cond delay="0"/>
                                          </p:stCondLst>
                                        </p:cTn>
                                        <p:tgtEl>
                                          <p:spTgt spid="16">
                                            <p:txEl>
                                              <p:pRg st="0" end="0"/>
                                            </p:txEl>
                                          </p:spTgt>
                                        </p:tgtEl>
                                        <p:attrNameLst>
                                          <p:attrName>style.visibility</p:attrName>
                                        </p:attrNameLst>
                                      </p:cBhvr>
                                      <p:to>
                                        <p:strVal val="visible"/>
                                      </p:to>
                                    </p:set>
                                    <p:animEffect transition="in" filter="fade">
                                      <p:cBhvr>
                                        <p:cTn id="63" dur="1000"/>
                                        <p:tgtEl>
                                          <p:spTgt spid="16">
                                            <p:txEl>
                                              <p:pRg st="0" end="0"/>
                                            </p:txEl>
                                          </p:spTgt>
                                        </p:tgtEl>
                                      </p:cBhvr>
                                    </p:animEffect>
                                    <p:anim calcmode="lin" valueType="num">
                                      <p:cBhvr>
                                        <p:cTn id="64" dur="1000" fill="hold"/>
                                        <p:tgtEl>
                                          <p:spTgt spid="16">
                                            <p:txEl>
                                              <p:pRg st="0" end="0"/>
                                            </p:txEl>
                                          </p:spTgt>
                                        </p:tgtEl>
                                        <p:attrNameLst>
                                          <p:attrName>ppt_x</p:attrName>
                                        </p:attrNameLst>
                                      </p:cBhvr>
                                      <p:tavLst>
                                        <p:tav tm="0">
                                          <p:val>
                                            <p:strVal val="#ppt_x"/>
                                          </p:val>
                                        </p:tav>
                                        <p:tav tm="100000">
                                          <p:val>
                                            <p:strVal val="#ppt_x"/>
                                          </p:val>
                                        </p:tav>
                                      </p:tavLst>
                                    </p:anim>
                                    <p:anim calcmode="lin" valueType="num">
                                      <p:cBhvr>
                                        <p:cTn id="65" dur="1000" fill="hold"/>
                                        <p:tgtEl>
                                          <p:spTgt spid="16">
                                            <p:txEl>
                                              <p:pRg st="0" end="0"/>
                                            </p:txEl>
                                          </p:spTgt>
                                        </p:tgtEl>
                                        <p:attrNameLst>
                                          <p:attrName>ppt_y</p:attrName>
                                        </p:attrNameLst>
                                      </p:cBhvr>
                                      <p:tavLst>
                                        <p:tav tm="0">
                                          <p:val>
                                            <p:strVal val="#ppt_y+.1"/>
                                          </p:val>
                                        </p:tav>
                                        <p:tav tm="100000">
                                          <p:val>
                                            <p:strVal val="#ppt_y"/>
                                          </p:val>
                                        </p:tav>
                                      </p:tavLst>
                                    </p:anim>
                                  </p:childTnLst>
                                </p:cTn>
                              </p:par>
                            </p:childTnLst>
                          </p:cTn>
                        </p:par>
                        <p:par>
                          <p:cTn id="66" fill="hold">
                            <p:stCondLst>
                              <p:cond delay="9400"/>
                            </p:stCondLst>
                            <p:childTnLst>
                              <p:par>
                                <p:cTn id="67" presetID="42" presetClass="entr" presetSubtype="0" fill="hold" grpId="0" nodeType="afterEffect">
                                  <p:stCondLst>
                                    <p:cond delay="0"/>
                                  </p:stCondLst>
                                  <p:childTnLst>
                                    <p:set>
                                      <p:cBhvr>
                                        <p:cTn id="68" dur="1" fill="hold">
                                          <p:stCondLst>
                                            <p:cond delay="0"/>
                                          </p:stCondLst>
                                        </p:cTn>
                                        <p:tgtEl>
                                          <p:spTgt spid="16">
                                            <p:txEl>
                                              <p:pRg st="1" end="1"/>
                                            </p:txEl>
                                          </p:spTgt>
                                        </p:tgtEl>
                                        <p:attrNameLst>
                                          <p:attrName>style.visibility</p:attrName>
                                        </p:attrNameLst>
                                      </p:cBhvr>
                                      <p:to>
                                        <p:strVal val="visible"/>
                                      </p:to>
                                    </p:set>
                                    <p:animEffect transition="in" filter="fade">
                                      <p:cBhvr>
                                        <p:cTn id="69" dur="1000"/>
                                        <p:tgtEl>
                                          <p:spTgt spid="16">
                                            <p:txEl>
                                              <p:pRg st="1" end="1"/>
                                            </p:txEl>
                                          </p:spTgt>
                                        </p:tgtEl>
                                      </p:cBhvr>
                                    </p:animEffect>
                                    <p:anim calcmode="lin" valueType="num">
                                      <p:cBhvr>
                                        <p:cTn id="70" dur="10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71" dur="10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par>
                          <p:cTn id="72" fill="hold">
                            <p:stCondLst>
                              <p:cond delay="10400"/>
                            </p:stCondLst>
                            <p:childTnLst>
                              <p:par>
                                <p:cTn id="73" presetID="42" presetClass="entr" presetSubtype="0" fill="hold" grpId="0" nodeType="afterEffect">
                                  <p:stCondLst>
                                    <p:cond delay="0"/>
                                  </p:stCondLst>
                                  <p:childTnLst>
                                    <p:set>
                                      <p:cBhvr>
                                        <p:cTn id="74" dur="1" fill="hold">
                                          <p:stCondLst>
                                            <p:cond delay="0"/>
                                          </p:stCondLst>
                                        </p:cTn>
                                        <p:tgtEl>
                                          <p:spTgt spid="16">
                                            <p:txEl>
                                              <p:pRg st="2" end="2"/>
                                            </p:txEl>
                                          </p:spTgt>
                                        </p:tgtEl>
                                        <p:attrNameLst>
                                          <p:attrName>style.visibility</p:attrName>
                                        </p:attrNameLst>
                                      </p:cBhvr>
                                      <p:to>
                                        <p:strVal val="visible"/>
                                      </p:to>
                                    </p:set>
                                    <p:animEffect transition="in" filter="fade">
                                      <p:cBhvr>
                                        <p:cTn id="75" dur="1000"/>
                                        <p:tgtEl>
                                          <p:spTgt spid="16">
                                            <p:txEl>
                                              <p:pRg st="2" end="2"/>
                                            </p:txEl>
                                          </p:spTgt>
                                        </p:tgtEl>
                                      </p:cBhvr>
                                    </p:animEffect>
                                    <p:anim calcmode="lin" valueType="num">
                                      <p:cBhvr>
                                        <p:cTn id="76" dur="10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77" dur="10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par>
                          <p:cTn id="78" fill="hold">
                            <p:stCondLst>
                              <p:cond delay="11400"/>
                            </p:stCondLst>
                            <p:childTnLst>
                              <p:par>
                                <p:cTn id="79" presetID="2" presetClass="entr" presetSubtype="2" fill="hold" nodeType="afterEffect">
                                  <p:stCondLst>
                                    <p:cond delay="0"/>
                                  </p:stCondLst>
                                  <p:childTnLst>
                                    <p:set>
                                      <p:cBhvr>
                                        <p:cTn id="80" dur="1" fill="hold">
                                          <p:stCondLst>
                                            <p:cond delay="0"/>
                                          </p:stCondLst>
                                        </p:cTn>
                                        <p:tgtEl>
                                          <p:spTgt spid="17"/>
                                        </p:tgtEl>
                                        <p:attrNameLst>
                                          <p:attrName>style.visibility</p:attrName>
                                        </p:attrNameLst>
                                      </p:cBhvr>
                                      <p:to>
                                        <p:strVal val="visible"/>
                                      </p:to>
                                    </p:set>
                                    <p:anim calcmode="lin" valueType="num">
                                      <p:cBhvr additive="base">
                                        <p:cTn id="81" dur="550" fill="hold"/>
                                        <p:tgtEl>
                                          <p:spTgt spid="17"/>
                                        </p:tgtEl>
                                        <p:attrNameLst>
                                          <p:attrName>ppt_x</p:attrName>
                                        </p:attrNameLst>
                                      </p:cBhvr>
                                      <p:tavLst>
                                        <p:tav tm="0">
                                          <p:val>
                                            <p:strVal val="1+#ppt_w/2"/>
                                          </p:val>
                                        </p:tav>
                                        <p:tav tm="100000">
                                          <p:val>
                                            <p:strVal val="#ppt_x"/>
                                          </p:val>
                                        </p:tav>
                                      </p:tavLst>
                                    </p:anim>
                                    <p:anim calcmode="lin" valueType="num">
                                      <p:cBhvr additive="base">
                                        <p:cTn id="82" dur="550" fill="hold"/>
                                        <p:tgtEl>
                                          <p:spTgt spid="17"/>
                                        </p:tgtEl>
                                        <p:attrNameLst>
                                          <p:attrName>ppt_y</p:attrName>
                                        </p:attrNameLst>
                                      </p:cBhvr>
                                      <p:tavLst>
                                        <p:tav tm="0">
                                          <p:val>
                                            <p:strVal val="#ppt_y"/>
                                          </p:val>
                                        </p:tav>
                                        <p:tav tm="100000">
                                          <p:val>
                                            <p:strVal val="#ppt_y"/>
                                          </p:val>
                                        </p:tav>
                                      </p:tavLst>
                                    </p:anim>
                                  </p:childTnLst>
                                </p:cTn>
                              </p:par>
                            </p:childTnLst>
                          </p:cTn>
                        </p:par>
                        <p:par>
                          <p:cTn id="83" fill="hold">
                            <p:stCondLst>
                              <p:cond delay="11950"/>
                            </p:stCondLst>
                            <p:childTnLst>
                              <p:par>
                                <p:cTn id="84" presetID="42" presetClass="entr" presetSubtype="0" fill="hold" grpId="0" nodeType="afterEffect">
                                  <p:stCondLst>
                                    <p:cond delay="0"/>
                                  </p:stCondLst>
                                  <p:childTnLst>
                                    <p:set>
                                      <p:cBhvr>
                                        <p:cTn id="85" dur="1" fill="hold">
                                          <p:stCondLst>
                                            <p:cond delay="0"/>
                                          </p:stCondLst>
                                        </p:cTn>
                                        <p:tgtEl>
                                          <p:spTgt spid="20">
                                            <p:txEl>
                                              <p:pRg st="0" end="0"/>
                                            </p:txEl>
                                          </p:spTgt>
                                        </p:tgtEl>
                                        <p:attrNameLst>
                                          <p:attrName>style.visibility</p:attrName>
                                        </p:attrNameLst>
                                      </p:cBhvr>
                                      <p:to>
                                        <p:strVal val="visible"/>
                                      </p:to>
                                    </p:set>
                                    <p:animEffect transition="in" filter="fade">
                                      <p:cBhvr>
                                        <p:cTn id="86" dur="1000"/>
                                        <p:tgtEl>
                                          <p:spTgt spid="20">
                                            <p:txEl>
                                              <p:pRg st="0" end="0"/>
                                            </p:txEl>
                                          </p:spTgt>
                                        </p:tgtEl>
                                      </p:cBhvr>
                                    </p:animEffect>
                                    <p:anim calcmode="lin" valueType="num">
                                      <p:cBhvr>
                                        <p:cTn id="87" dur="10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88" dur="10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par>
                          <p:cTn id="89" fill="hold">
                            <p:stCondLst>
                              <p:cond delay="12950"/>
                            </p:stCondLst>
                            <p:childTnLst>
                              <p:par>
                                <p:cTn id="90" presetID="42" presetClass="entr" presetSubtype="0" fill="hold" grpId="0" nodeType="afterEffect">
                                  <p:stCondLst>
                                    <p:cond delay="0"/>
                                  </p:stCondLst>
                                  <p:childTnLst>
                                    <p:set>
                                      <p:cBhvr>
                                        <p:cTn id="91" dur="1" fill="hold">
                                          <p:stCondLst>
                                            <p:cond delay="0"/>
                                          </p:stCondLst>
                                        </p:cTn>
                                        <p:tgtEl>
                                          <p:spTgt spid="20">
                                            <p:txEl>
                                              <p:pRg st="1" end="1"/>
                                            </p:txEl>
                                          </p:spTgt>
                                        </p:tgtEl>
                                        <p:attrNameLst>
                                          <p:attrName>style.visibility</p:attrName>
                                        </p:attrNameLst>
                                      </p:cBhvr>
                                      <p:to>
                                        <p:strVal val="visible"/>
                                      </p:to>
                                    </p:set>
                                    <p:animEffect transition="in" filter="fade">
                                      <p:cBhvr>
                                        <p:cTn id="92" dur="1000"/>
                                        <p:tgtEl>
                                          <p:spTgt spid="20">
                                            <p:txEl>
                                              <p:pRg st="1" end="1"/>
                                            </p:txEl>
                                          </p:spTgt>
                                        </p:tgtEl>
                                      </p:cBhvr>
                                    </p:animEffect>
                                    <p:anim calcmode="lin" valueType="num">
                                      <p:cBhvr>
                                        <p:cTn id="93" dur="1000" fill="hold"/>
                                        <p:tgtEl>
                                          <p:spTgt spid="20">
                                            <p:txEl>
                                              <p:pRg st="1" end="1"/>
                                            </p:txEl>
                                          </p:spTgt>
                                        </p:tgtEl>
                                        <p:attrNameLst>
                                          <p:attrName>ppt_x</p:attrName>
                                        </p:attrNameLst>
                                      </p:cBhvr>
                                      <p:tavLst>
                                        <p:tav tm="0">
                                          <p:val>
                                            <p:strVal val="#ppt_x"/>
                                          </p:val>
                                        </p:tav>
                                        <p:tav tm="100000">
                                          <p:val>
                                            <p:strVal val="#ppt_x"/>
                                          </p:val>
                                        </p:tav>
                                      </p:tavLst>
                                    </p:anim>
                                    <p:anim calcmode="lin" valueType="num">
                                      <p:cBhvr>
                                        <p:cTn id="94" dur="1000" fill="hold"/>
                                        <p:tgtEl>
                                          <p:spTgt spid="20">
                                            <p:txEl>
                                              <p:pRg st="1" end="1"/>
                                            </p:txEl>
                                          </p:spTgt>
                                        </p:tgtEl>
                                        <p:attrNameLst>
                                          <p:attrName>ppt_y</p:attrName>
                                        </p:attrNameLst>
                                      </p:cBhvr>
                                      <p:tavLst>
                                        <p:tav tm="0">
                                          <p:val>
                                            <p:strVal val="#ppt_y+.1"/>
                                          </p:val>
                                        </p:tav>
                                        <p:tav tm="100000">
                                          <p:val>
                                            <p:strVal val="#ppt_y"/>
                                          </p:val>
                                        </p:tav>
                                      </p:tavLst>
                                    </p:anim>
                                  </p:childTnLst>
                                </p:cTn>
                              </p:par>
                            </p:childTnLst>
                          </p:cTn>
                        </p:par>
                        <p:par>
                          <p:cTn id="95" fill="hold">
                            <p:stCondLst>
                              <p:cond delay="13950"/>
                            </p:stCondLst>
                            <p:childTnLst>
                              <p:par>
                                <p:cTn id="96" presetID="42" presetClass="entr" presetSubtype="0" fill="hold" grpId="0" nodeType="afterEffect">
                                  <p:stCondLst>
                                    <p:cond delay="0"/>
                                  </p:stCondLst>
                                  <p:childTnLst>
                                    <p:set>
                                      <p:cBhvr>
                                        <p:cTn id="97" dur="1" fill="hold">
                                          <p:stCondLst>
                                            <p:cond delay="0"/>
                                          </p:stCondLst>
                                        </p:cTn>
                                        <p:tgtEl>
                                          <p:spTgt spid="20">
                                            <p:txEl>
                                              <p:pRg st="2" end="2"/>
                                            </p:txEl>
                                          </p:spTgt>
                                        </p:tgtEl>
                                        <p:attrNameLst>
                                          <p:attrName>style.visibility</p:attrName>
                                        </p:attrNameLst>
                                      </p:cBhvr>
                                      <p:to>
                                        <p:strVal val="visible"/>
                                      </p:to>
                                    </p:set>
                                    <p:animEffect transition="in" filter="fade">
                                      <p:cBhvr>
                                        <p:cTn id="98" dur="1000"/>
                                        <p:tgtEl>
                                          <p:spTgt spid="20">
                                            <p:txEl>
                                              <p:pRg st="2" end="2"/>
                                            </p:txEl>
                                          </p:spTgt>
                                        </p:tgtEl>
                                      </p:cBhvr>
                                    </p:animEffect>
                                    <p:anim calcmode="lin" valueType="num">
                                      <p:cBhvr>
                                        <p:cTn id="99" dur="1000" fill="hold"/>
                                        <p:tgtEl>
                                          <p:spTgt spid="20">
                                            <p:txEl>
                                              <p:pRg st="2" end="2"/>
                                            </p:txEl>
                                          </p:spTgt>
                                        </p:tgtEl>
                                        <p:attrNameLst>
                                          <p:attrName>ppt_x</p:attrName>
                                        </p:attrNameLst>
                                      </p:cBhvr>
                                      <p:tavLst>
                                        <p:tav tm="0">
                                          <p:val>
                                            <p:strVal val="#ppt_x"/>
                                          </p:val>
                                        </p:tav>
                                        <p:tav tm="100000">
                                          <p:val>
                                            <p:strVal val="#ppt_x"/>
                                          </p:val>
                                        </p:tav>
                                      </p:tavLst>
                                    </p:anim>
                                    <p:anim calcmode="lin" valueType="num">
                                      <p:cBhvr>
                                        <p:cTn id="100" dur="1000" fill="hold"/>
                                        <p:tgtEl>
                                          <p:spTgt spid="20">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6" grpId="0" build="p"/>
      <p:bldP spid="20" grpId="0" build="p"/>
      <p:bldP spid="26" grpId="0" animBg="1"/>
      <p:bldP spid="3" grpId="0" animBg="1"/>
      <p:bldP spid="30" grpId="0"/>
      <p:bldP spid="3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1609</TotalTime>
  <Words>1458</Words>
  <Application>Microsoft Office PowerPoint</Application>
  <PresentationFormat>Widescreen</PresentationFormat>
  <Paragraphs>65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343</cp:revision>
  <dcterms:created xsi:type="dcterms:W3CDTF">2016-09-28T22:08:47Z</dcterms:created>
  <dcterms:modified xsi:type="dcterms:W3CDTF">2019-03-28T15:42:43Z</dcterms:modified>
</cp:coreProperties>
</file>