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087"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14" y="4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3465723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5A83BD7C-285A-460B-B8A0-D71D1153E431}"/>
              </a:ext>
            </a:extLst>
          </p:cNvPr>
          <p:cNvSpPr/>
          <p:nvPr/>
        </p:nvSpPr>
        <p:spPr>
          <a:xfrm>
            <a:off x="0" y="3429000"/>
            <a:ext cx="12192000" cy="3429000"/>
          </a:xfrm>
          <a:prstGeom prst="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90471BD6-DA9D-49DD-8B15-48E55B488C4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48600" y="1219200"/>
            <a:ext cx="3961920" cy="5120640"/>
          </a:xfrm>
          <a:prstGeom prst="rect">
            <a:avLst/>
          </a:prstGeom>
          <a:effectLst>
            <a:outerShdw blurRad="63500" sx="102000" sy="102000" algn="ctr" rotWithShape="0">
              <a:prstClr val="black">
                <a:alpha val="40000"/>
              </a:prstClr>
            </a:outerShdw>
          </a:effectLst>
        </p:spPr>
      </p:pic>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9" name="Freeform: Shape 8">
            <a:extLst>
              <a:ext uri="{FF2B5EF4-FFF2-40B4-BE49-F238E27FC236}">
                <a16:creationId xmlns:a16="http://schemas.microsoft.com/office/drawing/2014/main" id="{6159D62D-E0F5-42DC-AE90-43ECC04EBEA2}"/>
              </a:ext>
            </a:extLst>
          </p:cNvPr>
          <p:cNvSpPr/>
          <p:nvPr/>
        </p:nvSpPr>
        <p:spPr>
          <a:xfrm>
            <a:off x="8382000" y="1828800"/>
            <a:ext cx="2895600" cy="3962400"/>
          </a:xfrm>
          <a:custGeom>
            <a:avLst/>
            <a:gdLst>
              <a:gd name="connsiteX0" fmla="*/ 0 w 2895600"/>
              <a:gd name="connsiteY0" fmla="*/ 0 h 3962400"/>
              <a:gd name="connsiteX1" fmla="*/ 2895600 w 2895600"/>
              <a:gd name="connsiteY1" fmla="*/ 0 h 3962400"/>
              <a:gd name="connsiteX2" fmla="*/ 2895600 w 2895600"/>
              <a:gd name="connsiteY2" fmla="*/ 3962400 h 3962400"/>
              <a:gd name="connsiteX3" fmla="*/ 0 w 2895600"/>
              <a:gd name="connsiteY3" fmla="*/ 3962400 h 3962400"/>
            </a:gdLst>
            <a:ahLst/>
            <a:cxnLst>
              <a:cxn ang="0">
                <a:pos x="connsiteX0" y="connsiteY0"/>
              </a:cxn>
              <a:cxn ang="0">
                <a:pos x="connsiteX1" y="connsiteY1"/>
              </a:cxn>
              <a:cxn ang="0">
                <a:pos x="connsiteX2" y="connsiteY2"/>
              </a:cxn>
              <a:cxn ang="0">
                <a:pos x="connsiteX3" y="connsiteY3"/>
              </a:cxn>
            </a:cxnLst>
            <a:rect l="l" t="t" r="r" b="b"/>
            <a:pathLst>
              <a:path w="2895600" h="3962400">
                <a:moveTo>
                  <a:pt x="0" y="0"/>
                </a:moveTo>
                <a:lnTo>
                  <a:pt x="2895600" y="0"/>
                </a:lnTo>
                <a:lnTo>
                  <a:pt x="2895600" y="3962400"/>
                </a:lnTo>
                <a:lnTo>
                  <a:pt x="0" y="3962400"/>
                </a:lnTo>
                <a:close/>
              </a:path>
            </a:pathLst>
          </a:custGeom>
          <a:blipFill>
            <a:blip r:embed="rId3"/>
            <a:stretch>
              <a:fillRect/>
            </a:stretch>
          </a:blip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a:extLst>
              <a:ext uri="{FF2B5EF4-FFF2-40B4-BE49-F238E27FC236}">
                <a16:creationId xmlns:a16="http://schemas.microsoft.com/office/drawing/2014/main" id="{33B1F4F1-FB35-4E45-B7FA-E04AC47FA61F}"/>
              </a:ext>
            </a:extLst>
          </p:cNvPr>
          <p:cNvSpPr txBox="1"/>
          <p:nvPr/>
        </p:nvSpPr>
        <p:spPr>
          <a:xfrm>
            <a:off x="581637" y="4257469"/>
            <a:ext cx="2274988" cy="2092881"/>
          </a:xfrm>
          <a:prstGeom prst="rect">
            <a:avLst/>
          </a:prstGeom>
          <a:noFill/>
        </p:spPr>
        <p:txBody>
          <a:bodyPr wrap="square" rtlCol="0">
            <a:spAutoFit/>
          </a:bodyPr>
          <a:lstStyle/>
          <a:p>
            <a:pPr algn="ctr" defTabSz="1219170">
              <a:spcBef>
                <a:spcPct val="20000"/>
              </a:spcBef>
              <a:defRPr/>
            </a:pPr>
            <a:r>
              <a:rPr lang="en-US" sz="1400" dirty="0">
                <a:solidFill>
                  <a:srgbClr val="4D4D4D"/>
                </a:solidFill>
                <a:latin typeface="Bernard MT Condensed" panose="02050806060905020404" pitchFamily="18" charset="0"/>
              </a:rPr>
              <a:t>LOREM IPSUM DOLOR</a:t>
            </a:r>
          </a:p>
          <a:p>
            <a:pPr algn="ctr" defTabSz="1219170">
              <a:spcBef>
                <a:spcPct val="20000"/>
              </a:spcBef>
              <a:defRPr/>
            </a:pPr>
            <a:endParaRPr lang="en-US" sz="400" b="1" dirty="0">
              <a:solidFill>
                <a:srgbClr val="4D4D4D"/>
              </a:solidFill>
              <a:latin typeface="Candara" panose="020E0502030303020204" pitchFamily="34" charset="0"/>
            </a:endParaRPr>
          </a:p>
          <a:p>
            <a:pPr algn="ctr" defTabSz="1219170">
              <a:spcBef>
                <a:spcPct val="20000"/>
              </a:spcBef>
              <a:defRPr/>
            </a:pPr>
            <a:endParaRPr lang="en-US" sz="100" b="1" dirty="0">
              <a:solidFill>
                <a:srgbClr val="4D4D4D"/>
              </a:solidFill>
              <a:latin typeface="Candara" panose="020E0502030303020204" pitchFamily="34" charset="0"/>
            </a:endParaRPr>
          </a:p>
          <a:p>
            <a:pPr algn="ctr"/>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a:t>
            </a:r>
          </a:p>
          <a:p>
            <a:pPr algn="ctr"/>
            <a:endParaRPr lang="en-US" sz="600" dirty="0">
              <a:solidFill>
                <a:srgbClr val="4D4D4D"/>
              </a:solidFill>
              <a:latin typeface="Candara" panose="020E0502030303020204" pitchFamily="34" charset="0"/>
            </a:endParaRPr>
          </a:p>
          <a:p>
            <a:pPr marL="171450" indent="-171450" algn="ctr">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sp>
        <p:nvSpPr>
          <p:cNvPr id="23" name="TextBox 22">
            <a:extLst>
              <a:ext uri="{FF2B5EF4-FFF2-40B4-BE49-F238E27FC236}">
                <a16:creationId xmlns:a16="http://schemas.microsoft.com/office/drawing/2014/main" id="{1B0EAC7E-C8F1-4119-A835-A413A2EAA7C9}"/>
              </a:ext>
            </a:extLst>
          </p:cNvPr>
          <p:cNvSpPr txBox="1"/>
          <p:nvPr/>
        </p:nvSpPr>
        <p:spPr>
          <a:xfrm>
            <a:off x="2938070" y="4261104"/>
            <a:ext cx="2274988" cy="2092881"/>
          </a:xfrm>
          <a:prstGeom prst="rect">
            <a:avLst/>
          </a:prstGeom>
          <a:noFill/>
        </p:spPr>
        <p:txBody>
          <a:bodyPr wrap="square" rtlCol="0">
            <a:spAutoFit/>
          </a:bodyPr>
          <a:lstStyle/>
          <a:p>
            <a:pPr algn="ctr" defTabSz="1219170">
              <a:spcBef>
                <a:spcPct val="20000"/>
              </a:spcBef>
              <a:defRPr/>
            </a:pPr>
            <a:r>
              <a:rPr lang="en-US" sz="1400" dirty="0">
                <a:solidFill>
                  <a:srgbClr val="4D4D4D"/>
                </a:solidFill>
                <a:latin typeface="Bernard MT Condensed" panose="02050806060905020404" pitchFamily="18" charset="0"/>
              </a:rPr>
              <a:t>LOREM IPSUM DOLOR</a:t>
            </a:r>
          </a:p>
          <a:p>
            <a:pPr algn="ctr" defTabSz="1219170">
              <a:spcBef>
                <a:spcPct val="20000"/>
              </a:spcBef>
              <a:defRPr/>
            </a:pPr>
            <a:endParaRPr lang="en-US" sz="400" b="1" dirty="0">
              <a:solidFill>
                <a:srgbClr val="4D4D4D"/>
              </a:solidFill>
              <a:latin typeface="Candara" panose="020E0502030303020204" pitchFamily="34" charset="0"/>
            </a:endParaRPr>
          </a:p>
          <a:p>
            <a:pPr algn="ctr" defTabSz="1219170">
              <a:spcBef>
                <a:spcPct val="20000"/>
              </a:spcBef>
              <a:defRPr/>
            </a:pPr>
            <a:endParaRPr lang="en-US" sz="100" b="1" dirty="0">
              <a:solidFill>
                <a:srgbClr val="4D4D4D"/>
              </a:solidFill>
              <a:latin typeface="Candara" panose="020E0502030303020204" pitchFamily="34" charset="0"/>
            </a:endParaRPr>
          </a:p>
          <a:p>
            <a:pPr algn="ctr"/>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a:t>
            </a:r>
          </a:p>
          <a:p>
            <a:pPr algn="ctr"/>
            <a:endParaRPr lang="en-US" sz="600" dirty="0">
              <a:solidFill>
                <a:srgbClr val="4D4D4D"/>
              </a:solidFill>
              <a:latin typeface="Candara" panose="020E0502030303020204" pitchFamily="34" charset="0"/>
            </a:endParaRPr>
          </a:p>
          <a:p>
            <a:pPr marL="171450" indent="-171450" algn="ctr">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sp>
        <p:nvSpPr>
          <p:cNvPr id="24" name="TextBox 23">
            <a:extLst>
              <a:ext uri="{FF2B5EF4-FFF2-40B4-BE49-F238E27FC236}">
                <a16:creationId xmlns:a16="http://schemas.microsoft.com/office/drawing/2014/main" id="{8955D06A-F812-48B5-B89C-E72A7B1B7619}"/>
              </a:ext>
            </a:extLst>
          </p:cNvPr>
          <p:cNvSpPr txBox="1"/>
          <p:nvPr/>
        </p:nvSpPr>
        <p:spPr>
          <a:xfrm>
            <a:off x="5345012" y="4261104"/>
            <a:ext cx="2274988" cy="2092881"/>
          </a:xfrm>
          <a:prstGeom prst="rect">
            <a:avLst/>
          </a:prstGeom>
          <a:noFill/>
        </p:spPr>
        <p:txBody>
          <a:bodyPr wrap="square" rtlCol="0">
            <a:spAutoFit/>
          </a:bodyPr>
          <a:lstStyle/>
          <a:p>
            <a:pPr algn="ctr" defTabSz="1219170">
              <a:spcBef>
                <a:spcPct val="20000"/>
              </a:spcBef>
              <a:defRPr/>
            </a:pPr>
            <a:r>
              <a:rPr lang="en-US" sz="1400" dirty="0">
                <a:solidFill>
                  <a:srgbClr val="4D4D4D"/>
                </a:solidFill>
                <a:latin typeface="Bernard MT Condensed" panose="02050806060905020404" pitchFamily="18" charset="0"/>
              </a:rPr>
              <a:t>LOREM IPSUM DOLOR</a:t>
            </a:r>
          </a:p>
          <a:p>
            <a:pPr algn="ctr" defTabSz="1219170">
              <a:spcBef>
                <a:spcPct val="20000"/>
              </a:spcBef>
              <a:defRPr/>
            </a:pPr>
            <a:endParaRPr lang="en-US" sz="400" b="1" dirty="0">
              <a:solidFill>
                <a:srgbClr val="4D4D4D"/>
              </a:solidFill>
              <a:latin typeface="Candara" panose="020E0502030303020204" pitchFamily="34" charset="0"/>
            </a:endParaRPr>
          </a:p>
          <a:p>
            <a:pPr algn="ctr" defTabSz="1219170">
              <a:spcBef>
                <a:spcPct val="20000"/>
              </a:spcBef>
              <a:defRPr/>
            </a:pPr>
            <a:endParaRPr lang="en-US" sz="100" b="1" dirty="0">
              <a:solidFill>
                <a:srgbClr val="4D4D4D"/>
              </a:solidFill>
              <a:latin typeface="Candara" panose="020E0502030303020204" pitchFamily="34" charset="0"/>
            </a:endParaRPr>
          </a:p>
          <a:p>
            <a:pPr algn="ctr"/>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a:t>
            </a:r>
          </a:p>
          <a:p>
            <a:pPr algn="ctr"/>
            <a:endParaRPr lang="en-US" sz="600" dirty="0">
              <a:solidFill>
                <a:srgbClr val="4D4D4D"/>
              </a:solidFill>
              <a:latin typeface="Candara" panose="020E0502030303020204" pitchFamily="34" charset="0"/>
            </a:endParaRPr>
          </a:p>
          <a:p>
            <a:pPr marL="171450" indent="-171450" algn="ctr">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sp>
        <p:nvSpPr>
          <p:cNvPr id="26" name="TextBox 25">
            <a:extLst>
              <a:ext uri="{FF2B5EF4-FFF2-40B4-BE49-F238E27FC236}">
                <a16:creationId xmlns:a16="http://schemas.microsoft.com/office/drawing/2014/main" id="{B2DC6807-20B5-453C-A7DB-E5DE7887C86B}"/>
              </a:ext>
            </a:extLst>
          </p:cNvPr>
          <p:cNvSpPr txBox="1"/>
          <p:nvPr/>
        </p:nvSpPr>
        <p:spPr>
          <a:xfrm>
            <a:off x="581637" y="1729903"/>
            <a:ext cx="7343163" cy="954107"/>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a:t>
            </a:r>
          </a:p>
        </p:txBody>
      </p:sp>
      <p:grpSp>
        <p:nvGrpSpPr>
          <p:cNvPr id="35" name="Group 34">
            <a:extLst>
              <a:ext uri="{FF2B5EF4-FFF2-40B4-BE49-F238E27FC236}">
                <a16:creationId xmlns:a16="http://schemas.microsoft.com/office/drawing/2014/main" id="{E9005DC1-9DBB-4CC6-99F3-9F68EDFCAA0F}"/>
              </a:ext>
            </a:extLst>
          </p:cNvPr>
          <p:cNvGrpSpPr/>
          <p:nvPr/>
        </p:nvGrpSpPr>
        <p:grpSpPr>
          <a:xfrm>
            <a:off x="5992734" y="2965688"/>
            <a:ext cx="914400" cy="914400"/>
            <a:chOff x="5828166" y="496120"/>
            <a:chExt cx="914400" cy="914400"/>
          </a:xfrm>
        </p:grpSpPr>
        <p:sp>
          <p:nvSpPr>
            <p:cNvPr id="34" name="Rectangle 33">
              <a:extLst>
                <a:ext uri="{FF2B5EF4-FFF2-40B4-BE49-F238E27FC236}">
                  <a16:creationId xmlns:a16="http://schemas.microsoft.com/office/drawing/2014/main" id="{749C266A-2B6D-4BE2-8A47-B64BD71546F6}"/>
                </a:ext>
              </a:extLst>
            </p:cNvPr>
            <p:cNvSpPr>
              <a:spLocks noChangeAspect="1"/>
            </p:cNvSpPr>
            <p:nvPr/>
          </p:nvSpPr>
          <p:spPr>
            <a:xfrm rot="2677901">
              <a:off x="5919605" y="587560"/>
              <a:ext cx="731520" cy="731520"/>
            </a:xfrm>
            <a:prstGeom prst="rect">
              <a:avLst/>
            </a:prstGeom>
            <a:solidFill>
              <a:srgbClr val="E04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Freeform: Shape 32">
              <a:extLst>
                <a:ext uri="{FF2B5EF4-FFF2-40B4-BE49-F238E27FC236}">
                  <a16:creationId xmlns:a16="http://schemas.microsoft.com/office/drawing/2014/main" id="{0989F283-D32C-4DA6-9F0F-10A50A6A2843}"/>
                </a:ext>
              </a:extLst>
            </p:cNvPr>
            <p:cNvSpPr>
              <a:spLocks noChangeAspect="1"/>
            </p:cNvSpPr>
            <p:nvPr/>
          </p:nvSpPr>
          <p:spPr>
            <a:xfrm rot="2677901">
              <a:off x="5828166" y="496120"/>
              <a:ext cx="914400" cy="914400"/>
            </a:xfrm>
            <a:custGeom>
              <a:avLst/>
              <a:gdLst>
                <a:gd name="connsiteX0" fmla="*/ 91439 w 914400"/>
                <a:gd name="connsiteY0" fmla="*/ 91441 h 914400"/>
                <a:gd name="connsiteX1" fmla="*/ 91439 w 914400"/>
                <a:gd name="connsiteY1" fmla="*/ 822961 h 914400"/>
                <a:gd name="connsiteX2" fmla="*/ 822959 w 914400"/>
                <a:gd name="connsiteY2" fmla="*/ 822961 h 914400"/>
                <a:gd name="connsiteX3" fmla="*/ 822959 w 914400"/>
                <a:gd name="connsiteY3" fmla="*/ 91441 h 914400"/>
                <a:gd name="connsiteX4" fmla="*/ 0 w 914400"/>
                <a:gd name="connsiteY4" fmla="*/ 0 h 914400"/>
                <a:gd name="connsiteX5" fmla="*/ 914400 w 914400"/>
                <a:gd name="connsiteY5" fmla="*/ 0 h 914400"/>
                <a:gd name="connsiteX6" fmla="*/ 914400 w 914400"/>
                <a:gd name="connsiteY6" fmla="*/ 914400 h 914400"/>
                <a:gd name="connsiteX7" fmla="*/ 0 w 914400"/>
                <a:gd name="connsiteY7" fmla="*/ 91440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14400" h="914400">
                  <a:moveTo>
                    <a:pt x="91439" y="91441"/>
                  </a:moveTo>
                  <a:lnTo>
                    <a:pt x="91439" y="822961"/>
                  </a:lnTo>
                  <a:lnTo>
                    <a:pt x="822959" y="822961"/>
                  </a:lnTo>
                  <a:lnTo>
                    <a:pt x="822959" y="91441"/>
                  </a:lnTo>
                  <a:close/>
                  <a:moveTo>
                    <a:pt x="0" y="0"/>
                  </a:moveTo>
                  <a:lnTo>
                    <a:pt x="914400" y="0"/>
                  </a:lnTo>
                  <a:lnTo>
                    <a:pt x="914400" y="914400"/>
                  </a:lnTo>
                  <a:lnTo>
                    <a:pt x="0" y="914400"/>
                  </a:ln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6" name="Group 35">
            <a:extLst>
              <a:ext uri="{FF2B5EF4-FFF2-40B4-BE49-F238E27FC236}">
                <a16:creationId xmlns:a16="http://schemas.microsoft.com/office/drawing/2014/main" id="{B1D8DC71-435F-4A07-98D4-27C252EA3DAE}"/>
              </a:ext>
            </a:extLst>
          </p:cNvPr>
          <p:cNvGrpSpPr/>
          <p:nvPr/>
        </p:nvGrpSpPr>
        <p:grpSpPr>
          <a:xfrm>
            <a:off x="3618364" y="2970574"/>
            <a:ext cx="914400" cy="914400"/>
            <a:chOff x="5828166" y="496120"/>
            <a:chExt cx="914400" cy="914400"/>
          </a:xfrm>
        </p:grpSpPr>
        <p:sp>
          <p:nvSpPr>
            <p:cNvPr id="37" name="Rectangle 36">
              <a:extLst>
                <a:ext uri="{FF2B5EF4-FFF2-40B4-BE49-F238E27FC236}">
                  <a16:creationId xmlns:a16="http://schemas.microsoft.com/office/drawing/2014/main" id="{20A25F95-16BE-4F1B-ACB3-F47D723F87D0}"/>
                </a:ext>
              </a:extLst>
            </p:cNvPr>
            <p:cNvSpPr>
              <a:spLocks noChangeAspect="1"/>
            </p:cNvSpPr>
            <p:nvPr/>
          </p:nvSpPr>
          <p:spPr>
            <a:xfrm rot="2677901">
              <a:off x="5919605" y="587560"/>
              <a:ext cx="731520" cy="731520"/>
            </a:xfrm>
            <a:prstGeom prst="rect">
              <a:avLst/>
            </a:prstGeom>
            <a:solidFill>
              <a:srgbClr val="E76C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Freeform: Shape 37">
              <a:extLst>
                <a:ext uri="{FF2B5EF4-FFF2-40B4-BE49-F238E27FC236}">
                  <a16:creationId xmlns:a16="http://schemas.microsoft.com/office/drawing/2014/main" id="{41E5F5F4-0487-426D-ADC6-D9A66E5DD875}"/>
                </a:ext>
              </a:extLst>
            </p:cNvPr>
            <p:cNvSpPr>
              <a:spLocks noChangeAspect="1"/>
            </p:cNvSpPr>
            <p:nvPr/>
          </p:nvSpPr>
          <p:spPr>
            <a:xfrm rot="2677901">
              <a:off x="5828166" y="496120"/>
              <a:ext cx="914400" cy="914400"/>
            </a:xfrm>
            <a:custGeom>
              <a:avLst/>
              <a:gdLst>
                <a:gd name="connsiteX0" fmla="*/ 91439 w 914400"/>
                <a:gd name="connsiteY0" fmla="*/ 91441 h 914400"/>
                <a:gd name="connsiteX1" fmla="*/ 91439 w 914400"/>
                <a:gd name="connsiteY1" fmla="*/ 822961 h 914400"/>
                <a:gd name="connsiteX2" fmla="*/ 822959 w 914400"/>
                <a:gd name="connsiteY2" fmla="*/ 822961 h 914400"/>
                <a:gd name="connsiteX3" fmla="*/ 822959 w 914400"/>
                <a:gd name="connsiteY3" fmla="*/ 91441 h 914400"/>
                <a:gd name="connsiteX4" fmla="*/ 0 w 914400"/>
                <a:gd name="connsiteY4" fmla="*/ 0 h 914400"/>
                <a:gd name="connsiteX5" fmla="*/ 914400 w 914400"/>
                <a:gd name="connsiteY5" fmla="*/ 0 h 914400"/>
                <a:gd name="connsiteX6" fmla="*/ 914400 w 914400"/>
                <a:gd name="connsiteY6" fmla="*/ 914400 h 914400"/>
                <a:gd name="connsiteX7" fmla="*/ 0 w 914400"/>
                <a:gd name="connsiteY7" fmla="*/ 91440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14400" h="914400">
                  <a:moveTo>
                    <a:pt x="91439" y="91441"/>
                  </a:moveTo>
                  <a:lnTo>
                    <a:pt x="91439" y="822961"/>
                  </a:lnTo>
                  <a:lnTo>
                    <a:pt x="822959" y="822961"/>
                  </a:lnTo>
                  <a:lnTo>
                    <a:pt x="822959" y="91441"/>
                  </a:lnTo>
                  <a:close/>
                  <a:moveTo>
                    <a:pt x="0" y="0"/>
                  </a:moveTo>
                  <a:lnTo>
                    <a:pt x="914400" y="0"/>
                  </a:lnTo>
                  <a:lnTo>
                    <a:pt x="914400" y="914400"/>
                  </a:lnTo>
                  <a:lnTo>
                    <a:pt x="0" y="914400"/>
                  </a:ln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9" name="Group 38">
            <a:extLst>
              <a:ext uri="{FF2B5EF4-FFF2-40B4-BE49-F238E27FC236}">
                <a16:creationId xmlns:a16="http://schemas.microsoft.com/office/drawing/2014/main" id="{43E65664-9CFF-40AA-98F4-9209F4FE24BE}"/>
              </a:ext>
            </a:extLst>
          </p:cNvPr>
          <p:cNvGrpSpPr/>
          <p:nvPr/>
        </p:nvGrpSpPr>
        <p:grpSpPr>
          <a:xfrm>
            <a:off x="1268334" y="2970574"/>
            <a:ext cx="914400" cy="914400"/>
            <a:chOff x="5828166" y="496120"/>
            <a:chExt cx="914400" cy="914400"/>
          </a:xfrm>
        </p:grpSpPr>
        <p:sp>
          <p:nvSpPr>
            <p:cNvPr id="40" name="Rectangle 39">
              <a:extLst>
                <a:ext uri="{FF2B5EF4-FFF2-40B4-BE49-F238E27FC236}">
                  <a16:creationId xmlns:a16="http://schemas.microsoft.com/office/drawing/2014/main" id="{21B9F1F3-22AD-4C90-B86A-541117BA89E3}"/>
                </a:ext>
              </a:extLst>
            </p:cNvPr>
            <p:cNvSpPr>
              <a:spLocks noChangeAspect="1"/>
            </p:cNvSpPr>
            <p:nvPr/>
          </p:nvSpPr>
          <p:spPr>
            <a:xfrm rot="2677901">
              <a:off x="5919605" y="587560"/>
              <a:ext cx="731520" cy="731520"/>
            </a:xfrm>
            <a:prstGeom prst="rect">
              <a:avLst/>
            </a:prstGeom>
            <a:solidFill>
              <a:srgbClr val="CE8E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Freeform: Shape 40">
              <a:extLst>
                <a:ext uri="{FF2B5EF4-FFF2-40B4-BE49-F238E27FC236}">
                  <a16:creationId xmlns:a16="http://schemas.microsoft.com/office/drawing/2014/main" id="{FB5F0E6C-6757-49E8-8323-254CA09A5D64}"/>
                </a:ext>
              </a:extLst>
            </p:cNvPr>
            <p:cNvSpPr>
              <a:spLocks noChangeAspect="1"/>
            </p:cNvSpPr>
            <p:nvPr/>
          </p:nvSpPr>
          <p:spPr>
            <a:xfrm rot="2677901">
              <a:off x="5828166" y="496120"/>
              <a:ext cx="914400" cy="914400"/>
            </a:xfrm>
            <a:custGeom>
              <a:avLst/>
              <a:gdLst>
                <a:gd name="connsiteX0" fmla="*/ 91439 w 914400"/>
                <a:gd name="connsiteY0" fmla="*/ 91441 h 914400"/>
                <a:gd name="connsiteX1" fmla="*/ 91439 w 914400"/>
                <a:gd name="connsiteY1" fmla="*/ 822961 h 914400"/>
                <a:gd name="connsiteX2" fmla="*/ 822959 w 914400"/>
                <a:gd name="connsiteY2" fmla="*/ 822961 h 914400"/>
                <a:gd name="connsiteX3" fmla="*/ 822959 w 914400"/>
                <a:gd name="connsiteY3" fmla="*/ 91441 h 914400"/>
                <a:gd name="connsiteX4" fmla="*/ 0 w 914400"/>
                <a:gd name="connsiteY4" fmla="*/ 0 h 914400"/>
                <a:gd name="connsiteX5" fmla="*/ 914400 w 914400"/>
                <a:gd name="connsiteY5" fmla="*/ 0 h 914400"/>
                <a:gd name="connsiteX6" fmla="*/ 914400 w 914400"/>
                <a:gd name="connsiteY6" fmla="*/ 914400 h 914400"/>
                <a:gd name="connsiteX7" fmla="*/ 0 w 914400"/>
                <a:gd name="connsiteY7" fmla="*/ 91440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14400" h="914400">
                  <a:moveTo>
                    <a:pt x="91439" y="91441"/>
                  </a:moveTo>
                  <a:lnTo>
                    <a:pt x="91439" y="822961"/>
                  </a:lnTo>
                  <a:lnTo>
                    <a:pt x="822959" y="822961"/>
                  </a:lnTo>
                  <a:lnTo>
                    <a:pt x="822959" y="91441"/>
                  </a:lnTo>
                  <a:close/>
                  <a:moveTo>
                    <a:pt x="0" y="0"/>
                  </a:moveTo>
                  <a:lnTo>
                    <a:pt x="914400" y="0"/>
                  </a:lnTo>
                  <a:lnTo>
                    <a:pt x="914400" y="914400"/>
                  </a:lnTo>
                  <a:lnTo>
                    <a:pt x="0" y="914400"/>
                  </a:ln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7" name="Text Box 10">
            <a:extLst>
              <a:ext uri="{FF2B5EF4-FFF2-40B4-BE49-F238E27FC236}">
                <a16:creationId xmlns:a16="http://schemas.microsoft.com/office/drawing/2014/main" id="{C156CEFE-6255-431A-8C31-DBDEFA2B085C}"/>
              </a:ext>
            </a:extLst>
          </p:cNvPr>
          <p:cNvSpPr txBox="1">
            <a:spLocks noChangeArrowheads="1"/>
          </p:cNvSpPr>
          <p:nvPr/>
        </p:nvSpPr>
        <p:spPr bwMode="auto">
          <a:xfrm>
            <a:off x="1376231" y="3072297"/>
            <a:ext cx="685800" cy="630942"/>
          </a:xfrm>
          <a:prstGeom prst="rect">
            <a:avLst/>
          </a:prstGeom>
          <a:noFill/>
          <a:ln w="9525">
            <a:noFill/>
            <a:miter lim="800000"/>
            <a:headEnd/>
            <a:tailEnd/>
          </a:ln>
        </p:spPr>
        <p:txBody>
          <a:bodyPr wrap="square" lIns="60960" tIns="30480" rIns="60960" bIns="30480">
            <a:spAutoFit/>
          </a:bodyPr>
          <a:lstStyle/>
          <a:p>
            <a:pPr algn="ctr"/>
            <a:r>
              <a:rPr lang="en-US" sz="2800" b="1" dirty="0">
                <a:solidFill>
                  <a:schemeClr val="bg1"/>
                </a:solidFill>
              </a:rPr>
              <a:t>01</a:t>
            </a:r>
          </a:p>
          <a:p>
            <a:pPr algn="ctr"/>
            <a:r>
              <a:rPr lang="en-US" sz="900" dirty="0">
                <a:solidFill>
                  <a:schemeClr val="bg1"/>
                </a:solidFill>
              </a:rPr>
              <a:t>OPTION</a:t>
            </a:r>
          </a:p>
        </p:txBody>
      </p:sp>
      <p:sp>
        <p:nvSpPr>
          <p:cNvPr id="28" name="Text Box 10">
            <a:extLst>
              <a:ext uri="{FF2B5EF4-FFF2-40B4-BE49-F238E27FC236}">
                <a16:creationId xmlns:a16="http://schemas.microsoft.com/office/drawing/2014/main" id="{A6ACFE60-B9BB-4B53-BAD3-1DC22317969E}"/>
              </a:ext>
            </a:extLst>
          </p:cNvPr>
          <p:cNvSpPr txBox="1">
            <a:spLocks noChangeArrowheads="1"/>
          </p:cNvSpPr>
          <p:nvPr/>
        </p:nvSpPr>
        <p:spPr bwMode="auto">
          <a:xfrm>
            <a:off x="3710712" y="3072297"/>
            <a:ext cx="685800" cy="630942"/>
          </a:xfrm>
          <a:prstGeom prst="rect">
            <a:avLst/>
          </a:prstGeom>
          <a:noFill/>
          <a:ln w="9525">
            <a:noFill/>
            <a:miter lim="800000"/>
            <a:headEnd/>
            <a:tailEnd/>
          </a:ln>
        </p:spPr>
        <p:txBody>
          <a:bodyPr wrap="square" lIns="60960" tIns="30480" rIns="60960" bIns="30480">
            <a:spAutoFit/>
          </a:bodyPr>
          <a:lstStyle/>
          <a:p>
            <a:pPr algn="ctr"/>
            <a:r>
              <a:rPr lang="en-US" sz="2800" b="1" dirty="0">
                <a:solidFill>
                  <a:schemeClr val="bg1"/>
                </a:solidFill>
              </a:rPr>
              <a:t>02</a:t>
            </a:r>
          </a:p>
          <a:p>
            <a:pPr algn="ctr"/>
            <a:r>
              <a:rPr lang="en-US" sz="900" dirty="0">
                <a:solidFill>
                  <a:schemeClr val="bg1"/>
                </a:solidFill>
              </a:rPr>
              <a:t>OPTION</a:t>
            </a:r>
          </a:p>
        </p:txBody>
      </p:sp>
      <p:sp>
        <p:nvSpPr>
          <p:cNvPr id="29" name="Text Box 10">
            <a:extLst>
              <a:ext uri="{FF2B5EF4-FFF2-40B4-BE49-F238E27FC236}">
                <a16:creationId xmlns:a16="http://schemas.microsoft.com/office/drawing/2014/main" id="{8448027E-9206-4642-908F-4C6E1475E5BA}"/>
              </a:ext>
            </a:extLst>
          </p:cNvPr>
          <p:cNvSpPr txBox="1">
            <a:spLocks noChangeArrowheads="1"/>
          </p:cNvSpPr>
          <p:nvPr/>
        </p:nvSpPr>
        <p:spPr bwMode="auto">
          <a:xfrm>
            <a:off x="6107034" y="3070615"/>
            <a:ext cx="685800" cy="630942"/>
          </a:xfrm>
          <a:prstGeom prst="rect">
            <a:avLst/>
          </a:prstGeom>
          <a:noFill/>
          <a:ln w="9525">
            <a:noFill/>
            <a:miter lim="800000"/>
            <a:headEnd/>
            <a:tailEnd/>
          </a:ln>
        </p:spPr>
        <p:txBody>
          <a:bodyPr wrap="square" lIns="60960" tIns="30480" rIns="60960" bIns="30480">
            <a:spAutoFit/>
          </a:bodyPr>
          <a:lstStyle/>
          <a:p>
            <a:pPr algn="ctr"/>
            <a:r>
              <a:rPr lang="en-US" sz="2800" b="1" dirty="0">
                <a:solidFill>
                  <a:schemeClr val="bg1"/>
                </a:solidFill>
              </a:rPr>
              <a:t>03</a:t>
            </a:r>
          </a:p>
          <a:p>
            <a:pPr algn="ctr"/>
            <a:r>
              <a:rPr lang="en-US" sz="900" dirty="0">
                <a:solidFill>
                  <a:schemeClr val="bg1"/>
                </a:solidFill>
              </a:rPr>
              <a:t>OPTION</a:t>
            </a:r>
          </a:p>
        </p:txBody>
      </p:sp>
      <p:pic>
        <p:nvPicPr>
          <p:cNvPr id="25" name="Picture 24">
            <a:hlinkClick r:id="rId4"/>
            <a:extLst>
              <a:ext uri="{FF2B5EF4-FFF2-40B4-BE49-F238E27FC236}">
                <a16:creationId xmlns:a16="http://schemas.microsoft.com/office/drawing/2014/main" id="{18E8505C-A6D5-4CE5-B8DA-633583063F08}"/>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1930983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47" presetClass="entr" presetSubtype="0" fill="hold" grpId="0" nodeType="afterEffect">
                                  <p:stCondLst>
                                    <p:cond delay="0"/>
                                  </p:stCondLst>
                                  <p:childTnLst>
                                    <p:set>
                                      <p:cBhvr>
                                        <p:cTn id="10" dur="1" fill="hold">
                                          <p:stCondLst>
                                            <p:cond delay="0"/>
                                          </p:stCondLst>
                                        </p:cTn>
                                        <p:tgtEl>
                                          <p:spTgt spid="26"/>
                                        </p:tgtEl>
                                        <p:attrNameLst>
                                          <p:attrName>style.visibility</p:attrName>
                                        </p:attrNameLst>
                                      </p:cBhvr>
                                      <p:to>
                                        <p:strVal val="visible"/>
                                      </p:to>
                                    </p:set>
                                    <p:animEffect transition="in" filter="fade">
                                      <p:cBhvr>
                                        <p:cTn id="11" dur="1000"/>
                                        <p:tgtEl>
                                          <p:spTgt spid="26"/>
                                        </p:tgtEl>
                                      </p:cBhvr>
                                    </p:animEffect>
                                    <p:anim calcmode="lin" valueType="num">
                                      <p:cBhvr>
                                        <p:cTn id="12" dur="1000" fill="hold"/>
                                        <p:tgtEl>
                                          <p:spTgt spid="26"/>
                                        </p:tgtEl>
                                        <p:attrNameLst>
                                          <p:attrName>ppt_x</p:attrName>
                                        </p:attrNameLst>
                                      </p:cBhvr>
                                      <p:tavLst>
                                        <p:tav tm="0">
                                          <p:val>
                                            <p:strVal val="#ppt_x"/>
                                          </p:val>
                                        </p:tav>
                                        <p:tav tm="100000">
                                          <p:val>
                                            <p:strVal val="#ppt_x"/>
                                          </p:val>
                                        </p:tav>
                                      </p:tavLst>
                                    </p:anim>
                                    <p:anim calcmode="lin" valueType="num">
                                      <p:cBhvr>
                                        <p:cTn id="13" dur="1000" fill="hold"/>
                                        <p:tgtEl>
                                          <p:spTgt spid="26"/>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2" presetClass="entr" presetSubtype="2" fill="hold" nodeType="afterEffect">
                                  <p:stCondLst>
                                    <p:cond delay="0"/>
                                  </p:stCondLst>
                                  <p:childTnLst>
                                    <p:set>
                                      <p:cBhvr>
                                        <p:cTn id="16" dur="1" fill="hold">
                                          <p:stCondLst>
                                            <p:cond delay="0"/>
                                          </p:stCondLst>
                                        </p:cTn>
                                        <p:tgtEl>
                                          <p:spTgt spid="10"/>
                                        </p:tgtEl>
                                        <p:attrNameLst>
                                          <p:attrName>style.visibility</p:attrName>
                                        </p:attrNameLst>
                                      </p:cBhvr>
                                      <p:to>
                                        <p:strVal val="visible"/>
                                      </p:to>
                                    </p:set>
                                    <p:anim calcmode="lin" valueType="num">
                                      <p:cBhvr additive="base">
                                        <p:cTn id="17" dur="500" fill="hold"/>
                                        <p:tgtEl>
                                          <p:spTgt spid="10"/>
                                        </p:tgtEl>
                                        <p:attrNameLst>
                                          <p:attrName>ppt_x</p:attrName>
                                        </p:attrNameLst>
                                      </p:cBhvr>
                                      <p:tavLst>
                                        <p:tav tm="0">
                                          <p:val>
                                            <p:strVal val="1+#ppt_w/2"/>
                                          </p:val>
                                        </p:tav>
                                        <p:tav tm="100000">
                                          <p:val>
                                            <p:strVal val="#ppt_x"/>
                                          </p:val>
                                        </p:tav>
                                      </p:tavLst>
                                    </p:anim>
                                    <p:anim calcmode="lin" valueType="num">
                                      <p:cBhvr additive="base">
                                        <p:cTn id="18" dur="500" fill="hold"/>
                                        <p:tgtEl>
                                          <p:spTgt spid="10"/>
                                        </p:tgtEl>
                                        <p:attrNameLst>
                                          <p:attrName>ppt_y</p:attrName>
                                        </p:attrNameLst>
                                      </p:cBhvr>
                                      <p:tavLst>
                                        <p:tav tm="0">
                                          <p:val>
                                            <p:strVal val="#ppt_y"/>
                                          </p:val>
                                        </p:tav>
                                        <p:tav tm="100000">
                                          <p:val>
                                            <p:strVal val="#ppt_y"/>
                                          </p:val>
                                        </p:tav>
                                      </p:tavLst>
                                    </p:anim>
                                  </p:childTnLst>
                                </p:cTn>
                              </p:par>
                            </p:childTnLst>
                          </p:cTn>
                        </p:par>
                        <p:par>
                          <p:cTn id="19" fill="hold">
                            <p:stCondLst>
                              <p:cond delay="2000"/>
                            </p:stCondLst>
                            <p:childTnLst>
                              <p:par>
                                <p:cTn id="20" presetID="9" presetClass="entr" presetSubtype="0" fill="hold" grpId="0" nodeType="after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dissolve">
                                      <p:cBhvr>
                                        <p:cTn id="22" dur="1000"/>
                                        <p:tgtEl>
                                          <p:spTgt spid="9"/>
                                        </p:tgtEl>
                                      </p:cBhvr>
                                    </p:animEffect>
                                  </p:childTnLst>
                                </p:cTn>
                              </p:par>
                            </p:childTnLst>
                          </p:cTn>
                        </p:par>
                        <p:par>
                          <p:cTn id="23" fill="hold">
                            <p:stCondLst>
                              <p:cond delay="3000"/>
                            </p:stCondLst>
                            <p:childTnLst>
                              <p:par>
                                <p:cTn id="24" presetID="2" presetClass="entr" presetSubtype="4" fill="hold" grpId="0" nodeType="afterEffect">
                                  <p:stCondLst>
                                    <p:cond delay="0"/>
                                  </p:stCondLst>
                                  <p:childTnLst>
                                    <p:set>
                                      <p:cBhvr>
                                        <p:cTn id="25" dur="1" fill="hold">
                                          <p:stCondLst>
                                            <p:cond delay="0"/>
                                          </p:stCondLst>
                                        </p:cTn>
                                        <p:tgtEl>
                                          <p:spTgt spid="14"/>
                                        </p:tgtEl>
                                        <p:attrNameLst>
                                          <p:attrName>style.visibility</p:attrName>
                                        </p:attrNameLst>
                                      </p:cBhvr>
                                      <p:to>
                                        <p:strVal val="visible"/>
                                      </p:to>
                                    </p:set>
                                    <p:anim calcmode="lin" valueType="num">
                                      <p:cBhvr additive="base">
                                        <p:cTn id="26" dur="500" fill="hold"/>
                                        <p:tgtEl>
                                          <p:spTgt spid="14"/>
                                        </p:tgtEl>
                                        <p:attrNameLst>
                                          <p:attrName>ppt_x</p:attrName>
                                        </p:attrNameLst>
                                      </p:cBhvr>
                                      <p:tavLst>
                                        <p:tav tm="0">
                                          <p:val>
                                            <p:strVal val="#ppt_x"/>
                                          </p:val>
                                        </p:tav>
                                        <p:tav tm="100000">
                                          <p:val>
                                            <p:strVal val="#ppt_x"/>
                                          </p:val>
                                        </p:tav>
                                      </p:tavLst>
                                    </p:anim>
                                    <p:anim calcmode="lin" valueType="num">
                                      <p:cBhvr additive="base">
                                        <p:cTn id="27" dur="500" fill="hold"/>
                                        <p:tgtEl>
                                          <p:spTgt spid="14"/>
                                        </p:tgtEl>
                                        <p:attrNameLst>
                                          <p:attrName>ppt_y</p:attrName>
                                        </p:attrNameLst>
                                      </p:cBhvr>
                                      <p:tavLst>
                                        <p:tav tm="0">
                                          <p:val>
                                            <p:strVal val="1+#ppt_h/2"/>
                                          </p:val>
                                        </p:tav>
                                        <p:tav tm="100000">
                                          <p:val>
                                            <p:strVal val="#ppt_y"/>
                                          </p:val>
                                        </p:tav>
                                      </p:tavLst>
                                    </p:anim>
                                  </p:childTnLst>
                                </p:cTn>
                              </p:par>
                            </p:childTnLst>
                          </p:cTn>
                        </p:par>
                        <p:par>
                          <p:cTn id="28" fill="hold">
                            <p:stCondLst>
                              <p:cond delay="3500"/>
                            </p:stCondLst>
                            <p:childTnLst>
                              <p:par>
                                <p:cTn id="29" presetID="53" presetClass="entr" presetSubtype="16" fill="hold" nodeType="afterEffect">
                                  <p:stCondLst>
                                    <p:cond delay="0"/>
                                  </p:stCondLst>
                                  <p:childTnLst>
                                    <p:set>
                                      <p:cBhvr>
                                        <p:cTn id="30" dur="1" fill="hold">
                                          <p:stCondLst>
                                            <p:cond delay="0"/>
                                          </p:stCondLst>
                                        </p:cTn>
                                        <p:tgtEl>
                                          <p:spTgt spid="39"/>
                                        </p:tgtEl>
                                        <p:attrNameLst>
                                          <p:attrName>style.visibility</p:attrName>
                                        </p:attrNameLst>
                                      </p:cBhvr>
                                      <p:to>
                                        <p:strVal val="visible"/>
                                      </p:to>
                                    </p:set>
                                    <p:anim calcmode="lin" valueType="num">
                                      <p:cBhvr>
                                        <p:cTn id="31" dur="750" fill="hold"/>
                                        <p:tgtEl>
                                          <p:spTgt spid="39"/>
                                        </p:tgtEl>
                                        <p:attrNameLst>
                                          <p:attrName>ppt_w</p:attrName>
                                        </p:attrNameLst>
                                      </p:cBhvr>
                                      <p:tavLst>
                                        <p:tav tm="0">
                                          <p:val>
                                            <p:fltVal val="0"/>
                                          </p:val>
                                        </p:tav>
                                        <p:tav tm="100000">
                                          <p:val>
                                            <p:strVal val="#ppt_w"/>
                                          </p:val>
                                        </p:tav>
                                      </p:tavLst>
                                    </p:anim>
                                    <p:anim calcmode="lin" valueType="num">
                                      <p:cBhvr>
                                        <p:cTn id="32" dur="750" fill="hold"/>
                                        <p:tgtEl>
                                          <p:spTgt spid="39"/>
                                        </p:tgtEl>
                                        <p:attrNameLst>
                                          <p:attrName>ppt_h</p:attrName>
                                        </p:attrNameLst>
                                      </p:cBhvr>
                                      <p:tavLst>
                                        <p:tav tm="0">
                                          <p:val>
                                            <p:fltVal val="0"/>
                                          </p:val>
                                        </p:tav>
                                        <p:tav tm="100000">
                                          <p:val>
                                            <p:strVal val="#ppt_h"/>
                                          </p:val>
                                        </p:tav>
                                      </p:tavLst>
                                    </p:anim>
                                    <p:animEffect transition="in" filter="fade">
                                      <p:cBhvr>
                                        <p:cTn id="33" dur="750"/>
                                        <p:tgtEl>
                                          <p:spTgt spid="39"/>
                                        </p:tgtEl>
                                      </p:cBhvr>
                                    </p:animEffect>
                                  </p:childTnLst>
                                </p:cTn>
                              </p:par>
                              <p:par>
                                <p:cTn id="34" presetID="53" presetClass="entr" presetSubtype="16" fill="hold" grpId="0" nodeType="withEffect">
                                  <p:stCondLst>
                                    <p:cond delay="0"/>
                                  </p:stCondLst>
                                  <p:childTnLst>
                                    <p:set>
                                      <p:cBhvr>
                                        <p:cTn id="35" dur="1" fill="hold">
                                          <p:stCondLst>
                                            <p:cond delay="0"/>
                                          </p:stCondLst>
                                        </p:cTn>
                                        <p:tgtEl>
                                          <p:spTgt spid="27"/>
                                        </p:tgtEl>
                                        <p:attrNameLst>
                                          <p:attrName>style.visibility</p:attrName>
                                        </p:attrNameLst>
                                      </p:cBhvr>
                                      <p:to>
                                        <p:strVal val="visible"/>
                                      </p:to>
                                    </p:set>
                                    <p:anim calcmode="lin" valueType="num">
                                      <p:cBhvr>
                                        <p:cTn id="36" dur="750" fill="hold"/>
                                        <p:tgtEl>
                                          <p:spTgt spid="27"/>
                                        </p:tgtEl>
                                        <p:attrNameLst>
                                          <p:attrName>ppt_w</p:attrName>
                                        </p:attrNameLst>
                                      </p:cBhvr>
                                      <p:tavLst>
                                        <p:tav tm="0">
                                          <p:val>
                                            <p:fltVal val="0"/>
                                          </p:val>
                                        </p:tav>
                                        <p:tav tm="100000">
                                          <p:val>
                                            <p:strVal val="#ppt_w"/>
                                          </p:val>
                                        </p:tav>
                                      </p:tavLst>
                                    </p:anim>
                                    <p:anim calcmode="lin" valueType="num">
                                      <p:cBhvr>
                                        <p:cTn id="37" dur="750" fill="hold"/>
                                        <p:tgtEl>
                                          <p:spTgt spid="27"/>
                                        </p:tgtEl>
                                        <p:attrNameLst>
                                          <p:attrName>ppt_h</p:attrName>
                                        </p:attrNameLst>
                                      </p:cBhvr>
                                      <p:tavLst>
                                        <p:tav tm="0">
                                          <p:val>
                                            <p:fltVal val="0"/>
                                          </p:val>
                                        </p:tav>
                                        <p:tav tm="100000">
                                          <p:val>
                                            <p:strVal val="#ppt_h"/>
                                          </p:val>
                                        </p:tav>
                                      </p:tavLst>
                                    </p:anim>
                                    <p:animEffect transition="in" filter="fade">
                                      <p:cBhvr>
                                        <p:cTn id="38" dur="750"/>
                                        <p:tgtEl>
                                          <p:spTgt spid="27"/>
                                        </p:tgtEl>
                                      </p:cBhvr>
                                    </p:animEffect>
                                  </p:childTnLst>
                                </p:cTn>
                              </p:par>
                            </p:childTnLst>
                          </p:cTn>
                        </p:par>
                        <p:par>
                          <p:cTn id="39" fill="hold">
                            <p:stCondLst>
                              <p:cond delay="4250"/>
                            </p:stCondLst>
                            <p:childTnLst>
                              <p:par>
                                <p:cTn id="40" presetID="22" presetClass="entr" presetSubtype="1" fill="hold" grpId="0" nodeType="afterEffect">
                                  <p:stCondLst>
                                    <p:cond delay="0"/>
                                  </p:stCondLst>
                                  <p:childTnLst>
                                    <p:set>
                                      <p:cBhvr>
                                        <p:cTn id="41" dur="1" fill="hold">
                                          <p:stCondLst>
                                            <p:cond delay="0"/>
                                          </p:stCondLst>
                                        </p:cTn>
                                        <p:tgtEl>
                                          <p:spTgt spid="22"/>
                                        </p:tgtEl>
                                        <p:attrNameLst>
                                          <p:attrName>style.visibility</p:attrName>
                                        </p:attrNameLst>
                                      </p:cBhvr>
                                      <p:to>
                                        <p:strVal val="visible"/>
                                      </p:to>
                                    </p:set>
                                    <p:animEffect transition="in" filter="wipe(up)">
                                      <p:cBhvr>
                                        <p:cTn id="42" dur="500"/>
                                        <p:tgtEl>
                                          <p:spTgt spid="22"/>
                                        </p:tgtEl>
                                      </p:cBhvr>
                                    </p:animEffect>
                                  </p:childTnLst>
                                </p:cTn>
                              </p:par>
                            </p:childTnLst>
                          </p:cTn>
                        </p:par>
                        <p:par>
                          <p:cTn id="43" fill="hold">
                            <p:stCondLst>
                              <p:cond delay="4750"/>
                            </p:stCondLst>
                            <p:childTnLst>
                              <p:par>
                                <p:cTn id="44" presetID="53" presetClass="entr" presetSubtype="16" fill="hold" nodeType="afterEffect">
                                  <p:stCondLst>
                                    <p:cond delay="0"/>
                                  </p:stCondLst>
                                  <p:childTnLst>
                                    <p:set>
                                      <p:cBhvr>
                                        <p:cTn id="45" dur="1" fill="hold">
                                          <p:stCondLst>
                                            <p:cond delay="0"/>
                                          </p:stCondLst>
                                        </p:cTn>
                                        <p:tgtEl>
                                          <p:spTgt spid="36"/>
                                        </p:tgtEl>
                                        <p:attrNameLst>
                                          <p:attrName>style.visibility</p:attrName>
                                        </p:attrNameLst>
                                      </p:cBhvr>
                                      <p:to>
                                        <p:strVal val="visible"/>
                                      </p:to>
                                    </p:set>
                                    <p:anim calcmode="lin" valueType="num">
                                      <p:cBhvr>
                                        <p:cTn id="46" dur="750" fill="hold"/>
                                        <p:tgtEl>
                                          <p:spTgt spid="36"/>
                                        </p:tgtEl>
                                        <p:attrNameLst>
                                          <p:attrName>ppt_w</p:attrName>
                                        </p:attrNameLst>
                                      </p:cBhvr>
                                      <p:tavLst>
                                        <p:tav tm="0">
                                          <p:val>
                                            <p:fltVal val="0"/>
                                          </p:val>
                                        </p:tav>
                                        <p:tav tm="100000">
                                          <p:val>
                                            <p:strVal val="#ppt_w"/>
                                          </p:val>
                                        </p:tav>
                                      </p:tavLst>
                                    </p:anim>
                                    <p:anim calcmode="lin" valueType="num">
                                      <p:cBhvr>
                                        <p:cTn id="47" dur="750" fill="hold"/>
                                        <p:tgtEl>
                                          <p:spTgt spid="36"/>
                                        </p:tgtEl>
                                        <p:attrNameLst>
                                          <p:attrName>ppt_h</p:attrName>
                                        </p:attrNameLst>
                                      </p:cBhvr>
                                      <p:tavLst>
                                        <p:tav tm="0">
                                          <p:val>
                                            <p:fltVal val="0"/>
                                          </p:val>
                                        </p:tav>
                                        <p:tav tm="100000">
                                          <p:val>
                                            <p:strVal val="#ppt_h"/>
                                          </p:val>
                                        </p:tav>
                                      </p:tavLst>
                                    </p:anim>
                                    <p:animEffect transition="in" filter="fade">
                                      <p:cBhvr>
                                        <p:cTn id="48" dur="750"/>
                                        <p:tgtEl>
                                          <p:spTgt spid="36"/>
                                        </p:tgtEl>
                                      </p:cBhvr>
                                    </p:animEffect>
                                  </p:childTnLst>
                                </p:cTn>
                              </p:par>
                              <p:par>
                                <p:cTn id="49" presetID="53" presetClass="entr" presetSubtype="16" fill="hold" grpId="0" nodeType="withEffect">
                                  <p:stCondLst>
                                    <p:cond delay="0"/>
                                  </p:stCondLst>
                                  <p:childTnLst>
                                    <p:set>
                                      <p:cBhvr>
                                        <p:cTn id="50" dur="1" fill="hold">
                                          <p:stCondLst>
                                            <p:cond delay="0"/>
                                          </p:stCondLst>
                                        </p:cTn>
                                        <p:tgtEl>
                                          <p:spTgt spid="28"/>
                                        </p:tgtEl>
                                        <p:attrNameLst>
                                          <p:attrName>style.visibility</p:attrName>
                                        </p:attrNameLst>
                                      </p:cBhvr>
                                      <p:to>
                                        <p:strVal val="visible"/>
                                      </p:to>
                                    </p:set>
                                    <p:anim calcmode="lin" valueType="num">
                                      <p:cBhvr>
                                        <p:cTn id="51" dur="750" fill="hold"/>
                                        <p:tgtEl>
                                          <p:spTgt spid="28"/>
                                        </p:tgtEl>
                                        <p:attrNameLst>
                                          <p:attrName>ppt_w</p:attrName>
                                        </p:attrNameLst>
                                      </p:cBhvr>
                                      <p:tavLst>
                                        <p:tav tm="0">
                                          <p:val>
                                            <p:fltVal val="0"/>
                                          </p:val>
                                        </p:tav>
                                        <p:tav tm="100000">
                                          <p:val>
                                            <p:strVal val="#ppt_w"/>
                                          </p:val>
                                        </p:tav>
                                      </p:tavLst>
                                    </p:anim>
                                    <p:anim calcmode="lin" valueType="num">
                                      <p:cBhvr>
                                        <p:cTn id="52" dur="750" fill="hold"/>
                                        <p:tgtEl>
                                          <p:spTgt spid="28"/>
                                        </p:tgtEl>
                                        <p:attrNameLst>
                                          <p:attrName>ppt_h</p:attrName>
                                        </p:attrNameLst>
                                      </p:cBhvr>
                                      <p:tavLst>
                                        <p:tav tm="0">
                                          <p:val>
                                            <p:fltVal val="0"/>
                                          </p:val>
                                        </p:tav>
                                        <p:tav tm="100000">
                                          <p:val>
                                            <p:strVal val="#ppt_h"/>
                                          </p:val>
                                        </p:tav>
                                      </p:tavLst>
                                    </p:anim>
                                    <p:animEffect transition="in" filter="fade">
                                      <p:cBhvr>
                                        <p:cTn id="53" dur="750"/>
                                        <p:tgtEl>
                                          <p:spTgt spid="28"/>
                                        </p:tgtEl>
                                      </p:cBhvr>
                                    </p:animEffect>
                                  </p:childTnLst>
                                </p:cTn>
                              </p:par>
                            </p:childTnLst>
                          </p:cTn>
                        </p:par>
                        <p:par>
                          <p:cTn id="54" fill="hold">
                            <p:stCondLst>
                              <p:cond delay="5500"/>
                            </p:stCondLst>
                            <p:childTnLst>
                              <p:par>
                                <p:cTn id="55" presetID="22" presetClass="entr" presetSubtype="1" fill="hold" grpId="0" nodeType="afterEffect">
                                  <p:stCondLst>
                                    <p:cond delay="0"/>
                                  </p:stCondLst>
                                  <p:childTnLst>
                                    <p:set>
                                      <p:cBhvr>
                                        <p:cTn id="56" dur="1" fill="hold">
                                          <p:stCondLst>
                                            <p:cond delay="0"/>
                                          </p:stCondLst>
                                        </p:cTn>
                                        <p:tgtEl>
                                          <p:spTgt spid="23"/>
                                        </p:tgtEl>
                                        <p:attrNameLst>
                                          <p:attrName>style.visibility</p:attrName>
                                        </p:attrNameLst>
                                      </p:cBhvr>
                                      <p:to>
                                        <p:strVal val="visible"/>
                                      </p:to>
                                    </p:set>
                                    <p:animEffect transition="in" filter="wipe(up)">
                                      <p:cBhvr>
                                        <p:cTn id="57" dur="500"/>
                                        <p:tgtEl>
                                          <p:spTgt spid="23"/>
                                        </p:tgtEl>
                                      </p:cBhvr>
                                    </p:animEffect>
                                  </p:childTnLst>
                                </p:cTn>
                              </p:par>
                            </p:childTnLst>
                          </p:cTn>
                        </p:par>
                        <p:par>
                          <p:cTn id="58" fill="hold">
                            <p:stCondLst>
                              <p:cond delay="6000"/>
                            </p:stCondLst>
                            <p:childTnLst>
                              <p:par>
                                <p:cTn id="59" presetID="53" presetClass="entr" presetSubtype="16" fill="hold" nodeType="afterEffect">
                                  <p:stCondLst>
                                    <p:cond delay="0"/>
                                  </p:stCondLst>
                                  <p:childTnLst>
                                    <p:set>
                                      <p:cBhvr>
                                        <p:cTn id="60" dur="1" fill="hold">
                                          <p:stCondLst>
                                            <p:cond delay="0"/>
                                          </p:stCondLst>
                                        </p:cTn>
                                        <p:tgtEl>
                                          <p:spTgt spid="35"/>
                                        </p:tgtEl>
                                        <p:attrNameLst>
                                          <p:attrName>style.visibility</p:attrName>
                                        </p:attrNameLst>
                                      </p:cBhvr>
                                      <p:to>
                                        <p:strVal val="visible"/>
                                      </p:to>
                                    </p:set>
                                    <p:anim calcmode="lin" valueType="num">
                                      <p:cBhvr>
                                        <p:cTn id="61" dur="750" fill="hold"/>
                                        <p:tgtEl>
                                          <p:spTgt spid="35"/>
                                        </p:tgtEl>
                                        <p:attrNameLst>
                                          <p:attrName>ppt_w</p:attrName>
                                        </p:attrNameLst>
                                      </p:cBhvr>
                                      <p:tavLst>
                                        <p:tav tm="0">
                                          <p:val>
                                            <p:fltVal val="0"/>
                                          </p:val>
                                        </p:tav>
                                        <p:tav tm="100000">
                                          <p:val>
                                            <p:strVal val="#ppt_w"/>
                                          </p:val>
                                        </p:tav>
                                      </p:tavLst>
                                    </p:anim>
                                    <p:anim calcmode="lin" valueType="num">
                                      <p:cBhvr>
                                        <p:cTn id="62" dur="750" fill="hold"/>
                                        <p:tgtEl>
                                          <p:spTgt spid="35"/>
                                        </p:tgtEl>
                                        <p:attrNameLst>
                                          <p:attrName>ppt_h</p:attrName>
                                        </p:attrNameLst>
                                      </p:cBhvr>
                                      <p:tavLst>
                                        <p:tav tm="0">
                                          <p:val>
                                            <p:fltVal val="0"/>
                                          </p:val>
                                        </p:tav>
                                        <p:tav tm="100000">
                                          <p:val>
                                            <p:strVal val="#ppt_h"/>
                                          </p:val>
                                        </p:tav>
                                      </p:tavLst>
                                    </p:anim>
                                    <p:animEffect transition="in" filter="fade">
                                      <p:cBhvr>
                                        <p:cTn id="63" dur="750"/>
                                        <p:tgtEl>
                                          <p:spTgt spid="35"/>
                                        </p:tgtEl>
                                      </p:cBhvr>
                                    </p:animEffect>
                                  </p:childTnLst>
                                </p:cTn>
                              </p:par>
                              <p:par>
                                <p:cTn id="64" presetID="53" presetClass="entr" presetSubtype="16" fill="hold" grpId="0" nodeType="withEffect">
                                  <p:stCondLst>
                                    <p:cond delay="0"/>
                                  </p:stCondLst>
                                  <p:childTnLst>
                                    <p:set>
                                      <p:cBhvr>
                                        <p:cTn id="65" dur="1" fill="hold">
                                          <p:stCondLst>
                                            <p:cond delay="0"/>
                                          </p:stCondLst>
                                        </p:cTn>
                                        <p:tgtEl>
                                          <p:spTgt spid="29"/>
                                        </p:tgtEl>
                                        <p:attrNameLst>
                                          <p:attrName>style.visibility</p:attrName>
                                        </p:attrNameLst>
                                      </p:cBhvr>
                                      <p:to>
                                        <p:strVal val="visible"/>
                                      </p:to>
                                    </p:set>
                                    <p:anim calcmode="lin" valueType="num">
                                      <p:cBhvr>
                                        <p:cTn id="66" dur="750" fill="hold"/>
                                        <p:tgtEl>
                                          <p:spTgt spid="29"/>
                                        </p:tgtEl>
                                        <p:attrNameLst>
                                          <p:attrName>ppt_w</p:attrName>
                                        </p:attrNameLst>
                                      </p:cBhvr>
                                      <p:tavLst>
                                        <p:tav tm="0">
                                          <p:val>
                                            <p:fltVal val="0"/>
                                          </p:val>
                                        </p:tav>
                                        <p:tav tm="100000">
                                          <p:val>
                                            <p:strVal val="#ppt_w"/>
                                          </p:val>
                                        </p:tav>
                                      </p:tavLst>
                                    </p:anim>
                                    <p:anim calcmode="lin" valueType="num">
                                      <p:cBhvr>
                                        <p:cTn id="67" dur="750" fill="hold"/>
                                        <p:tgtEl>
                                          <p:spTgt spid="29"/>
                                        </p:tgtEl>
                                        <p:attrNameLst>
                                          <p:attrName>ppt_h</p:attrName>
                                        </p:attrNameLst>
                                      </p:cBhvr>
                                      <p:tavLst>
                                        <p:tav tm="0">
                                          <p:val>
                                            <p:fltVal val="0"/>
                                          </p:val>
                                        </p:tav>
                                        <p:tav tm="100000">
                                          <p:val>
                                            <p:strVal val="#ppt_h"/>
                                          </p:val>
                                        </p:tav>
                                      </p:tavLst>
                                    </p:anim>
                                    <p:animEffect transition="in" filter="fade">
                                      <p:cBhvr>
                                        <p:cTn id="68" dur="750"/>
                                        <p:tgtEl>
                                          <p:spTgt spid="29"/>
                                        </p:tgtEl>
                                      </p:cBhvr>
                                    </p:animEffect>
                                  </p:childTnLst>
                                </p:cTn>
                              </p:par>
                            </p:childTnLst>
                          </p:cTn>
                        </p:par>
                        <p:par>
                          <p:cTn id="69" fill="hold">
                            <p:stCondLst>
                              <p:cond delay="6750"/>
                            </p:stCondLst>
                            <p:childTnLst>
                              <p:par>
                                <p:cTn id="70" presetID="22" presetClass="entr" presetSubtype="1" fill="hold" grpId="0" nodeType="afterEffect">
                                  <p:stCondLst>
                                    <p:cond delay="0"/>
                                  </p:stCondLst>
                                  <p:childTnLst>
                                    <p:set>
                                      <p:cBhvr>
                                        <p:cTn id="71" dur="1" fill="hold">
                                          <p:stCondLst>
                                            <p:cond delay="0"/>
                                          </p:stCondLst>
                                        </p:cTn>
                                        <p:tgtEl>
                                          <p:spTgt spid="24"/>
                                        </p:tgtEl>
                                        <p:attrNameLst>
                                          <p:attrName>style.visibility</p:attrName>
                                        </p:attrNameLst>
                                      </p:cBhvr>
                                      <p:to>
                                        <p:strVal val="visible"/>
                                      </p:to>
                                    </p:set>
                                    <p:animEffect transition="in" filter="wipe(up)">
                                      <p:cBhvr>
                                        <p:cTn id="72"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8" grpId="0"/>
      <p:bldP spid="9" grpId="0" animBg="1"/>
      <p:bldP spid="22" grpId="0"/>
      <p:bldP spid="23" grpId="0"/>
      <p:bldP spid="24" grpId="0"/>
      <p:bldP spid="26" grpId="0"/>
      <p:bldP spid="27" grpId="0"/>
      <p:bldP spid="28" grpId="0"/>
      <p:bldP spid="29"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1608</TotalTime>
  <Words>1459</Words>
  <Application>Microsoft Office PowerPoint</Application>
  <PresentationFormat>Widescreen</PresentationFormat>
  <Paragraphs>73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342</cp:revision>
  <dcterms:created xsi:type="dcterms:W3CDTF">2016-09-28T22:08:47Z</dcterms:created>
  <dcterms:modified xsi:type="dcterms:W3CDTF">2019-03-28T15:41:45Z</dcterms:modified>
</cp:coreProperties>
</file>