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85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E7ECADE-76C4-4C29-A208-10B2EBC799BB}"/>
              </a:ext>
            </a:extLst>
          </p:cNvPr>
          <p:cNvSpPr txBox="1"/>
          <p:nvPr/>
        </p:nvSpPr>
        <p:spPr>
          <a:xfrm>
            <a:off x="3570446" y="1611336"/>
            <a:ext cx="4501055" cy="286232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675570C-0687-4589-AC39-6D42BA88F6E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Freeform: Shape 36">
            <a:extLst>
              <a:ext uri="{FF2B5EF4-FFF2-40B4-BE49-F238E27FC236}">
                <a16:creationId xmlns:a16="http://schemas.microsoft.com/office/drawing/2014/main" id="{CBEC3AE8-88AA-4E79-B2FD-A87C08C4963B}"/>
              </a:ext>
            </a:extLst>
          </p:cNvPr>
          <p:cNvSpPr/>
          <p:nvPr/>
        </p:nvSpPr>
        <p:spPr>
          <a:xfrm>
            <a:off x="8802111" y="773495"/>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2"/>
            <a:srcRect/>
            <a:stretch>
              <a:fillRect/>
            </a:stretch>
          </a:blipFill>
          <a:ln w="25400">
            <a:solidFill>
              <a:srgbClr val="CE8E4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Freeform: Shape 38">
            <a:extLst>
              <a:ext uri="{FF2B5EF4-FFF2-40B4-BE49-F238E27FC236}">
                <a16:creationId xmlns:a16="http://schemas.microsoft.com/office/drawing/2014/main" id="{06F65DE5-89A5-4C40-8386-07E24C3CF0FD}"/>
              </a:ext>
            </a:extLst>
          </p:cNvPr>
          <p:cNvSpPr/>
          <p:nvPr/>
        </p:nvSpPr>
        <p:spPr>
          <a:xfrm flipH="1">
            <a:off x="13138" y="1981200"/>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3"/>
            <a:srcRect/>
            <a:stretch>
              <a:fillRect/>
            </a:stretch>
          </a:blipFill>
          <a:ln w="25400">
            <a:solidFill>
              <a:srgbClr val="CE8E4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TextBox 40">
            <a:extLst>
              <a:ext uri="{FF2B5EF4-FFF2-40B4-BE49-F238E27FC236}">
                <a16:creationId xmlns:a16="http://schemas.microsoft.com/office/drawing/2014/main" id="{801BF816-1B30-4856-B954-FC1604238F8A}"/>
              </a:ext>
            </a:extLst>
          </p:cNvPr>
          <p:cNvSpPr txBox="1"/>
          <p:nvPr/>
        </p:nvSpPr>
        <p:spPr>
          <a:xfrm>
            <a:off x="3570446" y="4734099"/>
            <a:ext cx="7326154" cy="178510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pic>
        <p:nvPicPr>
          <p:cNvPr id="7" name="Picture 6">
            <a:hlinkClick r:id="rId4"/>
            <a:extLst>
              <a:ext uri="{FF2B5EF4-FFF2-40B4-BE49-F238E27FC236}">
                <a16:creationId xmlns:a16="http://schemas.microsoft.com/office/drawing/2014/main" id="{1326DF8C-ECE8-49BF-8A91-A38B7E20C5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967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fade">
                                      <p:cBhvr>
                                        <p:cTn id="15" dur="500"/>
                                        <p:tgtEl>
                                          <p:spTgt spid="18">
                                            <p:txEl>
                                              <p:pRg st="0" end="0"/>
                                            </p:txEl>
                                          </p:spTgt>
                                        </p:tgtEl>
                                      </p:cBhvr>
                                    </p:animEffect>
                                    <p:anim calcmode="lin" valueType="num">
                                      <p:cBhvr>
                                        <p:cTn id="16"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anim calcmode="lin" valueType="num">
                                      <p:cBhvr>
                                        <p:cTn id="22"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anim calcmode="lin" valueType="num">
                                      <p:cBhvr>
                                        <p:cTn id="28"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8">
                                            <p:txEl>
                                              <p:pRg st="5" end="5"/>
                                            </p:txEl>
                                          </p:spTgt>
                                        </p:tgtEl>
                                        <p:attrNameLst>
                                          <p:attrName>style.visibility</p:attrName>
                                        </p:attrNameLst>
                                      </p:cBhvr>
                                      <p:to>
                                        <p:strVal val="visible"/>
                                      </p:to>
                                    </p:set>
                                    <p:animEffect transition="in" filter="fade">
                                      <p:cBhvr>
                                        <p:cTn id="33" dur="500"/>
                                        <p:tgtEl>
                                          <p:spTgt spid="18">
                                            <p:txEl>
                                              <p:pRg st="5" end="5"/>
                                            </p:txEl>
                                          </p:spTgt>
                                        </p:tgtEl>
                                      </p:cBhvr>
                                    </p:animEffect>
                                    <p:anim calcmode="lin" valueType="num">
                                      <p:cBhvr>
                                        <p:cTn id="34"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41">
                                            <p:txEl>
                                              <p:pRg st="0" end="0"/>
                                            </p:txEl>
                                          </p:spTgt>
                                        </p:tgtEl>
                                        <p:attrNameLst>
                                          <p:attrName>style.visibility</p:attrName>
                                        </p:attrNameLst>
                                      </p:cBhvr>
                                      <p:to>
                                        <p:strVal val="visible"/>
                                      </p:to>
                                    </p:set>
                                    <p:animEffect transition="in" filter="fade">
                                      <p:cBhvr>
                                        <p:cTn id="43" dur="500"/>
                                        <p:tgtEl>
                                          <p:spTgt spid="41">
                                            <p:txEl>
                                              <p:pRg st="0" end="0"/>
                                            </p:txEl>
                                          </p:spTgt>
                                        </p:tgtEl>
                                      </p:cBhvr>
                                    </p:animEffect>
                                    <p:anim calcmode="lin" valueType="num">
                                      <p:cBhvr>
                                        <p:cTn id="44"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1">
                                            <p:txEl>
                                              <p:pRg st="2" end="2"/>
                                            </p:txEl>
                                          </p:spTgt>
                                        </p:tgtEl>
                                        <p:attrNameLst>
                                          <p:attrName>style.visibility</p:attrName>
                                        </p:attrNameLst>
                                      </p:cBhvr>
                                      <p:to>
                                        <p:strVal val="visible"/>
                                      </p:to>
                                    </p:set>
                                    <p:animEffect transition="in" filter="fade">
                                      <p:cBhvr>
                                        <p:cTn id="49" dur="500"/>
                                        <p:tgtEl>
                                          <p:spTgt spid="41">
                                            <p:txEl>
                                              <p:pRg st="2" end="2"/>
                                            </p:txEl>
                                          </p:spTgt>
                                        </p:tgtEl>
                                      </p:cBhvr>
                                    </p:animEffect>
                                    <p:anim calcmode="lin" valueType="num">
                                      <p:cBhvr>
                                        <p:cTn id="50"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41">
                                            <p:txEl>
                                              <p:pRg st="3" end="3"/>
                                            </p:txEl>
                                          </p:spTgt>
                                        </p:tgtEl>
                                        <p:attrNameLst>
                                          <p:attrName>style.visibility</p:attrName>
                                        </p:attrNameLst>
                                      </p:cBhvr>
                                      <p:to>
                                        <p:strVal val="visible"/>
                                      </p:to>
                                    </p:set>
                                    <p:animEffect transition="in" filter="fade">
                                      <p:cBhvr>
                                        <p:cTn id="55" dur="500"/>
                                        <p:tgtEl>
                                          <p:spTgt spid="41">
                                            <p:txEl>
                                              <p:pRg st="3" end="3"/>
                                            </p:txEl>
                                          </p:spTgt>
                                        </p:tgtEl>
                                      </p:cBhvr>
                                    </p:animEffect>
                                    <p:anim calcmode="lin" valueType="num">
                                      <p:cBhvr>
                                        <p:cTn id="56" dur="5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41">
                                            <p:txEl>
                                              <p:pRg st="5" end="5"/>
                                            </p:txEl>
                                          </p:spTgt>
                                        </p:tgtEl>
                                        <p:attrNameLst>
                                          <p:attrName>style.visibility</p:attrName>
                                        </p:attrNameLst>
                                      </p:cBhvr>
                                      <p:to>
                                        <p:strVal val="visible"/>
                                      </p:to>
                                    </p:set>
                                    <p:animEffect transition="in" filter="fade">
                                      <p:cBhvr>
                                        <p:cTn id="61" dur="500"/>
                                        <p:tgtEl>
                                          <p:spTgt spid="41">
                                            <p:txEl>
                                              <p:pRg st="5" end="5"/>
                                            </p:txEl>
                                          </p:spTgt>
                                        </p:tgtEl>
                                      </p:cBhvr>
                                    </p:animEffect>
                                    <p:anim calcmode="lin" valueType="num">
                                      <p:cBhvr>
                                        <p:cTn id="62" dur="500" fill="hold"/>
                                        <p:tgtEl>
                                          <p:spTgt spid="41">
                                            <p:txEl>
                                              <p:pRg st="5" end="5"/>
                                            </p:txEl>
                                          </p:spTgt>
                                        </p:tgtEl>
                                        <p:attrNameLst>
                                          <p:attrName>ppt_x</p:attrName>
                                        </p:attrNameLst>
                                      </p:cBhvr>
                                      <p:tavLst>
                                        <p:tav tm="0">
                                          <p:val>
                                            <p:strVal val="#ppt_x"/>
                                          </p:val>
                                        </p:tav>
                                        <p:tav tm="100000">
                                          <p:val>
                                            <p:strVal val="#ppt_x"/>
                                          </p:val>
                                        </p:tav>
                                      </p:tavLst>
                                    </p:anim>
                                    <p:anim calcmode="lin" valueType="num">
                                      <p:cBhvr>
                                        <p:cTn id="63" dur="500" fill="hold"/>
                                        <p:tgtEl>
                                          <p:spTgt spid="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20" grpId="0"/>
      <p:bldP spid="37" grpId="0" animBg="1"/>
      <p:bldP spid="39" grpId="0" animBg="1"/>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1434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2019-03-28T15:40:53Z</dcterms:modified>
</cp:coreProperties>
</file>