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9426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solidFill>
            <a:schemeClr val="bg1"/>
          </a:solidFill>
          <a:scene3d>
            <a:camera prst="orthographicFront">
              <a:rot lat="0" lon="0" rev="0"/>
            </a:camera>
            <a:lightRig rig="glow" dir="t">
              <a:rot lat="0" lon="0" rev="4800000"/>
            </a:lightRig>
          </a:scene3d>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solidFill>
            <a:schemeClr val="bg1"/>
          </a:solidFill>
          <a:scene3d>
            <a:camera prst="orthographicFront">
              <a:rot lat="0" lon="0" rev="0"/>
            </a:camera>
            <a:lightRig rig="glow" dir="t">
              <a:rot lat="0" lon="0" rev="4800000"/>
            </a:lightRig>
          </a:scene3d>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E04621"/>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4D4D4D"/>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CE8E40"/>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4D4D4D"/>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480679"/>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480679"/>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defTabSz="1219170">
              <a:spcBef>
                <a:spcPct val="20000"/>
              </a:spcBef>
              <a:defRPr/>
            </a:pPr>
            <a:endParaRPr lang="en-US" sz="4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D4D4D"/>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60CFF5B6-319B-4433-8C81-F734594CBF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4454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1500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2019-03-28T15:39:43Z</dcterms:modified>
</cp:coreProperties>
</file>