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1856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CE8E4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rgbClr val="CE8E40"/>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rgbClr val="E0462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E0462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E76C0F"/>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CF351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rgbClr val="E76C0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rgbClr val="CF3510"/>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39" name="Picture 38">
            <a:hlinkClick r:id="rId2"/>
            <a:extLst>
              <a:ext uri="{FF2B5EF4-FFF2-40B4-BE49-F238E27FC236}">
                <a16:creationId xmlns:a16="http://schemas.microsoft.com/office/drawing/2014/main" id="{71C1985F-8071-41B0-BF2D-A216E5D4E6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2622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750"/>
                                        <p:tgtEl>
                                          <p:spTgt spid="4"/>
                                        </p:tgtEl>
                                      </p:cBhvr>
                                    </p:animEffect>
                                  </p:childTnLst>
                                </p:cTn>
                              </p:par>
                            </p:childTnLst>
                          </p:cTn>
                        </p:par>
                        <p:par>
                          <p:cTn id="12" fill="hold">
                            <p:stCondLst>
                              <p:cond delay="1250"/>
                            </p:stCondLst>
                            <p:childTnLst>
                              <p:par>
                                <p:cTn id="13" presetID="31"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000" fill="hold"/>
                                        <p:tgtEl>
                                          <p:spTgt spid="13"/>
                                        </p:tgtEl>
                                        <p:attrNameLst>
                                          <p:attrName>ppt_w</p:attrName>
                                        </p:attrNameLst>
                                      </p:cBhvr>
                                      <p:tavLst>
                                        <p:tav tm="0">
                                          <p:val>
                                            <p:fltVal val="0"/>
                                          </p:val>
                                        </p:tav>
                                        <p:tav tm="100000">
                                          <p:val>
                                            <p:strVal val="#ppt_w"/>
                                          </p:val>
                                        </p:tav>
                                      </p:tavLst>
                                    </p:anim>
                                    <p:anim calcmode="lin" valueType="num">
                                      <p:cBhvr>
                                        <p:cTn id="22" dur="1000" fill="hold"/>
                                        <p:tgtEl>
                                          <p:spTgt spid="13"/>
                                        </p:tgtEl>
                                        <p:attrNameLst>
                                          <p:attrName>ppt_h</p:attrName>
                                        </p:attrNameLst>
                                      </p:cBhvr>
                                      <p:tavLst>
                                        <p:tav tm="0">
                                          <p:val>
                                            <p:fltVal val="0"/>
                                          </p:val>
                                        </p:tav>
                                        <p:tav tm="100000">
                                          <p:val>
                                            <p:strVal val="#ppt_h"/>
                                          </p:val>
                                        </p:tav>
                                      </p:tavLst>
                                    </p:anim>
                                    <p:anim calcmode="lin" valueType="num">
                                      <p:cBhvr>
                                        <p:cTn id="23" dur="1000" fill="hold"/>
                                        <p:tgtEl>
                                          <p:spTgt spid="13"/>
                                        </p:tgtEl>
                                        <p:attrNameLst>
                                          <p:attrName>style.rotation</p:attrName>
                                        </p:attrNameLst>
                                      </p:cBhvr>
                                      <p:tavLst>
                                        <p:tav tm="0">
                                          <p:val>
                                            <p:fltVal val="90"/>
                                          </p:val>
                                        </p:tav>
                                        <p:tav tm="100000">
                                          <p:val>
                                            <p:fltVal val="0"/>
                                          </p:val>
                                        </p:tav>
                                      </p:tavLst>
                                    </p:anim>
                                    <p:animEffect transition="in" filter="fade">
                                      <p:cBhvr>
                                        <p:cTn id="24" dur="1000"/>
                                        <p:tgtEl>
                                          <p:spTgt spid="13"/>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fltVal val="0"/>
                                          </p:val>
                                        </p:tav>
                                        <p:tav tm="100000">
                                          <p:val>
                                            <p:strVal val="#ppt_w"/>
                                          </p:val>
                                        </p:tav>
                                      </p:tavLst>
                                    </p:anim>
                                    <p:anim calcmode="lin" valueType="num">
                                      <p:cBhvr>
                                        <p:cTn id="28" dur="1000" fill="hold"/>
                                        <p:tgtEl>
                                          <p:spTgt spid="12"/>
                                        </p:tgtEl>
                                        <p:attrNameLst>
                                          <p:attrName>ppt_h</p:attrName>
                                        </p:attrNameLst>
                                      </p:cBhvr>
                                      <p:tavLst>
                                        <p:tav tm="0">
                                          <p:val>
                                            <p:fltVal val="0"/>
                                          </p:val>
                                        </p:tav>
                                        <p:tav tm="100000">
                                          <p:val>
                                            <p:strVal val="#ppt_h"/>
                                          </p:val>
                                        </p:tav>
                                      </p:tavLst>
                                    </p:anim>
                                    <p:anim calcmode="lin" valueType="num">
                                      <p:cBhvr>
                                        <p:cTn id="29" dur="1000" fill="hold"/>
                                        <p:tgtEl>
                                          <p:spTgt spid="12"/>
                                        </p:tgtEl>
                                        <p:attrNameLst>
                                          <p:attrName>style.rotation</p:attrName>
                                        </p:attrNameLst>
                                      </p:cBhvr>
                                      <p:tavLst>
                                        <p:tav tm="0">
                                          <p:val>
                                            <p:fltVal val="90"/>
                                          </p:val>
                                        </p:tav>
                                        <p:tav tm="100000">
                                          <p:val>
                                            <p:fltVal val="0"/>
                                          </p:val>
                                        </p:tav>
                                      </p:tavLst>
                                    </p:anim>
                                    <p:animEffect transition="in" filter="fade">
                                      <p:cBhvr>
                                        <p:cTn id="30" dur="1000"/>
                                        <p:tgtEl>
                                          <p:spTgt spid="12"/>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1000" fill="hold"/>
                                        <p:tgtEl>
                                          <p:spTgt spid="14"/>
                                        </p:tgtEl>
                                        <p:attrNameLst>
                                          <p:attrName>ppt_w</p:attrName>
                                        </p:attrNameLst>
                                      </p:cBhvr>
                                      <p:tavLst>
                                        <p:tav tm="0">
                                          <p:val>
                                            <p:fltVal val="0"/>
                                          </p:val>
                                        </p:tav>
                                        <p:tav tm="100000">
                                          <p:val>
                                            <p:strVal val="#ppt_w"/>
                                          </p:val>
                                        </p:tav>
                                      </p:tavLst>
                                    </p:anim>
                                    <p:anim calcmode="lin" valueType="num">
                                      <p:cBhvr>
                                        <p:cTn id="34" dur="1000" fill="hold"/>
                                        <p:tgtEl>
                                          <p:spTgt spid="14"/>
                                        </p:tgtEl>
                                        <p:attrNameLst>
                                          <p:attrName>ppt_h</p:attrName>
                                        </p:attrNameLst>
                                      </p:cBhvr>
                                      <p:tavLst>
                                        <p:tav tm="0">
                                          <p:val>
                                            <p:fltVal val="0"/>
                                          </p:val>
                                        </p:tav>
                                        <p:tav tm="100000">
                                          <p:val>
                                            <p:strVal val="#ppt_h"/>
                                          </p:val>
                                        </p:tav>
                                      </p:tavLst>
                                    </p:anim>
                                    <p:anim calcmode="lin" valueType="num">
                                      <p:cBhvr>
                                        <p:cTn id="35" dur="1000" fill="hold"/>
                                        <p:tgtEl>
                                          <p:spTgt spid="14"/>
                                        </p:tgtEl>
                                        <p:attrNameLst>
                                          <p:attrName>style.rotation</p:attrName>
                                        </p:attrNameLst>
                                      </p:cBhvr>
                                      <p:tavLst>
                                        <p:tav tm="0">
                                          <p:val>
                                            <p:fltVal val="90"/>
                                          </p:val>
                                        </p:tav>
                                        <p:tav tm="100000">
                                          <p:val>
                                            <p:fltVal val="0"/>
                                          </p:val>
                                        </p:tav>
                                      </p:tavLst>
                                    </p:anim>
                                    <p:animEffect transition="in" filter="fade">
                                      <p:cBhvr>
                                        <p:cTn id="36" dur="1000"/>
                                        <p:tgtEl>
                                          <p:spTgt spid="14"/>
                                        </p:tgtEl>
                                      </p:cBhvr>
                                    </p:animEffect>
                                  </p:childTnLst>
                                </p:cTn>
                              </p:par>
                            </p:childTnLst>
                          </p:cTn>
                        </p:par>
                        <p:par>
                          <p:cTn id="37" fill="hold">
                            <p:stCondLst>
                              <p:cond delay="2250"/>
                            </p:stCondLst>
                            <p:childTnLst>
                              <p:par>
                                <p:cTn id="38" presetID="53" presetClass="entr" presetSubtype="16"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childTnLst>
                          </p:cTn>
                        </p:par>
                        <p:par>
                          <p:cTn id="43" fill="hold">
                            <p:stCondLst>
                              <p:cond delay="2750"/>
                            </p:stCondLst>
                            <p:childTnLst>
                              <p:par>
                                <p:cTn id="44" presetID="53" presetClass="entr" presetSubtype="16" fill="hold" nodeType="afterEffect">
                                  <p:stCondLst>
                                    <p:cond delay="0"/>
                                  </p:stCondLst>
                                  <p:childTnLst>
                                    <p:set>
                                      <p:cBhvr>
                                        <p:cTn id="45" dur="1" fill="hold">
                                          <p:stCondLst>
                                            <p:cond delay="0"/>
                                          </p:stCondLst>
                                        </p:cTn>
                                        <p:tgtEl>
                                          <p:spTgt spid="22"/>
                                        </p:tgtEl>
                                        <p:attrNameLst>
                                          <p:attrName>style.visibility</p:attrName>
                                        </p:attrNameLst>
                                      </p:cBhvr>
                                      <p:to>
                                        <p:strVal val="visible"/>
                                      </p:to>
                                    </p:set>
                                    <p:anim calcmode="lin" valueType="num">
                                      <p:cBhvr>
                                        <p:cTn id="46" dur="500" fill="hold"/>
                                        <p:tgtEl>
                                          <p:spTgt spid="22"/>
                                        </p:tgtEl>
                                        <p:attrNameLst>
                                          <p:attrName>ppt_w</p:attrName>
                                        </p:attrNameLst>
                                      </p:cBhvr>
                                      <p:tavLst>
                                        <p:tav tm="0">
                                          <p:val>
                                            <p:fltVal val="0"/>
                                          </p:val>
                                        </p:tav>
                                        <p:tav tm="100000">
                                          <p:val>
                                            <p:strVal val="#ppt_w"/>
                                          </p:val>
                                        </p:tav>
                                      </p:tavLst>
                                    </p:anim>
                                    <p:anim calcmode="lin" valueType="num">
                                      <p:cBhvr>
                                        <p:cTn id="47" dur="500" fill="hold"/>
                                        <p:tgtEl>
                                          <p:spTgt spid="22"/>
                                        </p:tgtEl>
                                        <p:attrNameLst>
                                          <p:attrName>ppt_h</p:attrName>
                                        </p:attrNameLst>
                                      </p:cBhvr>
                                      <p:tavLst>
                                        <p:tav tm="0">
                                          <p:val>
                                            <p:fltVal val="0"/>
                                          </p:val>
                                        </p:tav>
                                        <p:tav tm="100000">
                                          <p:val>
                                            <p:strVal val="#ppt_h"/>
                                          </p:val>
                                        </p:tav>
                                      </p:tavLst>
                                    </p:anim>
                                    <p:animEffect transition="in" filter="fade">
                                      <p:cBhvr>
                                        <p:cTn id="48" dur="500"/>
                                        <p:tgtEl>
                                          <p:spTgt spid="22"/>
                                        </p:tgtEl>
                                      </p:cBhvr>
                                    </p:animEffect>
                                  </p:childTnLst>
                                </p:cTn>
                              </p:par>
                            </p:childTnLst>
                          </p:cTn>
                        </p:par>
                        <p:par>
                          <p:cTn id="49" fill="hold">
                            <p:stCondLst>
                              <p:cond delay="3250"/>
                            </p:stCondLst>
                            <p:childTnLst>
                              <p:par>
                                <p:cTn id="50" presetID="47" presetClass="entr" presetSubtype="0"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childTnLst>
                          </p:cTn>
                        </p:par>
                        <p:par>
                          <p:cTn id="55" fill="hold">
                            <p:stCondLst>
                              <p:cond delay="4250"/>
                            </p:stCondLst>
                            <p:childTnLst>
                              <p:par>
                                <p:cTn id="56" presetID="42" presetClass="entr" presetSubtype="0" fill="hold" grpId="0" nodeType="after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1000"/>
                                        <p:tgtEl>
                                          <p:spTgt spid="19"/>
                                        </p:tgtEl>
                                      </p:cBhvr>
                                    </p:animEffect>
                                    <p:anim calcmode="lin" valueType="num">
                                      <p:cBhvr>
                                        <p:cTn id="59" dur="1000" fill="hold"/>
                                        <p:tgtEl>
                                          <p:spTgt spid="19"/>
                                        </p:tgtEl>
                                        <p:attrNameLst>
                                          <p:attrName>ppt_x</p:attrName>
                                        </p:attrNameLst>
                                      </p:cBhvr>
                                      <p:tavLst>
                                        <p:tav tm="0">
                                          <p:val>
                                            <p:strVal val="#ppt_x"/>
                                          </p:val>
                                        </p:tav>
                                        <p:tav tm="100000">
                                          <p:val>
                                            <p:strVal val="#ppt_x"/>
                                          </p:val>
                                        </p:tav>
                                      </p:tavLst>
                                    </p:anim>
                                    <p:anim calcmode="lin" valueType="num">
                                      <p:cBhvr>
                                        <p:cTn id="60" dur="1000" fill="hold"/>
                                        <p:tgtEl>
                                          <p:spTgt spid="19"/>
                                        </p:tgtEl>
                                        <p:attrNameLst>
                                          <p:attrName>ppt_y</p:attrName>
                                        </p:attrNameLst>
                                      </p:cBhvr>
                                      <p:tavLst>
                                        <p:tav tm="0">
                                          <p:val>
                                            <p:strVal val="#ppt_y+.1"/>
                                          </p:val>
                                        </p:tav>
                                        <p:tav tm="100000">
                                          <p:val>
                                            <p:strVal val="#ppt_y"/>
                                          </p:val>
                                        </p:tav>
                                      </p:tavLst>
                                    </p:anim>
                                  </p:childTnLst>
                                </p:cTn>
                              </p:par>
                            </p:childTnLst>
                          </p:cTn>
                        </p:par>
                        <p:par>
                          <p:cTn id="61" fill="hold">
                            <p:stCondLst>
                              <p:cond delay="5250"/>
                            </p:stCondLst>
                            <p:childTnLst>
                              <p:par>
                                <p:cTn id="62" presetID="53" presetClass="entr" presetSubtype="16"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p:cTn id="64" dur="500" fill="hold"/>
                                        <p:tgtEl>
                                          <p:spTgt spid="27"/>
                                        </p:tgtEl>
                                        <p:attrNameLst>
                                          <p:attrName>ppt_w</p:attrName>
                                        </p:attrNameLst>
                                      </p:cBhvr>
                                      <p:tavLst>
                                        <p:tav tm="0">
                                          <p:val>
                                            <p:fltVal val="0"/>
                                          </p:val>
                                        </p:tav>
                                        <p:tav tm="100000">
                                          <p:val>
                                            <p:strVal val="#ppt_w"/>
                                          </p:val>
                                        </p:tav>
                                      </p:tavLst>
                                    </p:anim>
                                    <p:anim calcmode="lin" valueType="num">
                                      <p:cBhvr>
                                        <p:cTn id="65" dur="500" fill="hold"/>
                                        <p:tgtEl>
                                          <p:spTgt spid="27"/>
                                        </p:tgtEl>
                                        <p:attrNameLst>
                                          <p:attrName>ppt_h</p:attrName>
                                        </p:attrNameLst>
                                      </p:cBhvr>
                                      <p:tavLst>
                                        <p:tav tm="0">
                                          <p:val>
                                            <p:fltVal val="0"/>
                                          </p:val>
                                        </p:tav>
                                        <p:tav tm="100000">
                                          <p:val>
                                            <p:strVal val="#ppt_h"/>
                                          </p:val>
                                        </p:tav>
                                      </p:tavLst>
                                    </p:anim>
                                    <p:animEffect transition="in" filter="fade">
                                      <p:cBhvr>
                                        <p:cTn id="66" dur="500"/>
                                        <p:tgtEl>
                                          <p:spTgt spid="27"/>
                                        </p:tgtEl>
                                      </p:cBhvr>
                                    </p:animEffect>
                                  </p:childTnLst>
                                </p:cTn>
                              </p:par>
                              <p:par>
                                <p:cTn id="67" presetID="53" presetClass="entr" presetSubtype="16" fill="hold"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p:cTn id="69" dur="500" fill="hold"/>
                                        <p:tgtEl>
                                          <p:spTgt spid="28"/>
                                        </p:tgtEl>
                                        <p:attrNameLst>
                                          <p:attrName>ppt_w</p:attrName>
                                        </p:attrNameLst>
                                      </p:cBhvr>
                                      <p:tavLst>
                                        <p:tav tm="0">
                                          <p:val>
                                            <p:fltVal val="0"/>
                                          </p:val>
                                        </p:tav>
                                        <p:tav tm="100000">
                                          <p:val>
                                            <p:strVal val="#ppt_w"/>
                                          </p:val>
                                        </p:tav>
                                      </p:tavLst>
                                    </p:anim>
                                    <p:anim calcmode="lin" valueType="num">
                                      <p:cBhvr>
                                        <p:cTn id="70" dur="500" fill="hold"/>
                                        <p:tgtEl>
                                          <p:spTgt spid="28"/>
                                        </p:tgtEl>
                                        <p:attrNameLst>
                                          <p:attrName>ppt_h</p:attrName>
                                        </p:attrNameLst>
                                      </p:cBhvr>
                                      <p:tavLst>
                                        <p:tav tm="0">
                                          <p:val>
                                            <p:fltVal val="0"/>
                                          </p:val>
                                        </p:tav>
                                        <p:tav tm="100000">
                                          <p:val>
                                            <p:strVal val="#ppt_h"/>
                                          </p:val>
                                        </p:tav>
                                      </p:tavLst>
                                    </p:anim>
                                    <p:animEffect transition="in" filter="fade">
                                      <p:cBhvr>
                                        <p:cTn id="71" dur="500"/>
                                        <p:tgtEl>
                                          <p:spTgt spid="28"/>
                                        </p:tgtEl>
                                      </p:cBhvr>
                                    </p:animEffect>
                                  </p:childTnLst>
                                </p:cTn>
                              </p:par>
                            </p:childTnLst>
                          </p:cTn>
                        </p:par>
                        <p:par>
                          <p:cTn id="72" fill="hold">
                            <p:stCondLst>
                              <p:cond delay="5750"/>
                            </p:stCondLst>
                            <p:childTnLst>
                              <p:par>
                                <p:cTn id="73" presetID="42"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750"/>
                            </p:stCondLst>
                            <p:childTnLst>
                              <p:par>
                                <p:cTn id="79" presetID="47" presetClass="entr" presetSubtype="0"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fade">
                                      <p:cBhvr>
                                        <p:cTn id="81" dur="1000"/>
                                        <p:tgtEl>
                                          <p:spTgt spid="36"/>
                                        </p:tgtEl>
                                      </p:cBhvr>
                                    </p:animEffect>
                                    <p:anim calcmode="lin" valueType="num">
                                      <p:cBhvr>
                                        <p:cTn id="82" dur="1000" fill="hold"/>
                                        <p:tgtEl>
                                          <p:spTgt spid="36"/>
                                        </p:tgtEl>
                                        <p:attrNameLst>
                                          <p:attrName>ppt_x</p:attrName>
                                        </p:attrNameLst>
                                      </p:cBhvr>
                                      <p:tavLst>
                                        <p:tav tm="0">
                                          <p:val>
                                            <p:strVal val="#ppt_x"/>
                                          </p:val>
                                        </p:tav>
                                        <p:tav tm="100000">
                                          <p:val>
                                            <p:strVal val="#ppt_x"/>
                                          </p:val>
                                        </p:tav>
                                      </p:tavLst>
                                    </p:anim>
                                    <p:anim calcmode="lin" valueType="num">
                                      <p:cBhvr>
                                        <p:cTn id="83" dur="1000" fill="hold"/>
                                        <p:tgtEl>
                                          <p:spTgt spid="36"/>
                                        </p:tgtEl>
                                        <p:attrNameLst>
                                          <p:attrName>ppt_y</p:attrName>
                                        </p:attrNameLst>
                                      </p:cBhvr>
                                      <p:tavLst>
                                        <p:tav tm="0">
                                          <p:val>
                                            <p:strVal val="#ppt_y-.1"/>
                                          </p:val>
                                        </p:tav>
                                        <p:tav tm="100000">
                                          <p:val>
                                            <p:strVal val="#ppt_y"/>
                                          </p:val>
                                        </p:tav>
                                      </p:tavLst>
                                    </p:anim>
                                  </p:childTnLst>
                                </p:cTn>
                              </p:par>
                            </p:childTnLst>
                          </p:cTn>
                        </p:par>
                        <p:par>
                          <p:cTn id="84" fill="hold">
                            <p:stCondLst>
                              <p:cond delay="7750"/>
                            </p:stCondLst>
                            <p:childTnLst>
                              <p:par>
                                <p:cTn id="85" presetID="53" presetClass="entr" presetSubtype="1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fltVal val="0"/>
                                          </p:val>
                                        </p:tav>
                                        <p:tav tm="100000">
                                          <p:val>
                                            <p:strVal val="#ppt_w"/>
                                          </p:val>
                                        </p:tav>
                                      </p:tavLst>
                                    </p:anim>
                                    <p:anim calcmode="lin" valueType="num">
                                      <p:cBhvr>
                                        <p:cTn id="88" dur="500" fill="hold"/>
                                        <p:tgtEl>
                                          <p:spTgt spid="23"/>
                                        </p:tgtEl>
                                        <p:attrNameLst>
                                          <p:attrName>ppt_h</p:attrName>
                                        </p:attrNameLst>
                                      </p:cBhvr>
                                      <p:tavLst>
                                        <p:tav tm="0">
                                          <p:val>
                                            <p:fltVal val="0"/>
                                          </p:val>
                                        </p:tav>
                                        <p:tav tm="100000">
                                          <p:val>
                                            <p:strVal val="#ppt_h"/>
                                          </p:val>
                                        </p:tav>
                                      </p:tavLst>
                                    </p:anim>
                                    <p:animEffect transition="in" filter="fade">
                                      <p:cBhvr>
                                        <p:cTn id="89" dur="500"/>
                                        <p:tgtEl>
                                          <p:spTgt spid="23"/>
                                        </p:tgtEl>
                                      </p:cBhvr>
                                    </p:animEffect>
                                  </p:childTnLst>
                                </p:cTn>
                              </p:par>
                              <p:par>
                                <p:cTn id="90" presetID="53" presetClass="entr" presetSubtype="16" fill="hold" nodeType="withEffect">
                                  <p:stCondLst>
                                    <p:cond delay="0"/>
                                  </p:stCondLst>
                                  <p:childTnLst>
                                    <p:set>
                                      <p:cBhvr>
                                        <p:cTn id="91" dur="1" fill="hold">
                                          <p:stCondLst>
                                            <p:cond delay="0"/>
                                          </p:stCondLst>
                                        </p:cTn>
                                        <p:tgtEl>
                                          <p:spTgt spid="24"/>
                                        </p:tgtEl>
                                        <p:attrNameLst>
                                          <p:attrName>style.visibility</p:attrName>
                                        </p:attrNameLst>
                                      </p:cBhvr>
                                      <p:to>
                                        <p:strVal val="visible"/>
                                      </p:to>
                                    </p:set>
                                    <p:anim calcmode="lin" valueType="num">
                                      <p:cBhvr>
                                        <p:cTn id="92" dur="500" fill="hold"/>
                                        <p:tgtEl>
                                          <p:spTgt spid="24"/>
                                        </p:tgtEl>
                                        <p:attrNameLst>
                                          <p:attrName>ppt_w</p:attrName>
                                        </p:attrNameLst>
                                      </p:cBhvr>
                                      <p:tavLst>
                                        <p:tav tm="0">
                                          <p:val>
                                            <p:fltVal val="0"/>
                                          </p:val>
                                        </p:tav>
                                        <p:tav tm="100000">
                                          <p:val>
                                            <p:strVal val="#ppt_w"/>
                                          </p:val>
                                        </p:tav>
                                      </p:tavLst>
                                    </p:anim>
                                    <p:anim calcmode="lin" valueType="num">
                                      <p:cBhvr>
                                        <p:cTn id="93" dur="500" fill="hold"/>
                                        <p:tgtEl>
                                          <p:spTgt spid="24"/>
                                        </p:tgtEl>
                                        <p:attrNameLst>
                                          <p:attrName>ppt_h</p:attrName>
                                        </p:attrNameLst>
                                      </p:cBhvr>
                                      <p:tavLst>
                                        <p:tav tm="0">
                                          <p:val>
                                            <p:fltVal val="0"/>
                                          </p:val>
                                        </p:tav>
                                        <p:tav tm="100000">
                                          <p:val>
                                            <p:strVal val="#ppt_h"/>
                                          </p:val>
                                        </p:tav>
                                      </p:tavLst>
                                    </p:anim>
                                    <p:animEffect transition="in" filter="fade">
                                      <p:cBhvr>
                                        <p:cTn id="94" dur="500"/>
                                        <p:tgtEl>
                                          <p:spTgt spid="24"/>
                                        </p:tgtEl>
                                      </p:cBhvr>
                                    </p:animEffect>
                                  </p:childTnLst>
                                </p:cTn>
                              </p:par>
                            </p:childTnLst>
                          </p:cTn>
                        </p:par>
                        <p:par>
                          <p:cTn id="95" fill="hold">
                            <p:stCondLst>
                              <p:cond delay="8250"/>
                            </p:stCondLst>
                            <p:childTnLst>
                              <p:par>
                                <p:cTn id="96" presetID="47" presetClass="entr" presetSubtype="0" fill="hold" grpId="0" nodeType="after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fade">
                                      <p:cBhvr>
                                        <p:cTn id="98" dur="1000"/>
                                        <p:tgtEl>
                                          <p:spTgt spid="21"/>
                                        </p:tgtEl>
                                      </p:cBhvr>
                                    </p:animEffect>
                                    <p:anim calcmode="lin" valueType="num">
                                      <p:cBhvr>
                                        <p:cTn id="99" dur="1000" fill="hold"/>
                                        <p:tgtEl>
                                          <p:spTgt spid="21"/>
                                        </p:tgtEl>
                                        <p:attrNameLst>
                                          <p:attrName>ppt_x</p:attrName>
                                        </p:attrNameLst>
                                      </p:cBhvr>
                                      <p:tavLst>
                                        <p:tav tm="0">
                                          <p:val>
                                            <p:strVal val="#ppt_x"/>
                                          </p:val>
                                        </p:tav>
                                        <p:tav tm="100000">
                                          <p:val>
                                            <p:strVal val="#ppt_x"/>
                                          </p:val>
                                        </p:tav>
                                      </p:tavLst>
                                    </p:anim>
                                    <p:anim calcmode="lin" valueType="num">
                                      <p:cBhvr>
                                        <p:cTn id="100" dur="1000" fill="hold"/>
                                        <p:tgtEl>
                                          <p:spTgt spid="21"/>
                                        </p:tgtEl>
                                        <p:attrNameLst>
                                          <p:attrName>ppt_y</p:attrName>
                                        </p:attrNameLst>
                                      </p:cBhvr>
                                      <p:tavLst>
                                        <p:tav tm="0">
                                          <p:val>
                                            <p:strVal val="#ppt_y-.1"/>
                                          </p:val>
                                        </p:tav>
                                        <p:tav tm="100000">
                                          <p:val>
                                            <p:strVal val="#ppt_y"/>
                                          </p:val>
                                        </p:tav>
                                      </p:tavLst>
                                    </p:anim>
                                  </p:childTnLst>
                                </p:cTn>
                              </p:par>
                            </p:childTnLst>
                          </p:cTn>
                        </p:par>
                        <p:par>
                          <p:cTn id="101" fill="hold">
                            <p:stCondLst>
                              <p:cond delay="9250"/>
                            </p:stCondLst>
                            <p:childTnLst>
                              <p:par>
                                <p:cTn id="102" presetID="42" presetClass="entr" presetSubtype="0" fill="hold" grpId="0" nodeType="after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fade">
                                      <p:cBhvr>
                                        <p:cTn id="104" dur="1000"/>
                                        <p:tgtEl>
                                          <p:spTgt spid="20"/>
                                        </p:tgtEl>
                                      </p:cBhvr>
                                    </p:animEffect>
                                    <p:anim calcmode="lin" valueType="num">
                                      <p:cBhvr>
                                        <p:cTn id="105" dur="1000" fill="hold"/>
                                        <p:tgtEl>
                                          <p:spTgt spid="20"/>
                                        </p:tgtEl>
                                        <p:attrNameLst>
                                          <p:attrName>ppt_x</p:attrName>
                                        </p:attrNameLst>
                                      </p:cBhvr>
                                      <p:tavLst>
                                        <p:tav tm="0">
                                          <p:val>
                                            <p:strVal val="#ppt_x"/>
                                          </p:val>
                                        </p:tav>
                                        <p:tav tm="100000">
                                          <p:val>
                                            <p:strVal val="#ppt_x"/>
                                          </p:val>
                                        </p:tav>
                                      </p:tavLst>
                                    </p:anim>
                                    <p:anim calcmode="lin" valueType="num">
                                      <p:cBhvr>
                                        <p:cTn id="106" dur="1000" fill="hold"/>
                                        <p:tgtEl>
                                          <p:spTgt spid="20"/>
                                        </p:tgtEl>
                                        <p:attrNameLst>
                                          <p:attrName>ppt_y</p:attrName>
                                        </p:attrNameLst>
                                      </p:cBhvr>
                                      <p:tavLst>
                                        <p:tav tm="0">
                                          <p:val>
                                            <p:strVal val="#ppt_y+.1"/>
                                          </p:val>
                                        </p:tav>
                                        <p:tav tm="100000">
                                          <p:val>
                                            <p:strVal val="#ppt_y"/>
                                          </p:val>
                                        </p:tav>
                                      </p:tavLst>
                                    </p:anim>
                                  </p:childTnLst>
                                </p:cTn>
                              </p:par>
                            </p:childTnLst>
                          </p:cTn>
                        </p:par>
                        <p:par>
                          <p:cTn id="107" fill="hold">
                            <p:stCondLst>
                              <p:cond delay="10250"/>
                            </p:stCondLst>
                            <p:childTnLst>
                              <p:par>
                                <p:cTn id="108" presetID="53" presetClass="entr" presetSubtype="16" fill="hold" grpId="0" nodeType="afterEffect">
                                  <p:stCondLst>
                                    <p:cond delay="0"/>
                                  </p:stCondLst>
                                  <p:childTnLst>
                                    <p:set>
                                      <p:cBhvr>
                                        <p:cTn id="109" dur="1" fill="hold">
                                          <p:stCondLst>
                                            <p:cond delay="0"/>
                                          </p:stCondLst>
                                        </p:cTn>
                                        <p:tgtEl>
                                          <p:spTgt spid="31"/>
                                        </p:tgtEl>
                                        <p:attrNameLst>
                                          <p:attrName>style.visibility</p:attrName>
                                        </p:attrNameLst>
                                      </p:cBhvr>
                                      <p:to>
                                        <p:strVal val="visible"/>
                                      </p:to>
                                    </p:set>
                                    <p:anim calcmode="lin" valueType="num">
                                      <p:cBhvr>
                                        <p:cTn id="110" dur="500" fill="hold"/>
                                        <p:tgtEl>
                                          <p:spTgt spid="31"/>
                                        </p:tgtEl>
                                        <p:attrNameLst>
                                          <p:attrName>ppt_w</p:attrName>
                                        </p:attrNameLst>
                                      </p:cBhvr>
                                      <p:tavLst>
                                        <p:tav tm="0">
                                          <p:val>
                                            <p:fltVal val="0"/>
                                          </p:val>
                                        </p:tav>
                                        <p:tav tm="100000">
                                          <p:val>
                                            <p:strVal val="#ppt_w"/>
                                          </p:val>
                                        </p:tav>
                                      </p:tavLst>
                                    </p:anim>
                                    <p:anim calcmode="lin" valueType="num">
                                      <p:cBhvr>
                                        <p:cTn id="111" dur="500" fill="hold"/>
                                        <p:tgtEl>
                                          <p:spTgt spid="31"/>
                                        </p:tgtEl>
                                        <p:attrNameLst>
                                          <p:attrName>ppt_h</p:attrName>
                                        </p:attrNameLst>
                                      </p:cBhvr>
                                      <p:tavLst>
                                        <p:tav tm="0">
                                          <p:val>
                                            <p:fltVal val="0"/>
                                          </p:val>
                                        </p:tav>
                                        <p:tav tm="100000">
                                          <p:val>
                                            <p:strVal val="#ppt_h"/>
                                          </p:val>
                                        </p:tav>
                                      </p:tavLst>
                                    </p:anim>
                                    <p:animEffect transition="in" filter="fade">
                                      <p:cBhvr>
                                        <p:cTn id="112" dur="500"/>
                                        <p:tgtEl>
                                          <p:spTgt spid="31"/>
                                        </p:tgtEl>
                                      </p:cBhvr>
                                    </p:animEffect>
                                  </p:childTnLst>
                                </p:cTn>
                              </p:par>
                              <p:par>
                                <p:cTn id="113" presetID="53" presetClass="entr" presetSubtype="16" fill="hold" nodeType="withEffect">
                                  <p:stCondLst>
                                    <p:cond delay="0"/>
                                  </p:stCondLst>
                                  <p:childTnLst>
                                    <p:set>
                                      <p:cBhvr>
                                        <p:cTn id="114" dur="1" fill="hold">
                                          <p:stCondLst>
                                            <p:cond delay="0"/>
                                          </p:stCondLst>
                                        </p:cTn>
                                        <p:tgtEl>
                                          <p:spTgt spid="32"/>
                                        </p:tgtEl>
                                        <p:attrNameLst>
                                          <p:attrName>style.visibility</p:attrName>
                                        </p:attrNameLst>
                                      </p:cBhvr>
                                      <p:to>
                                        <p:strVal val="visible"/>
                                      </p:to>
                                    </p:set>
                                    <p:anim calcmode="lin" valueType="num">
                                      <p:cBhvr>
                                        <p:cTn id="115" dur="500" fill="hold"/>
                                        <p:tgtEl>
                                          <p:spTgt spid="32"/>
                                        </p:tgtEl>
                                        <p:attrNameLst>
                                          <p:attrName>ppt_w</p:attrName>
                                        </p:attrNameLst>
                                      </p:cBhvr>
                                      <p:tavLst>
                                        <p:tav tm="0">
                                          <p:val>
                                            <p:fltVal val="0"/>
                                          </p:val>
                                        </p:tav>
                                        <p:tav tm="100000">
                                          <p:val>
                                            <p:strVal val="#ppt_w"/>
                                          </p:val>
                                        </p:tav>
                                      </p:tavLst>
                                    </p:anim>
                                    <p:anim calcmode="lin" valueType="num">
                                      <p:cBhvr>
                                        <p:cTn id="116" dur="500" fill="hold"/>
                                        <p:tgtEl>
                                          <p:spTgt spid="32"/>
                                        </p:tgtEl>
                                        <p:attrNameLst>
                                          <p:attrName>ppt_h</p:attrName>
                                        </p:attrNameLst>
                                      </p:cBhvr>
                                      <p:tavLst>
                                        <p:tav tm="0">
                                          <p:val>
                                            <p:fltVal val="0"/>
                                          </p:val>
                                        </p:tav>
                                        <p:tav tm="100000">
                                          <p:val>
                                            <p:strVal val="#ppt_h"/>
                                          </p:val>
                                        </p:tav>
                                      </p:tavLst>
                                    </p:anim>
                                    <p:animEffect transition="in" filter="fade">
                                      <p:cBhvr>
                                        <p:cTn id="117" dur="500"/>
                                        <p:tgtEl>
                                          <p:spTgt spid="32"/>
                                        </p:tgtEl>
                                      </p:cBhvr>
                                    </p:animEffect>
                                  </p:childTnLst>
                                </p:cTn>
                              </p:par>
                            </p:childTnLst>
                          </p:cTn>
                        </p:par>
                        <p:par>
                          <p:cTn id="118" fill="hold">
                            <p:stCondLst>
                              <p:cond delay="10750"/>
                            </p:stCondLst>
                            <p:childTnLst>
                              <p:par>
                                <p:cTn id="119" presetID="42" presetClass="entr" presetSubtype="0" fill="hold" grpId="0" nodeType="after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fade">
                                      <p:cBhvr>
                                        <p:cTn id="121" dur="1000"/>
                                        <p:tgtEl>
                                          <p:spTgt spid="37"/>
                                        </p:tgtEl>
                                      </p:cBhvr>
                                    </p:animEffect>
                                    <p:anim calcmode="lin" valueType="num">
                                      <p:cBhvr>
                                        <p:cTn id="122" dur="1000" fill="hold"/>
                                        <p:tgtEl>
                                          <p:spTgt spid="37"/>
                                        </p:tgtEl>
                                        <p:attrNameLst>
                                          <p:attrName>ppt_x</p:attrName>
                                        </p:attrNameLst>
                                      </p:cBhvr>
                                      <p:tavLst>
                                        <p:tav tm="0">
                                          <p:val>
                                            <p:strVal val="#ppt_x"/>
                                          </p:val>
                                        </p:tav>
                                        <p:tav tm="100000">
                                          <p:val>
                                            <p:strVal val="#ppt_x"/>
                                          </p:val>
                                        </p:tav>
                                      </p:tavLst>
                                    </p:anim>
                                    <p:anim calcmode="lin" valueType="num">
                                      <p:cBhvr>
                                        <p:cTn id="123" dur="1000" fill="hold"/>
                                        <p:tgtEl>
                                          <p:spTgt spid="37"/>
                                        </p:tgtEl>
                                        <p:attrNameLst>
                                          <p:attrName>ppt_y</p:attrName>
                                        </p:attrNameLst>
                                      </p:cBhvr>
                                      <p:tavLst>
                                        <p:tav tm="0">
                                          <p:val>
                                            <p:strVal val="#ppt_y+.1"/>
                                          </p:val>
                                        </p:tav>
                                        <p:tav tm="100000">
                                          <p:val>
                                            <p:strVal val="#ppt_y"/>
                                          </p:val>
                                        </p:tav>
                                      </p:tavLst>
                                    </p:anim>
                                  </p:childTnLst>
                                </p:cTn>
                              </p:par>
                            </p:childTnLst>
                          </p:cTn>
                        </p:par>
                        <p:par>
                          <p:cTn id="124" fill="hold">
                            <p:stCondLst>
                              <p:cond delay="11750"/>
                            </p:stCondLst>
                            <p:childTnLst>
                              <p:par>
                                <p:cTn id="125" presetID="4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2019-03-28T15:34:00Z</dcterms:modified>
</cp:coreProperties>
</file>