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18560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0" name="Freeform: Shape 9">
            <a:extLst>
              <a:ext uri="{FF2B5EF4-FFF2-40B4-BE49-F238E27FC236}">
                <a16:creationId xmlns:a16="http://schemas.microsoft.com/office/drawing/2014/main" id="{70F5734C-DEA5-4B9A-A28D-A6DEB8F6062F}"/>
              </a:ext>
            </a:extLst>
          </p:cNvPr>
          <p:cNvSpPr>
            <a:spLocks noChangeAspect="1"/>
          </p:cNvSpPr>
          <p:nvPr/>
        </p:nvSpPr>
        <p:spPr>
          <a:xfrm>
            <a:off x="2569464" y="2438400"/>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373C631-E920-49DD-BB75-79AD173CD554}"/>
              </a:ext>
            </a:extLst>
          </p:cNvPr>
          <p:cNvSpPr>
            <a:spLocks noChangeAspect="1"/>
          </p:cNvSpPr>
          <p:nvPr/>
        </p:nvSpPr>
        <p:spPr>
          <a:xfrm>
            <a:off x="5943600" y="2435634"/>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CD04B8E8-8526-4740-AB64-959BD9A1CA52}"/>
              </a:ext>
            </a:extLst>
          </p:cNvPr>
          <p:cNvSpPr>
            <a:spLocks noChangeAspect="1"/>
          </p:cNvSpPr>
          <p:nvPr/>
        </p:nvSpPr>
        <p:spPr>
          <a:xfrm rot="10800000">
            <a:off x="4261104" y="3320607"/>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780C503E-2388-45E2-90B0-76BDAE2F272D}"/>
              </a:ext>
            </a:extLst>
          </p:cNvPr>
          <p:cNvSpPr>
            <a:spLocks noChangeAspect="1"/>
          </p:cNvSpPr>
          <p:nvPr/>
        </p:nvSpPr>
        <p:spPr>
          <a:xfrm rot="10800000">
            <a:off x="7635240" y="3319578"/>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463A0762-6558-4CEC-B5A9-BBDF5AC977CC}"/>
              </a:ext>
            </a:extLst>
          </p:cNvPr>
          <p:cNvCxnSpPr>
            <a:cxnSpLocks/>
          </p:cNvCxnSpPr>
          <p:nvPr/>
        </p:nvCxnSpPr>
        <p:spPr>
          <a:xfrm>
            <a:off x="2133600" y="3328416"/>
            <a:ext cx="7696200" cy="0"/>
          </a:xfrm>
          <a:prstGeom prst="line">
            <a:avLst/>
          </a:prstGeom>
          <a:ln w="44450">
            <a:solidFill>
              <a:schemeClr val="bg1"/>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D9AEB77D-4814-49B8-98DA-BEFA34424648}"/>
              </a:ext>
            </a:extLst>
          </p:cNvPr>
          <p:cNvSpPr>
            <a:spLocks noChangeAspect="1"/>
          </p:cNvSpPr>
          <p:nvPr/>
        </p:nvSpPr>
        <p:spPr>
          <a:xfrm>
            <a:off x="2729483" y="2633778"/>
            <a:ext cx="1371600" cy="1371600"/>
          </a:xfrm>
          <a:prstGeom prst="ellipse">
            <a:avLst/>
          </a:prstGeom>
          <a:solidFill>
            <a:srgbClr val="CE8E40"/>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7C8E6086-19F8-4F16-A7EA-6152DB224605}"/>
              </a:ext>
            </a:extLst>
          </p:cNvPr>
          <p:cNvGrpSpPr/>
          <p:nvPr/>
        </p:nvGrpSpPr>
        <p:grpSpPr>
          <a:xfrm>
            <a:off x="3049523" y="2953632"/>
            <a:ext cx="731520" cy="731520"/>
            <a:chOff x="3049523" y="2953632"/>
            <a:chExt cx="731520" cy="731520"/>
          </a:xfrm>
        </p:grpSpPr>
        <p:sp>
          <p:nvSpPr>
            <p:cNvPr id="16" name="Oval 15">
              <a:extLst>
                <a:ext uri="{FF2B5EF4-FFF2-40B4-BE49-F238E27FC236}">
                  <a16:creationId xmlns:a16="http://schemas.microsoft.com/office/drawing/2014/main" id="{E73358F2-A934-4F83-B9DE-6C0A90386BD9}"/>
                </a:ext>
              </a:extLst>
            </p:cNvPr>
            <p:cNvSpPr>
              <a:spLocks noChangeAspect="1"/>
            </p:cNvSpPr>
            <p:nvPr/>
          </p:nvSpPr>
          <p:spPr>
            <a:xfrm>
              <a:off x="3049523" y="2953632"/>
              <a:ext cx="731520" cy="73152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3B235075-C34D-4376-8C8C-AD1AD01B2A63}"/>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01</a:t>
              </a:r>
            </a:p>
          </p:txBody>
        </p:sp>
      </p:grpSp>
      <p:sp>
        <p:nvSpPr>
          <p:cNvPr id="18" name="Isosceles Triangle 17">
            <a:extLst>
              <a:ext uri="{FF2B5EF4-FFF2-40B4-BE49-F238E27FC236}">
                <a16:creationId xmlns:a16="http://schemas.microsoft.com/office/drawing/2014/main" id="{034D2B52-D3BE-4D91-A099-3132633840FA}"/>
              </a:ext>
            </a:extLst>
          </p:cNvPr>
          <p:cNvSpPr/>
          <p:nvPr/>
        </p:nvSpPr>
        <p:spPr>
          <a:xfrm rot="10800000">
            <a:off x="3277415" y="4081272"/>
            <a:ext cx="274320" cy="274320"/>
          </a:xfrm>
          <a:prstGeom prst="triangle">
            <a:avLst/>
          </a:prstGeom>
          <a:solidFill>
            <a:srgbClr val="CE8E40"/>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77C3C9B1-7038-4D30-AFE3-303C9D4E28F4}"/>
              </a:ext>
            </a:extLst>
          </p:cNvPr>
          <p:cNvSpPr txBox="1"/>
          <p:nvPr/>
        </p:nvSpPr>
        <p:spPr>
          <a:xfrm>
            <a:off x="2112722" y="4513854"/>
            <a:ext cx="2650844" cy="1677382"/>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200" dirty="0">
              <a:solidFill>
                <a:schemeClr val="bg1"/>
              </a:solidFill>
              <a:latin typeface="Candara" panose="020E0502030303020204" pitchFamily="34" charset="0"/>
            </a:endParaRPr>
          </a:p>
          <a:p>
            <a:pPr marL="285750" indent="-285750" algn="ctr">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20" name="TextBox 19">
            <a:extLst>
              <a:ext uri="{FF2B5EF4-FFF2-40B4-BE49-F238E27FC236}">
                <a16:creationId xmlns:a16="http://schemas.microsoft.com/office/drawing/2014/main" id="{C865325E-B793-4275-B1B7-788FAD67BADA}"/>
              </a:ext>
            </a:extLst>
          </p:cNvPr>
          <p:cNvSpPr txBox="1"/>
          <p:nvPr/>
        </p:nvSpPr>
        <p:spPr>
          <a:xfrm>
            <a:off x="5486858" y="4510128"/>
            <a:ext cx="2650844" cy="1677382"/>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200" dirty="0">
              <a:solidFill>
                <a:schemeClr val="bg1"/>
              </a:solidFill>
              <a:latin typeface="Candara" panose="020E0502030303020204" pitchFamily="34" charset="0"/>
            </a:endParaRPr>
          </a:p>
          <a:p>
            <a:pPr marL="285750" indent="-285750" algn="ctr">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21" name="Isosceles Triangle 20">
            <a:extLst>
              <a:ext uri="{FF2B5EF4-FFF2-40B4-BE49-F238E27FC236}">
                <a16:creationId xmlns:a16="http://schemas.microsoft.com/office/drawing/2014/main" id="{796C4AD6-4DB1-4D2A-AFDA-2D4D60032598}"/>
              </a:ext>
            </a:extLst>
          </p:cNvPr>
          <p:cNvSpPr/>
          <p:nvPr/>
        </p:nvSpPr>
        <p:spPr>
          <a:xfrm rot="10800000">
            <a:off x="6656020" y="4081272"/>
            <a:ext cx="274320" cy="274320"/>
          </a:xfrm>
          <a:prstGeom prst="triangle">
            <a:avLst/>
          </a:prstGeom>
          <a:solidFill>
            <a:srgbClr val="E0462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6D2FF01-792D-416B-BC27-67F69301C950}"/>
              </a:ext>
            </a:extLst>
          </p:cNvPr>
          <p:cNvSpPr>
            <a:spLocks noChangeAspect="1"/>
          </p:cNvSpPr>
          <p:nvPr/>
        </p:nvSpPr>
        <p:spPr>
          <a:xfrm>
            <a:off x="6114288" y="2632405"/>
            <a:ext cx="1371600" cy="1371600"/>
          </a:xfrm>
          <a:prstGeom prst="ellipse">
            <a:avLst/>
          </a:prstGeom>
          <a:solidFill>
            <a:srgbClr val="E04621"/>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2EA65EEF-0A4A-49ED-84EE-F7EED90CDADC}"/>
              </a:ext>
            </a:extLst>
          </p:cNvPr>
          <p:cNvGrpSpPr/>
          <p:nvPr/>
        </p:nvGrpSpPr>
        <p:grpSpPr>
          <a:xfrm>
            <a:off x="6434328" y="2952259"/>
            <a:ext cx="731520" cy="731520"/>
            <a:chOff x="3049523" y="2953632"/>
            <a:chExt cx="731520" cy="731520"/>
          </a:xfrm>
        </p:grpSpPr>
        <p:sp>
          <p:nvSpPr>
            <p:cNvPr id="25" name="Oval 24">
              <a:extLst>
                <a:ext uri="{FF2B5EF4-FFF2-40B4-BE49-F238E27FC236}">
                  <a16:creationId xmlns:a16="http://schemas.microsoft.com/office/drawing/2014/main" id="{ECCDE689-C5F4-4919-BF50-93423C124DAD}"/>
                </a:ext>
              </a:extLst>
            </p:cNvPr>
            <p:cNvSpPr>
              <a:spLocks noChangeAspect="1"/>
            </p:cNvSpPr>
            <p:nvPr/>
          </p:nvSpPr>
          <p:spPr>
            <a:xfrm>
              <a:off x="3049523" y="2953632"/>
              <a:ext cx="731520" cy="73152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 Box 10">
              <a:extLst>
                <a:ext uri="{FF2B5EF4-FFF2-40B4-BE49-F238E27FC236}">
                  <a16:creationId xmlns:a16="http://schemas.microsoft.com/office/drawing/2014/main" id="{A903BB00-CDB1-4B95-B4CE-04206E2ED51F}"/>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03</a:t>
              </a:r>
            </a:p>
          </p:txBody>
        </p:sp>
      </p:grpSp>
      <p:sp>
        <p:nvSpPr>
          <p:cNvPr id="27" name="Oval 26">
            <a:extLst>
              <a:ext uri="{FF2B5EF4-FFF2-40B4-BE49-F238E27FC236}">
                <a16:creationId xmlns:a16="http://schemas.microsoft.com/office/drawing/2014/main" id="{1191F35E-013E-454F-BC3C-FB5F2AFD860C}"/>
              </a:ext>
            </a:extLst>
          </p:cNvPr>
          <p:cNvSpPr>
            <a:spLocks noChangeAspect="1"/>
          </p:cNvSpPr>
          <p:nvPr/>
        </p:nvSpPr>
        <p:spPr>
          <a:xfrm>
            <a:off x="4433344" y="2632405"/>
            <a:ext cx="1371600" cy="1371600"/>
          </a:xfrm>
          <a:prstGeom prst="ellipse">
            <a:avLst/>
          </a:prstGeom>
          <a:solidFill>
            <a:srgbClr val="E76C0F"/>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52C7F204-411A-40B5-A3DD-F9B85B89DF3F}"/>
              </a:ext>
            </a:extLst>
          </p:cNvPr>
          <p:cNvGrpSpPr/>
          <p:nvPr/>
        </p:nvGrpSpPr>
        <p:grpSpPr>
          <a:xfrm>
            <a:off x="4753384" y="2952259"/>
            <a:ext cx="731520" cy="731520"/>
            <a:chOff x="3049523" y="2953632"/>
            <a:chExt cx="731520" cy="731520"/>
          </a:xfrm>
        </p:grpSpPr>
        <p:sp>
          <p:nvSpPr>
            <p:cNvPr id="29" name="Oval 28">
              <a:extLst>
                <a:ext uri="{FF2B5EF4-FFF2-40B4-BE49-F238E27FC236}">
                  <a16:creationId xmlns:a16="http://schemas.microsoft.com/office/drawing/2014/main" id="{7CC3F3F5-52DA-4965-98BD-F25411CBFD0A}"/>
                </a:ext>
              </a:extLst>
            </p:cNvPr>
            <p:cNvSpPr>
              <a:spLocks noChangeAspect="1"/>
            </p:cNvSpPr>
            <p:nvPr/>
          </p:nvSpPr>
          <p:spPr>
            <a:xfrm>
              <a:off x="3049523" y="2953632"/>
              <a:ext cx="731520" cy="73152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 Box 10">
              <a:extLst>
                <a:ext uri="{FF2B5EF4-FFF2-40B4-BE49-F238E27FC236}">
                  <a16:creationId xmlns:a16="http://schemas.microsoft.com/office/drawing/2014/main" id="{9397D41E-A95C-4CDC-8E7D-5582B89BF907}"/>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02</a:t>
              </a:r>
            </a:p>
          </p:txBody>
        </p:sp>
      </p:grpSp>
      <p:sp>
        <p:nvSpPr>
          <p:cNvPr id="31" name="Oval 30">
            <a:extLst>
              <a:ext uri="{FF2B5EF4-FFF2-40B4-BE49-F238E27FC236}">
                <a16:creationId xmlns:a16="http://schemas.microsoft.com/office/drawing/2014/main" id="{ACB3198D-CE21-4C5E-8C97-A81B00DE3F4F}"/>
              </a:ext>
            </a:extLst>
          </p:cNvPr>
          <p:cNvSpPr>
            <a:spLocks noChangeAspect="1"/>
          </p:cNvSpPr>
          <p:nvPr/>
        </p:nvSpPr>
        <p:spPr>
          <a:xfrm>
            <a:off x="7805927" y="2632405"/>
            <a:ext cx="1371600" cy="1371600"/>
          </a:xfrm>
          <a:prstGeom prst="ellipse">
            <a:avLst/>
          </a:prstGeom>
          <a:solidFill>
            <a:srgbClr val="CF3510"/>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79042801-3D13-4679-8936-9FDD674CD4EF}"/>
              </a:ext>
            </a:extLst>
          </p:cNvPr>
          <p:cNvGrpSpPr/>
          <p:nvPr/>
        </p:nvGrpSpPr>
        <p:grpSpPr>
          <a:xfrm>
            <a:off x="8125967" y="2952259"/>
            <a:ext cx="731520" cy="731520"/>
            <a:chOff x="3049523" y="2953632"/>
            <a:chExt cx="731520" cy="731520"/>
          </a:xfrm>
        </p:grpSpPr>
        <p:sp>
          <p:nvSpPr>
            <p:cNvPr id="33" name="Oval 32">
              <a:extLst>
                <a:ext uri="{FF2B5EF4-FFF2-40B4-BE49-F238E27FC236}">
                  <a16:creationId xmlns:a16="http://schemas.microsoft.com/office/drawing/2014/main" id="{AD1A51EF-BC22-47E8-A5C0-9BCBED047937}"/>
                </a:ext>
              </a:extLst>
            </p:cNvPr>
            <p:cNvSpPr>
              <a:spLocks noChangeAspect="1"/>
            </p:cNvSpPr>
            <p:nvPr/>
          </p:nvSpPr>
          <p:spPr>
            <a:xfrm>
              <a:off x="3049523" y="2953632"/>
              <a:ext cx="731520" cy="73152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 Box 10">
              <a:extLst>
                <a:ext uri="{FF2B5EF4-FFF2-40B4-BE49-F238E27FC236}">
                  <a16:creationId xmlns:a16="http://schemas.microsoft.com/office/drawing/2014/main" id="{EF005EB0-25C5-4AE4-B81C-D75C46E5A12E}"/>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04</a:t>
              </a:r>
            </a:p>
          </p:txBody>
        </p:sp>
      </p:grpSp>
      <p:sp>
        <p:nvSpPr>
          <p:cNvPr id="35" name="Isosceles Triangle 34">
            <a:extLst>
              <a:ext uri="{FF2B5EF4-FFF2-40B4-BE49-F238E27FC236}">
                <a16:creationId xmlns:a16="http://schemas.microsoft.com/office/drawing/2014/main" id="{03F6EA96-A007-40DF-804C-863B6C971B93}"/>
              </a:ext>
            </a:extLst>
          </p:cNvPr>
          <p:cNvSpPr/>
          <p:nvPr/>
        </p:nvSpPr>
        <p:spPr>
          <a:xfrm>
            <a:off x="4984063" y="2222981"/>
            <a:ext cx="274320" cy="274320"/>
          </a:xfrm>
          <a:prstGeom prst="triangle">
            <a:avLst/>
          </a:prstGeom>
          <a:solidFill>
            <a:srgbClr val="E76C0F"/>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83F5ED71-2EEC-456F-8775-69A8B1B04058}"/>
              </a:ext>
            </a:extLst>
          </p:cNvPr>
          <p:cNvSpPr txBox="1"/>
          <p:nvPr/>
        </p:nvSpPr>
        <p:spPr>
          <a:xfrm>
            <a:off x="4978287" y="1006460"/>
            <a:ext cx="3137743" cy="116955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7" name="Isosceles Triangle 36">
            <a:extLst>
              <a:ext uri="{FF2B5EF4-FFF2-40B4-BE49-F238E27FC236}">
                <a16:creationId xmlns:a16="http://schemas.microsoft.com/office/drawing/2014/main" id="{3F299AF7-E92A-4CA6-B004-D71E18C19495}"/>
              </a:ext>
            </a:extLst>
          </p:cNvPr>
          <p:cNvSpPr/>
          <p:nvPr/>
        </p:nvSpPr>
        <p:spPr>
          <a:xfrm>
            <a:off x="8336571" y="2226212"/>
            <a:ext cx="274320" cy="274320"/>
          </a:xfrm>
          <a:prstGeom prst="triangle">
            <a:avLst/>
          </a:prstGeom>
          <a:solidFill>
            <a:srgbClr val="CF3510"/>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8E2CF987-341A-4106-A703-F71A044A6EFC}"/>
              </a:ext>
            </a:extLst>
          </p:cNvPr>
          <p:cNvSpPr txBox="1"/>
          <p:nvPr/>
        </p:nvSpPr>
        <p:spPr>
          <a:xfrm>
            <a:off x="8328865" y="1006459"/>
            <a:ext cx="3137743" cy="116955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pic>
        <p:nvPicPr>
          <p:cNvPr id="39" name="Picture 38">
            <a:hlinkClick r:id="rId2"/>
            <a:extLst>
              <a:ext uri="{FF2B5EF4-FFF2-40B4-BE49-F238E27FC236}">
                <a16:creationId xmlns:a16="http://schemas.microsoft.com/office/drawing/2014/main" id="{71C1985F-8071-41B0-BF2D-A216E5D4E6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26227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750"/>
                                        <p:tgtEl>
                                          <p:spTgt spid="4"/>
                                        </p:tgtEl>
                                      </p:cBhvr>
                                    </p:animEffect>
                                  </p:childTnLst>
                                </p:cTn>
                              </p:par>
                            </p:childTnLst>
                          </p:cTn>
                        </p:par>
                        <p:par>
                          <p:cTn id="12" fill="hold">
                            <p:stCondLst>
                              <p:cond delay="1250"/>
                            </p:stCondLst>
                            <p:childTnLst>
                              <p:par>
                                <p:cTn id="13" presetID="31"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 calcmode="lin" valueType="num">
                                      <p:cBhvr>
                                        <p:cTn id="17" dur="1000" fill="hold"/>
                                        <p:tgtEl>
                                          <p:spTgt spid="10"/>
                                        </p:tgtEl>
                                        <p:attrNameLst>
                                          <p:attrName>style.rotation</p:attrName>
                                        </p:attrNameLst>
                                      </p:cBhvr>
                                      <p:tavLst>
                                        <p:tav tm="0">
                                          <p:val>
                                            <p:fltVal val="90"/>
                                          </p:val>
                                        </p:tav>
                                        <p:tav tm="100000">
                                          <p:val>
                                            <p:fltVal val="0"/>
                                          </p:val>
                                        </p:tav>
                                      </p:tavLst>
                                    </p:anim>
                                    <p:animEffect transition="in" filter="fade">
                                      <p:cBhvr>
                                        <p:cTn id="18" dur="1000"/>
                                        <p:tgtEl>
                                          <p:spTgt spid="10"/>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1000" fill="hold"/>
                                        <p:tgtEl>
                                          <p:spTgt spid="13"/>
                                        </p:tgtEl>
                                        <p:attrNameLst>
                                          <p:attrName>ppt_w</p:attrName>
                                        </p:attrNameLst>
                                      </p:cBhvr>
                                      <p:tavLst>
                                        <p:tav tm="0">
                                          <p:val>
                                            <p:fltVal val="0"/>
                                          </p:val>
                                        </p:tav>
                                        <p:tav tm="100000">
                                          <p:val>
                                            <p:strVal val="#ppt_w"/>
                                          </p:val>
                                        </p:tav>
                                      </p:tavLst>
                                    </p:anim>
                                    <p:anim calcmode="lin" valueType="num">
                                      <p:cBhvr>
                                        <p:cTn id="22" dur="1000" fill="hold"/>
                                        <p:tgtEl>
                                          <p:spTgt spid="13"/>
                                        </p:tgtEl>
                                        <p:attrNameLst>
                                          <p:attrName>ppt_h</p:attrName>
                                        </p:attrNameLst>
                                      </p:cBhvr>
                                      <p:tavLst>
                                        <p:tav tm="0">
                                          <p:val>
                                            <p:fltVal val="0"/>
                                          </p:val>
                                        </p:tav>
                                        <p:tav tm="100000">
                                          <p:val>
                                            <p:strVal val="#ppt_h"/>
                                          </p:val>
                                        </p:tav>
                                      </p:tavLst>
                                    </p:anim>
                                    <p:anim calcmode="lin" valueType="num">
                                      <p:cBhvr>
                                        <p:cTn id="23" dur="1000" fill="hold"/>
                                        <p:tgtEl>
                                          <p:spTgt spid="13"/>
                                        </p:tgtEl>
                                        <p:attrNameLst>
                                          <p:attrName>style.rotation</p:attrName>
                                        </p:attrNameLst>
                                      </p:cBhvr>
                                      <p:tavLst>
                                        <p:tav tm="0">
                                          <p:val>
                                            <p:fltVal val="90"/>
                                          </p:val>
                                        </p:tav>
                                        <p:tav tm="100000">
                                          <p:val>
                                            <p:fltVal val="0"/>
                                          </p:val>
                                        </p:tav>
                                      </p:tavLst>
                                    </p:anim>
                                    <p:animEffect transition="in" filter="fade">
                                      <p:cBhvr>
                                        <p:cTn id="24" dur="1000"/>
                                        <p:tgtEl>
                                          <p:spTgt spid="13"/>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1000" fill="hold"/>
                                        <p:tgtEl>
                                          <p:spTgt spid="12"/>
                                        </p:tgtEl>
                                        <p:attrNameLst>
                                          <p:attrName>ppt_w</p:attrName>
                                        </p:attrNameLst>
                                      </p:cBhvr>
                                      <p:tavLst>
                                        <p:tav tm="0">
                                          <p:val>
                                            <p:fltVal val="0"/>
                                          </p:val>
                                        </p:tav>
                                        <p:tav tm="100000">
                                          <p:val>
                                            <p:strVal val="#ppt_w"/>
                                          </p:val>
                                        </p:tav>
                                      </p:tavLst>
                                    </p:anim>
                                    <p:anim calcmode="lin" valueType="num">
                                      <p:cBhvr>
                                        <p:cTn id="28" dur="1000" fill="hold"/>
                                        <p:tgtEl>
                                          <p:spTgt spid="12"/>
                                        </p:tgtEl>
                                        <p:attrNameLst>
                                          <p:attrName>ppt_h</p:attrName>
                                        </p:attrNameLst>
                                      </p:cBhvr>
                                      <p:tavLst>
                                        <p:tav tm="0">
                                          <p:val>
                                            <p:fltVal val="0"/>
                                          </p:val>
                                        </p:tav>
                                        <p:tav tm="100000">
                                          <p:val>
                                            <p:strVal val="#ppt_h"/>
                                          </p:val>
                                        </p:tav>
                                      </p:tavLst>
                                    </p:anim>
                                    <p:anim calcmode="lin" valueType="num">
                                      <p:cBhvr>
                                        <p:cTn id="29" dur="1000" fill="hold"/>
                                        <p:tgtEl>
                                          <p:spTgt spid="12"/>
                                        </p:tgtEl>
                                        <p:attrNameLst>
                                          <p:attrName>style.rotation</p:attrName>
                                        </p:attrNameLst>
                                      </p:cBhvr>
                                      <p:tavLst>
                                        <p:tav tm="0">
                                          <p:val>
                                            <p:fltVal val="90"/>
                                          </p:val>
                                        </p:tav>
                                        <p:tav tm="100000">
                                          <p:val>
                                            <p:fltVal val="0"/>
                                          </p:val>
                                        </p:tav>
                                      </p:tavLst>
                                    </p:anim>
                                    <p:animEffect transition="in" filter="fade">
                                      <p:cBhvr>
                                        <p:cTn id="30" dur="1000"/>
                                        <p:tgtEl>
                                          <p:spTgt spid="12"/>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1000" fill="hold"/>
                                        <p:tgtEl>
                                          <p:spTgt spid="14"/>
                                        </p:tgtEl>
                                        <p:attrNameLst>
                                          <p:attrName>ppt_w</p:attrName>
                                        </p:attrNameLst>
                                      </p:cBhvr>
                                      <p:tavLst>
                                        <p:tav tm="0">
                                          <p:val>
                                            <p:fltVal val="0"/>
                                          </p:val>
                                        </p:tav>
                                        <p:tav tm="100000">
                                          <p:val>
                                            <p:strVal val="#ppt_w"/>
                                          </p:val>
                                        </p:tav>
                                      </p:tavLst>
                                    </p:anim>
                                    <p:anim calcmode="lin" valueType="num">
                                      <p:cBhvr>
                                        <p:cTn id="34" dur="1000" fill="hold"/>
                                        <p:tgtEl>
                                          <p:spTgt spid="14"/>
                                        </p:tgtEl>
                                        <p:attrNameLst>
                                          <p:attrName>ppt_h</p:attrName>
                                        </p:attrNameLst>
                                      </p:cBhvr>
                                      <p:tavLst>
                                        <p:tav tm="0">
                                          <p:val>
                                            <p:fltVal val="0"/>
                                          </p:val>
                                        </p:tav>
                                        <p:tav tm="100000">
                                          <p:val>
                                            <p:strVal val="#ppt_h"/>
                                          </p:val>
                                        </p:tav>
                                      </p:tavLst>
                                    </p:anim>
                                    <p:anim calcmode="lin" valueType="num">
                                      <p:cBhvr>
                                        <p:cTn id="35" dur="1000" fill="hold"/>
                                        <p:tgtEl>
                                          <p:spTgt spid="14"/>
                                        </p:tgtEl>
                                        <p:attrNameLst>
                                          <p:attrName>style.rotation</p:attrName>
                                        </p:attrNameLst>
                                      </p:cBhvr>
                                      <p:tavLst>
                                        <p:tav tm="0">
                                          <p:val>
                                            <p:fltVal val="90"/>
                                          </p:val>
                                        </p:tav>
                                        <p:tav tm="100000">
                                          <p:val>
                                            <p:fltVal val="0"/>
                                          </p:val>
                                        </p:tav>
                                      </p:tavLst>
                                    </p:anim>
                                    <p:animEffect transition="in" filter="fade">
                                      <p:cBhvr>
                                        <p:cTn id="36" dur="1000"/>
                                        <p:tgtEl>
                                          <p:spTgt spid="14"/>
                                        </p:tgtEl>
                                      </p:cBhvr>
                                    </p:animEffect>
                                  </p:childTnLst>
                                </p:cTn>
                              </p:par>
                            </p:childTnLst>
                          </p:cTn>
                        </p:par>
                        <p:par>
                          <p:cTn id="37" fill="hold">
                            <p:stCondLst>
                              <p:cond delay="2250"/>
                            </p:stCondLst>
                            <p:childTnLst>
                              <p:par>
                                <p:cTn id="38" presetID="53" presetClass="entr" presetSubtype="16"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p:cTn id="40" dur="500" fill="hold"/>
                                        <p:tgtEl>
                                          <p:spTgt spid="11"/>
                                        </p:tgtEl>
                                        <p:attrNameLst>
                                          <p:attrName>ppt_w</p:attrName>
                                        </p:attrNameLst>
                                      </p:cBhvr>
                                      <p:tavLst>
                                        <p:tav tm="0">
                                          <p:val>
                                            <p:fltVal val="0"/>
                                          </p:val>
                                        </p:tav>
                                        <p:tav tm="100000">
                                          <p:val>
                                            <p:strVal val="#ppt_w"/>
                                          </p:val>
                                        </p:tav>
                                      </p:tavLst>
                                    </p:anim>
                                    <p:anim calcmode="lin" valueType="num">
                                      <p:cBhvr>
                                        <p:cTn id="41" dur="500" fill="hold"/>
                                        <p:tgtEl>
                                          <p:spTgt spid="11"/>
                                        </p:tgtEl>
                                        <p:attrNameLst>
                                          <p:attrName>ppt_h</p:attrName>
                                        </p:attrNameLst>
                                      </p:cBhvr>
                                      <p:tavLst>
                                        <p:tav tm="0">
                                          <p:val>
                                            <p:fltVal val="0"/>
                                          </p:val>
                                        </p:tav>
                                        <p:tav tm="100000">
                                          <p:val>
                                            <p:strVal val="#ppt_h"/>
                                          </p:val>
                                        </p:tav>
                                      </p:tavLst>
                                    </p:anim>
                                    <p:animEffect transition="in" filter="fade">
                                      <p:cBhvr>
                                        <p:cTn id="42" dur="500"/>
                                        <p:tgtEl>
                                          <p:spTgt spid="11"/>
                                        </p:tgtEl>
                                      </p:cBhvr>
                                    </p:animEffect>
                                  </p:childTnLst>
                                </p:cTn>
                              </p:par>
                            </p:childTnLst>
                          </p:cTn>
                        </p:par>
                        <p:par>
                          <p:cTn id="43" fill="hold">
                            <p:stCondLst>
                              <p:cond delay="2750"/>
                            </p:stCondLst>
                            <p:childTnLst>
                              <p:par>
                                <p:cTn id="44" presetID="53" presetClass="entr" presetSubtype="16" fill="hold" nodeType="afterEffect">
                                  <p:stCondLst>
                                    <p:cond delay="0"/>
                                  </p:stCondLst>
                                  <p:childTnLst>
                                    <p:set>
                                      <p:cBhvr>
                                        <p:cTn id="45" dur="1" fill="hold">
                                          <p:stCondLst>
                                            <p:cond delay="0"/>
                                          </p:stCondLst>
                                        </p:cTn>
                                        <p:tgtEl>
                                          <p:spTgt spid="22"/>
                                        </p:tgtEl>
                                        <p:attrNameLst>
                                          <p:attrName>style.visibility</p:attrName>
                                        </p:attrNameLst>
                                      </p:cBhvr>
                                      <p:to>
                                        <p:strVal val="visible"/>
                                      </p:to>
                                    </p:set>
                                    <p:anim calcmode="lin" valueType="num">
                                      <p:cBhvr>
                                        <p:cTn id="46" dur="500" fill="hold"/>
                                        <p:tgtEl>
                                          <p:spTgt spid="22"/>
                                        </p:tgtEl>
                                        <p:attrNameLst>
                                          <p:attrName>ppt_w</p:attrName>
                                        </p:attrNameLst>
                                      </p:cBhvr>
                                      <p:tavLst>
                                        <p:tav tm="0">
                                          <p:val>
                                            <p:fltVal val="0"/>
                                          </p:val>
                                        </p:tav>
                                        <p:tav tm="100000">
                                          <p:val>
                                            <p:strVal val="#ppt_w"/>
                                          </p:val>
                                        </p:tav>
                                      </p:tavLst>
                                    </p:anim>
                                    <p:anim calcmode="lin" valueType="num">
                                      <p:cBhvr>
                                        <p:cTn id="47" dur="500" fill="hold"/>
                                        <p:tgtEl>
                                          <p:spTgt spid="22"/>
                                        </p:tgtEl>
                                        <p:attrNameLst>
                                          <p:attrName>ppt_h</p:attrName>
                                        </p:attrNameLst>
                                      </p:cBhvr>
                                      <p:tavLst>
                                        <p:tav tm="0">
                                          <p:val>
                                            <p:fltVal val="0"/>
                                          </p:val>
                                        </p:tav>
                                        <p:tav tm="100000">
                                          <p:val>
                                            <p:strVal val="#ppt_h"/>
                                          </p:val>
                                        </p:tav>
                                      </p:tavLst>
                                    </p:anim>
                                    <p:animEffect transition="in" filter="fade">
                                      <p:cBhvr>
                                        <p:cTn id="48" dur="500"/>
                                        <p:tgtEl>
                                          <p:spTgt spid="22"/>
                                        </p:tgtEl>
                                      </p:cBhvr>
                                    </p:animEffect>
                                  </p:childTnLst>
                                </p:cTn>
                              </p:par>
                            </p:childTnLst>
                          </p:cTn>
                        </p:par>
                        <p:par>
                          <p:cTn id="49" fill="hold">
                            <p:stCondLst>
                              <p:cond delay="3250"/>
                            </p:stCondLst>
                            <p:childTnLst>
                              <p:par>
                                <p:cTn id="50" presetID="47" presetClass="entr" presetSubtype="0"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1000"/>
                                        <p:tgtEl>
                                          <p:spTgt spid="18"/>
                                        </p:tgtEl>
                                      </p:cBhvr>
                                    </p:animEffect>
                                    <p:anim calcmode="lin" valueType="num">
                                      <p:cBhvr>
                                        <p:cTn id="53" dur="1000" fill="hold"/>
                                        <p:tgtEl>
                                          <p:spTgt spid="18"/>
                                        </p:tgtEl>
                                        <p:attrNameLst>
                                          <p:attrName>ppt_x</p:attrName>
                                        </p:attrNameLst>
                                      </p:cBhvr>
                                      <p:tavLst>
                                        <p:tav tm="0">
                                          <p:val>
                                            <p:strVal val="#ppt_x"/>
                                          </p:val>
                                        </p:tav>
                                        <p:tav tm="100000">
                                          <p:val>
                                            <p:strVal val="#ppt_x"/>
                                          </p:val>
                                        </p:tav>
                                      </p:tavLst>
                                    </p:anim>
                                    <p:anim calcmode="lin" valueType="num">
                                      <p:cBhvr>
                                        <p:cTn id="54" dur="1000" fill="hold"/>
                                        <p:tgtEl>
                                          <p:spTgt spid="18"/>
                                        </p:tgtEl>
                                        <p:attrNameLst>
                                          <p:attrName>ppt_y</p:attrName>
                                        </p:attrNameLst>
                                      </p:cBhvr>
                                      <p:tavLst>
                                        <p:tav tm="0">
                                          <p:val>
                                            <p:strVal val="#ppt_y-.1"/>
                                          </p:val>
                                        </p:tav>
                                        <p:tav tm="100000">
                                          <p:val>
                                            <p:strVal val="#ppt_y"/>
                                          </p:val>
                                        </p:tav>
                                      </p:tavLst>
                                    </p:anim>
                                  </p:childTnLst>
                                </p:cTn>
                              </p:par>
                            </p:childTnLst>
                          </p:cTn>
                        </p:par>
                        <p:par>
                          <p:cTn id="55" fill="hold">
                            <p:stCondLst>
                              <p:cond delay="4250"/>
                            </p:stCondLst>
                            <p:childTnLst>
                              <p:par>
                                <p:cTn id="56" presetID="42" presetClass="entr" presetSubtype="0" fill="hold" grpId="0" nodeType="after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1000"/>
                                        <p:tgtEl>
                                          <p:spTgt spid="19"/>
                                        </p:tgtEl>
                                      </p:cBhvr>
                                    </p:animEffect>
                                    <p:anim calcmode="lin" valueType="num">
                                      <p:cBhvr>
                                        <p:cTn id="59" dur="1000" fill="hold"/>
                                        <p:tgtEl>
                                          <p:spTgt spid="19"/>
                                        </p:tgtEl>
                                        <p:attrNameLst>
                                          <p:attrName>ppt_x</p:attrName>
                                        </p:attrNameLst>
                                      </p:cBhvr>
                                      <p:tavLst>
                                        <p:tav tm="0">
                                          <p:val>
                                            <p:strVal val="#ppt_x"/>
                                          </p:val>
                                        </p:tav>
                                        <p:tav tm="100000">
                                          <p:val>
                                            <p:strVal val="#ppt_x"/>
                                          </p:val>
                                        </p:tav>
                                      </p:tavLst>
                                    </p:anim>
                                    <p:anim calcmode="lin" valueType="num">
                                      <p:cBhvr>
                                        <p:cTn id="60" dur="1000" fill="hold"/>
                                        <p:tgtEl>
                                          <p:spTgt spid="19"/>
                                        </p:tgtEl>
                                        <p:attrNameLst>
                                          <p:attrName>ppt_y</p:attrName>
                                        </p:attrNameLst>
                                      </p:cBhvr>
                                      <p:tavLst>
                                        <p:tav tm="0">
                                          <p:val>
                                            <p:strVal val="#ppt_y+.1"/>
                                          </p:val>
                                        </p:tav>
                                        <p:tav tm="100000">
                                          <p:val>
                                            <p:strVal val="#ppt_y"/>
                                          </p:val>
                                        </p:tav>
                                      </p:tavLst>
                                    </p:anim>
                                  </p:childTnLst>
                                </p:cTn>
                              </p:par>
                            </p:childTnLst>
                          </p:cTn>
                        </p:par>
                        <p:par>
                          <p:cTn id="61" fill="hold">
                            <p:stCondLst>
                              <p:cond delay="5250"/>
                            </p:stCondLst>
                            <p:childTnLst>
                              <p:par>
                                <p:cTn id="62" presetID="53" presetClass="entr" presetSubtype="16" fill="hold" grpId="0" nodeType="afterEffect">
                                  <p:stCondLst>
                                    <p:cond delay="0"/>
                                  </p:stCondLst>
                                  <p:childTnLst>
                                    <p:set>
                                      <p:cBhvr>
                                        <p:cTn id="63" dur="1" fill="hold">
                                          <p:stCondLst>
                                            <p:cond delay="0"/>
                                          </p:stCondLst>
                                        </p:cTn>
                                        <p:tgtEl>
                                          <p:spTgt spid="27"/>
                                        </p:tgtEl>
                                        <p:attrNameLst>
                                          <p:attrName>style.visibility</p:attrName>
                                        </p:attrNameLst>
                                      </p:cBhvr>
                                      <p:to>
                                        <p:strVal val="visible"/>
                                      </p:to>
                                    </p:set>
                                    <p:anim calcmode="lin" valueType="num">
                                      <p:cBhvr>
                                        <p:cTn id="64" dur="500" fill="hold"/>
                                        <p:tgtEl>
                                          <p:spTgt spid="27"/>
                                        </p:tgtEl>
                                        <p:attrNameLst>
                                          <p:attrName>ppt_w</p:attrName>
                                        </p:attrNameLst>
                                      </p:cBhvr>
                                      <p:tavLst>
                                        <p:tav tm="0">
                                          <p:val>
                                            <p:fltVal val="0"/>
                                          </p:val>
                                        </p:tav>
                                        <p:tav tm="100000">
                                          <p:val>
                                            <p:strVal val="#ppt_w"/>
                                          </p:val>
                                        </p:tav>
                                      </p:tavLst>
                                    </p:anim>
                                    <p:anim calcmode="lin" valueType="num">
                                      <p:cBhvr>
                                        <p:cTn id="65" dur="500" fill="hold"/>
                                        <p:tgtEl>
                                          <p:spTgt spid="27"/>
                                        </p:tgtEl>
                                        <p:attrNameLst>
                                          <p:attrName>ppt_h</p:attrName>
                                        </p:attrNameLst>
                                      </p:cBhvr>
                                      <p:tavLst>
                                        <p:tav tm="0">
                                          <p:val>
                                            <p:fltVal val="0"/>
                                          </p:val>
                                        </p:tav>
                                        <p:tav tm="100000">
                                          <p:val>
                                            <p:strVal val="#ppt_h"/>
                                          </p:val>
                                        </p:tav>
                                      </p:tavLst>
                                    </p:anim>
                                    <p:animEffect transition="in" filter="fade">
                                      <p:cBhvr>
                                        <p:cTn id="66" dur="500"/>
                                        <p:tgtEl>
                                          <p:spTgt spid="27"/>
                                        </p:tgtEl>
                                      </p:cBhvr>
                                    </p:animEffect>
                                  </p:childTnLst>
                                </p:cTn>
                              </p:par>
                              <p:par>
                                <p:cTn id="67" presetID="53" presetClass="entr" presetSubtype="16" fill="hold" nodeType="withEffect">
                                  <p:stCondLst>
                                    <p:cond delay="0"/>
                                  </p:stCondLst>
                                  <p:childTnLst>
                                    <p:set>
                                      <p:cBhvr>
                                        <p:cTn id="68" dur="1" fill="hold">
                                          <p:stCondLst>
                                            <p:cond delay="0"/>
                                          </p:stCondLst>
                                        </p:cTn>
                                        <p:tgtEl>
                                          <p:spTgt spid="28"/>
                                        </p:tgtEl>
                                        <p:attrNameLst>
                                          <p:attrName>style.visibility</p:attrName>
                                        </p:attrNameLst>
                                      </p:cBhvr>
                                      <p:to>
                                        <p:strVal val="visible"/>
                                      </p:to>
                                    </p:set>
                                    <p:anim calcmode="lin" valueType="num">
                                      <p:cBhvr>
                                        <p:cTn id="69" dur="500" fill="hold"/>
                                        <p:tgtEl>
                                          <p:spTgt spid="28"/>
                                        </p:tgtEl>
                                        <p:attrNameLst>
                                          <p:attrName>ppt_w</p:attrName>
                                        </p:attrNameLst>
                                      </p:cBhvr>
                                      <p:tavLst>
                                        <p:tav tm="0">
                                          <p:val>
                                            <p:fltVal val="0"/>
                                          </p:val>
                                        </p:tav>
                                        <p:tav tm="100000">
                                          <p:val>
                                            <p:strVal val="#ppt_w"/>
                                          </p:val>
                                        </p:tav>
                                      </p:tavLst>
                                    </p:anim>
                                    <p:anim calcmode="lin" valueType="num">
                                      <p:cBhvr>
                                        <p:cTn id="70" dur="500" fill="hold"/>
                                        <p:tgtEl>
                                          <p:spTgt spid="28"/>
                                        </p:tgtEl>
                                        <p:attrNameLst>
                                          <p:attrName>ppt_h</p:attrName>
                                        </p:attrNameLst>
                                      </p:cBhvr>
                                      <p:tavLst>
                                        <p:tav tm="0">
                                          <p:val>
                                            <p:fltVal val="0"/>
                                          </p:val>
                                        </p:tav>
                                        <p:tav tm="100000">
                                          <p:val>
                                            <p:strVal val="#ppt_h"/>
                                          </p:val>
                                        </p:tav>
                                      </p:tavLst>
                                    </p:anim>
                                    <p:animEffect transition="in" filter="fade">
                                      <p:cBhvr>
                                        <p:cTn id="71" dur="500"/>
                                        <p:tgtEl>
                                          <p:spTgt spid="28"/>
                                        </p:tgtEl>
                                      </p:cBhvr>
                                    </p:animEffect>
                                  </p:childTnLst>
                                </p:cTn>
                              </p:par>
                            </p:childTnLst>
                          </p:cTn>
                        </p:par>
                        <p:par>
                          <p:cTn id="72" fill="hold">
                            <p:stCondLst>
                              <p:cond delay="5750"/>
                            </p:stCondLst>
                            <p:childTnLst>
                              <p:par>
                                <p:cTn id="73" presetID="42" presetClass="entr" presetSubtype="0"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1000"/>
                                        <p:tgtEl>
                                          <p:spTgt spid="35"/>
                                        </p:tgtEl>
                                      </p:cBhvr>
                                    </p:animEffect>
                                    <p:anim calcmode="lin" valueType="num">
                                      <p:cBhvr>
                                        <p:cTn id="76" dur="1000" fill="hold"/>
                                        <p:tgtEl>
                                          <p:spTgt spid="35"/>
                                        </p:tgtEl>
                                        <p:attrNameLst>
                                          <p:attrName>ppt_x</p:attrName>
                                        </p:attrNameLst>
                                      </p:cBhvr>
                                      <p:tavLst>
                                        <p:tav tm="0">
                                          <p:val>
                                            <p:strVal val="#ppt_x"/>
                                          </p:val>
                                        </p:tav>
                                        <p:tav tm="100000">
                                          <p:val>
                                            <p:strVal val="#ppt_x"/>
                                          </p:val>
                                        </p:tav>
                                      </p:tavLst>
                                    </p:anim>
                                    <p:anim calcmode="lin" valueType="num">
                                      <p:cBhvr>
                                        <p:cTn id="77" dur="1000" fill="hold"/>
                                        <p:tgtEl>
                                          <p:spTgt spid="35"/>
                                        </p:tgtEl>
                                        <p:attrNameLst>
                                          <p:attrName>ppt_y</p:attrName>
                                        </p:attrNameLst>
                                      </p:cBhvr>
                                      <p:tavLst>
                                        <p:tav tm="0">
                                          <p:val>
                                            <p:strVal val="#ppt_y+.1"/>
                                          </p:val>
                                        </p:tav>
                                        <p:tav tm="100000">
                                          <p:val>
                                            <p:strVal val="#ppt_y"/>
                                          </p:val>
                                        </p:tav>
                                      </p:tavLst>
                                    </p:anim>
                                  </p:childTnLst>
                                </p:cTn>
                              </p:par>
                            </p:childTnLst>
                          </p:cTn>
                        </p:par>
                        <p:par>
                          <p:cTn id="78" fill="hold">
                            <p:stCondLst>
                              <p:cond delay="6750"/>
                            </p:stCondLst>
                            <p:childTnLst>
                              <p:par>
                                <p:cTn id="79" presetID="47" presetClass="entr" presetSubtype="0" fill="hold" grpId="0" nodeType="afterEffect">
                                  <p:stCondLst>
                                    <p:cond delay="0"/>
                                  </p:stCondLst>
                                  <p:childTnLst>
                                    <p:set>
                                      <p:cBhvr>
                                        <p:cTn id="80" dur="1" fill="hold">
                                          <p:stCondLst>
                                            <p:cond delay="0"/>
                                          </p:stCondLst>
                                        </p:cTn>
                                        <p:tgtEl>
                                          <p:spTgt spid="36"/>
                                        </p:tgtEl>
                                        <p:attrNameLst>
                                          <p:attrName>style.visibility</p:attrName>
                                        </p:attrNameLst>
                                      </p:cBhvr>
                                      <p:to>
                                        <p:strVal val="visible"/>
                                      </p:to>
                                    </p:set>
                                    <p:animEffect transition="in" filter="fade">
                                      <p:cBhvr>
                                        <p:cTn id="81" dur="1000"/>
                                        <p:tgtEl>
                                          <p:spTgt spid="36"/>
                                        </p:tgtEl>
                                      </p:cBhvr>
                                    </p:animEffect>
                                    <p:anim calcmode="lin" valueType="num">
                                      <p:cBhvr>
                                        <p:cTn id="82" dur="1000" fill="hold"/>
                                        <p:tgtEl>
                                          <p:spTgt spid="36"/>
                                        </p:tgtEl>
                                        <p:attrNameLst>
                                          <p:attrName>ppt_x</p:attrName>
                                        </p:attrNameLst>
                                      </p:cBhvr>
                                      <p:tavLst>
                                        <p:tav tm="0">
                                          <p:val>
                                            <p:strVal val="#ppt_x"/>
                                          </p:val>
                                        </p:tav>
                                        <p:tav tm="100000">
                                          <p:val>
                                            <p:strVal val="#ppt_x"/>
                                          </p:val>
                                        </p:tav>
                                      </p:tavLst>
                                    </p:anim>
                                    <p:anim calcmode="lin" valueType="num">
                                      <p:cBhvr>
                                        <p:cTn id="83" dur="1000" fill="hold"/>
                                        <p:tgtEl>
                                          <p:spTgt spid="36"/>
                                        </p:tgtEl>
                                        <p:attrNameLst>
                                          <p:attrName>ppt_y</p:attrName>
                                        </p:attrNameLst>
                                      </p:cBhvr>
                                      <p:tavLst>
                                        <p:tav tm="0">
                                          <p:val>
                                            <p:strVal val="#ppt_y-.1"/>
                                          </p:val>
                                        </p:tav>
                                        <p:tav tm="100000">
                                          <p:val>
                                            <p:strVal val="#ppt_y"/>
                                          </p:val>
                                        </p:tav>
                                      </p:tavLst>
                                    </p:anim>
                                  </p:childTnLst>
                                </p:cTn>
                              </p:par>
                            </p:childTnLst>
                          </p:cTn>
                        </p:par>
                        <p:par>
                          <p:cTn id="84" fill="hold">
                            <p:stCondLst>
                              <p:cond delay="7750"/>
                            </p:stCondLst>
                            <p:childTnLst>
                              <p:par>
                                <p:cTn id="85" presetID="53" presetClass="entr" presetSubtype="16" fill="hold" grpId="0" nodeType="after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p:cTn id="87" dur="500" fill="hold"/>
                                        <p:tgtEl>
                                          <p:spTgt spid="23"/>
                                        </p:tgtEl>
                                        <p:attrNameLst>
                                          <p:attrName>ppt_w</p:attrName>
                                        </p:attrNameLst>
                                      </p:cBhvr>
                                      <p:tavLst>
                                        <p:tav tm="0">
                                          <p:val>
                                            <p:fltVal val="0"/>
                                          </p:val>
                                        </p:tav>
                                        <p:tav tm="100000">
                                          <p:val>
                                            <p:strVal val="#ppt_w"/>
                                          </p:val>
                                        </p:tav>
                                      </p:tavLst>
                                    </p:anim>
                                    <p:anim calcmode="lin" valueType="num">
                                      <p:cBhvr>
                                        <p:cTn id="88" dur="500" fill="hold"/>
                                        <p:tgtEl>
                                          <p:spTgt spid="23"/>
                                        </p:tgtEl>
                                        <p:attrNameLst>
                                          <p:attrName>ppt_h</p:attrName>
                                        </p:attrNameLst>
                                      </p:cBhvr>
                                      <p:tavLst>
                                        <p:tav tm="0">
                                          <p:val>
                                            <p:fltVal val="0"/>
                                          </p:val>
                                        </p:tav>
                                        <p:tav tm="100000">
                                          <p:val>
                                            <p:strVal val="#ppt_h"/>
                                          </p:val>
                                        </p:tav>
                                      </p:tavLst>
                                    </p:anim>
                                    <p:animEffect transition="in" filter="fade">
                                      <p:cBhvr>
                                        <p:cTn id="89" dur="500"/>
                                        <p:tgtEl>
                                          <p:spTgt spid="23"/>
                                        </p:tgtEl>
                                      </p:cBhvr>
                                    </p:animEffect>
                                  </p:childTnLst>
                                </p:cTn>
                              </p:par>
                              <p:par>
                                <p:cTn id="90" presetID="53" presetClass="entr" presetSubtype="16" fill="hold" nodeType="withEffect">
                                  <p:stCondLst>
                                    <p:cond delay="0"/>
                                  </p:stCondLst>
                                  <p:childTnLst>
                                    <p:set>
                                      <p:cBhvr>
                                        <p:cTn id="91" dur="1" fill="hold">
                                          <p:stCondLst>
                                            <p:cond delay="0"/>
                                          </p:stCondLst>
                                        </p:cTn>
                                        <p:tgtEl>
                                          <p:spTgt spid="24"/>
                                        </p:tgtEl>
                                        <p:attrNameLst>
                                          <p:attrName>style.visibility</p:attrName>
                                        </p:attrNameLst>
                                      </p:cBhvr>
                                      <p:to>
                                        <p:strVal val="visible"/>
                                      </p:to>
                                    </p:set>
                                    <p:anim calcmode="lin" valueType="num">
                                      <p:cBhvr>
                                        <p:cTn id="92" dur="500" fill="hold"/>
                                        <p:tgtEl>
                                          <p:spTgt spid="24"/>
                                        </p:tgtEl>
                                        <p:attrNameLst>
                                          <p:attrName>ppt_w</p:attrName>
                                        </p:attrNameLst>
                                      </p:cBhvr>
                                      <p:tavLst>
                                        <p:tav tm="0">
                                          <p:val>
                                            <p:fltVal val="0"/>
                                          </p:val>
                                        </p:tav>
                                        <p:tav tm="100000">
                                          <p:val>
                                            <p:strVal val="#ppt_w"/>
                                          </p:val>
                                        </p:tav>
                                      </p:tavLst>
                                    </p:anim>
                                    <p:anim calcmode="lin" valueType="num">
                                      <p:cBhvr>
                                        <p:cTn id="93" dur="500" fill="hold"/>
                                        <p:tgtEl>
                                          <p:spTgt spid="24"/>
                                        </p:tgtEl>
                                        <p:attrNameLst>
                                          <p:attrName>ppt_h</p:attrName>
                                        </p:attrNameLst>
                                      </p:cBhvr>
                                      <p:tavLst>
                                        <p:tav tm="0">
                                          <p:val>
                                            <p:fltVal val="0"/>
                                          </p:val>
                                        </p:tav>
                                        <p:tav tm="100000">
                                          <p:val>
                                            <p:strVal val="#ppt_h"/>
                                          </p:val>
                                        </p:tav>
                                      </p:tavLst>
                                    </p:anim>
                                    <p:animEffect transition="in" filter="fade">
                                      <p:cBhvr>
                                        <p:cTn id="94" dur="500"/>
                                        <p:tgtEl>
                                          <p:spTgt spid="24"/>
                                        </p:tgtEl>
                                      </p:cBhvr>
                                    </p:animEffect>
                                  </p:childTnLst>
                                </p:cTn>
                              </p:par>
                            </p:childTnLst>
                          </p:cTn>
                        </p:par>
                        <p:par>
                          <p:cTn id="95" fill="hold">
                            <p:stCondLst>
                              <p:cond delay="8250"/>
                            </p:stCondLst>
                            <p:childTnLst>
                              <p:par>
                                <p:cTn id="96" presetID="47" presetClass="entr" presetSubtype="0" fill="hold" grpId="0" nodeType="afterEffect">
                                  <p:stCondLst>
                                    <p:cond delay="0"/>
                                  </p:stCondLst>
                                  <p:childTnLst>
                                    <p:set>
                                      <p:cBhvr>
                                        <p:cTn id="97" dur="1" fill="hold">
                                          <p:stCondLst>
                                            <p:cond delay="0"/>
                                          </p:stCondLst>
                                        </p:cTn>
                                        <p:tgtEl>
                                          <p:spTgt spid="21"/>
                                        </p:tgtEl>
                                        <p:attrNameLst>
                                          <p:attrName>style.visibility</p:attrName>
                                        </p:attrNameLst>
                                      </p:cBhvr>
                                      <p:to>
                                        <p:strVal val="visible"/>
                                      </p:to>
                                    </p:set>
                                    <p:animEffect transition="in" filter="fade">
                                      <p:cBhvr>
                                        <p:cTn id="98" dur="1000"/>
                                        <p:tgtEl>
                                          <p:spTgt spid="21"/>
                                        </p:tgtEl>
                                      </p:cBhvr>
                                    </p:animEffect>
                                    <p:anim calcmode="lin" valueType="num">
                                      <p:cBhvr>
                                        <p:cTn id="99" dur="1000" fill="hold"/>
                                        <p:tgtEl>
                                          <p:spTgt spid="21"/>
                                        </p:tgtEl>
                                        <p:attrNameLst>
                                          <p:attrName>ppt_x</p:attrName>
                                        </p:attrNameLst>
                                      </p:cBhvr>
                                      <p:tavLst>
                                        <p:tav tm="0">
                                          <p:val>
                                            <p:strVal val="#ppt_x"/>
                                          </p:val>
                                        </p:tav>
                                        <p:tav tm="100000">
                                          <p:val>
                                            <p:strVal val="#ppt_x"/>
                                          </p:val>
                                        </p:tav>
                                      </p:tavLst>
                                    </p:anim>
                                    <p:anim calcmode="lin" valueType="num">
                                      <p:cBhvr>
                                        <p:cTn id="100" dur="1000" fill="hold"/>
                                        <p:tgtEl>
                                          <p:spTgt spid="21"/>
                                        </p:tgtEl>
                                        <p:attrNameLst>
                                          <p:attrName>ppt_y</p:attrName>
                                        </p:attrNameLst>
                                      </p:cBhvr>
                                      <p:tavLst>
                                        <p:tav tm="0">
                                          <p:val>
                                            <p:strVal val="#ppt_y-.1"/>
                                          </p:val>
                                        </p:tav>
                                        <p:tav tm="100000">
                                          <p:val>
                                            <p:strVal val="#ppt_y"/>
                                          </p:val>
                                        </p:tav>
                                      </p:tavLst>
                                    </p:anim>
                                  </p:childTnLst>
                                </p:cTn>
                              </p:par>
                            </p:childTnLst>
                          </p:cTn>
                        </p:par>
                        <p:par>
                          <p:cTn id="101" fill="hold">
                            <p:stCondLst>
                              <p:cond delay="9250"/>
                            </p:stCondLst>
                            <p:childTnLst>
                              <p:par>
                                <p:cTn id="102" presetID="42" presetClass="entr" presetSubtype="0" fill="hold" grpId="0" nodeType="afterEffect">
                                  <p:stCondLst>
                                    <p:cond delay="0"/>
                                  </p:stCondLst>
                                  <p:childTnLst>
                                    <p:set>
                                      <p:cBhvr>
                                        <p:cTn id="103" dur="1" fill="hold">
                                          <p:stCondLst>
                                            <p:cond delay="0"/>
                                          </p:stCondLst>
                                        </p:cTn>
                                        <p:tgtEl>
                                          <p:spTgt spid="20"/>
                                        </p:tgtEl>
                                        <p:attrNameLst>
                                          <p:attrName>style.visibility</p:attrName>
                                        </p:attrNameLst>
                                      </p:cBhvr>
                                      <p:to>
                                        <p:strVal val="visible"/>
                                      </p:to>
                                    </p:set>
                                    <p:animEffect transition="in" filter="fade">
                                      <p:cBhvr>
                                        <p:cTn id="104" dur="1000"/>
                                        <p:tgtEl>
                                          <p:spTgt spid="20"/>
                                        </p:tgtEl>
                                      </p:cBhvr>
                                    </p:animEffect>
                                    <p:anim calcmode="lin" valueType="num">
                                      <p:cBhvr>
                                        <p:cTn id="105" dur="1000" fill="hold"/>
                                        <p:tgtEl>
                                          <p:spTgt spid="20"/>
                                        </p:tgtEl>
                                        <p:attrNameLst>
                                          <p:attrName>ppt_x</p:attrName>
                                        </p:attrNameLst>
                                      </p:cBhvr>
                                      <p:tavLst>
                                        <p:tav tm="0">
                                          <p:val>
                                            <p:strVal val="#ppt_x"/>
                                          </p:val>
                                        </p:tav>
                                        <p:tav tm="100000">
                                          <p:val>
                                            <p:strVal val="#ppt_x"/>
                                          </p:val>
                                        </p:tav>
                                      </p:tavLst>
                                    </p:anim>
                                    <p:anim calcmode="lin" valueType="num">
                                      <p:cBhvr>
                                        <p:cTn id="106" dur="1000" fill="hold"/>
                                        <p:tgtEl>
                                          <p:spTgt spid="20"/>
                                        </p:tgtEl>
                                        <p:attrNameLst>
                                          <p:attrName>ppt_y</p:attrName>
                                        </p:attrNameLst>
                                      </p:cBhvr>
                                      <p:tavLst>
                                        <p:tav tm="0">
                                          <p:val>
                                            <p:strVal val="#ppt_y+.1"/>
                                          </p:val>
                                        </p:tav>
                                        <p:tav tm="100000">
                                          <p:val>
                                            <p:strVal val="#ppt_y"/>
                                          </p:val>
                                        </p:tav>
                                      </p:tavLst>
                                    </p:anim>
                                  </p:childTnLst>
                                </p:cTn>
                              </p:par>
                            </p:childTnLst>
                          </p:cTn>
                        </p:par>
                        <p:par>
                          <p:cTn id="107" fill="hold">
                            <p:stCondLst>
                              <p:cond delay="10250"/>
                            </p:stCondLst>
                            <p:childTnLst>
                              <p:par>
                                <p:cTn id="108" presetID="53" presetClass="entr" presetSubtype="16" fill="hold" grpId="0" nodeType="afterEffect">
                                  <p:stCondLst>
                                    <p:cond delay="0"/>
                                  </p:stCondLst>
                                  <p:childTnLst>
                                    <p:set>
                                      <p:cBhvr>
                                        <p:cTn id="109" dur="1" fill="hold">
                                          <p:stCondLst>
                                            <p:cond delay="0"/>
                                          </p:stCondLst>
                                        </p:cTn>
                                        <p:tgtEl>
                                          <p:spTgt spid="31"/>
                                        </p:tgtEl>
                                        <p:attrNameLst>
                                          <p:attrName>style.visibility</p:attrName>
                                        </p:attrNameLst>
                                      </p:cBhvr>
                                      <p:to>
                                        <p:strVal val="visible"/>
                                      </p:to>
                                    </p:set>
                                    <p:anim calcmode="lin" valueType="num">
                                      <p:cBhvr>
                                        <p:cTn id="110" dur="500" fill="hold"/>
                                        <p:tgtEl>
                                          <p:spTgt spid="31"/>
                                        </p:tgtEl>
                                        <p:attrNameLst>
                                          <p:attrName>ppt_w</p:attrName>
                                        </p:attrNameLst>
                                      </p:cBhvr>
                                      <p:tavLst>
                                        <p:tav tm="0">
                                          <p:val>
                                            <p:fltVal val="0"/>
                                          </p:val>
                                        </p:tav>
                                        <p:tav tm="100000">
                                          <p:val>
                                            <p:strVal val="#ppt_w"/>
                                          </p:val>
                                        </p:tav>
                                      </p:tavLst>
                                    </p:anim>
                                    <p:anim calcmode="lin" valueType="num">
                                      <p:cBhvr>
                                        <p:cTn id="111" dur="500" fill="hold"/>
                                        <p:tgtEl>
                                          <p:spTgt spid="31"/>
                                        </p:tgtEl>
                                        <p:attrNameLst>
                                          <p:attrName>ppt_h</p:attrName>
                                        </p:attrNameLst>
                                      </p:cBhvr>
                                      <p:tavLst>
                                        <p:tav tm="0">
                                          <p:val>
                                            <p:fltVal val="0"/>
                                          </p:val>
                                        </p:tav>
                                        <p:tav tm="100000">
                                          <p:val>
                                            <p:strVal val="#ppt_h"/>
                                          </p:val>
                                        </p:tav>
                                      </p:tavLst>
                                    </p:anim>
                                    <p:animEffect transition="in" filter="fade">
                                      <p:cBhvr>
                                        <p:cTn id="112" dur="500"/>
                                        <p:tgtEl>
                                          <p:spTgt spid="31"/>
                                        </p:tgtEl>
                                      </p:cBhvr>
                                    </p:animEffect>
                                  </p:childTnLst>
                                </p:cTn>
                              </p:par>
                              <p:par>
                                <p:cTn id="113" presetID="53" presetClass="entr" presetSubtype="16" fill="hold" nodeType="withEffect">
                                  <p:stCondLst>
                                    <p:cond delay="0"/>
                                  </p:stCondLst>
                                  <p:childTnLst>
                                    <p:set>
                                      <p:cBhvr>
                                        <p:cTn id="114" dur="1" fill="hold">
                                          <p:stCondLst>
                                            <p:cond delay="0"/>
                                          </p:stCondLst>
                                        </p:cTn>
                                        <p:tgtEl>
                                          <p:spTgt spid="32"/>
                                        </p:tgtEl>
                                        <p:attrNameLst>
                                          <p:attrName>style.visibility</p:attrName>
                                        </p:attrNameLst>
                                      </p:cBhvr>
                                      <p:to>
                                        <p:strVal val="visible"/>
                                      </p:to>
                                    </p:set>
                                    <p:anim calcmode="lin" valueType="num">
                                      <p:cBhvr>
                                        <p:cTn id="115" dur="500" fill="hold"/>
                                        <p:tgtEl>
                                          <p:spTgt spid="32"/>
                                        </p:tgtEl>
                                        <p:attrNameLst>
                                          <p:attrName>ppt_w</p:attrName>
                                        </p:attrNameLst>
                                      </p:cBhvr>
                                      <p:tavLst>
                                        <p:tav tm="0">
                                          <p:val>
                                            <p:fltVal val="0"/>
                                          </p:val>
                                        </p:tav>
                                        <p:tav tm="100000">
                                          <p:val>
                                            <p:strVal val="#ppt_w"/>
                                          </p:val>
                                        </p:tav>
                                      </p:tavLst>
                                    </p:anim>
                                    <p:anim calcmode="lin" valueType="num">
                                      <p:cBhvr>
                                        <p:cTn id="116" dur="500" fill="hold"/>
                                        <p:tgtEl>
                                          <p:spTgt spid="32"/>
                                        </p:tgtEl>
                                        <p:attrNameLst>
                                          <p:attrName>ppt_h</p:attrName>
                                        </p:attrNameLst>
                                      </p:cBhvr>
                                      <p:tavLst>
                                        <p:tav tm="0">
                                          <p:val>
                                            <p:fltVal val="0"/>
                                          </p:val>
                                        </p:tav>
                                        <p:tav tm="100000">
                                          <p:val>
                                            <p:strVal val="#ppt_h"/>
                                          </p:val>
                                        </p:tav>
                                      </p:tavLst>
                                    </p:anim>
                                    <p:animEffect transition="in" filter="fade">
                                      <p:cBhvr>
                                        <p:cTn id="117" dur="500"/>
                                        <p:tgtEl>
                                          <p:spTgt spid="32"/>
                                        </p:tgtEl>
                                      </p:cBhvr>
                                    </p:animEffect>
                                  </p:childTnLst>
                                </p:cTn>
                              </p:par>
                            </p:childTnLst>
                          </p:cTn>
                        </p:par>
                        <p:par>
                          <p:cTn id="118" fill="hold">
                            <p:stCondLst>
                              <p:cond delay="10750"/>
                            </p:stCondLst>
                            <p:childTnLst>
                              <p:par>
                                <p:cTn id="119" presetID="42" presetClass="entr" presetSubtype="0" fill="hold" grpId="0" nodeType="afterEffect">
                                  <p:stCondLst>
                                    <p:cond delay="0"/>
                                  </p:stCondLst>
                                  <p:childTnLst>
                                    <p:set>
                                      <p:cBhvr>
                                        <p:cTn id="120" dur="1" fill="hold">
                                          <p:stCondLst>
                                            <p:cond delay="0"/>
                                          </p:stCondLst>
                                        </p:cTn>
                                        <p:tgtEl>
                                          <p:spTgt spid="37"/>
                                        </p:tgtEl>
                                        <p:attrNameLst>
                                          <p:attrName>style.visibility</p:attrName>
                                        </p:attrNameLst>
                                      </p:cBhvr>
                                      <p:to>
                                        <p:strVal val="visible"/>
                                      </p:to>
                                    </p:set>
                                    <p:animEffect transition="in" filter="fade">
                                      <p:cBhvr>
                                        <p:cTn id="121" dur="1000"/>
                                        <p:tgtEl>
                                          <p:spTgt spid="37"/>
                                        </p:tgtEl>
                                      </p:cBhvr>
                                    </p:animEffect>
                                    <p:anim calcmode="lin" valueType="num">
                                      <p:cBhvr>
                                        <p:cTn id="122" dur="1000" fill="hold"/>
                                        <p:tgtEl>
                                          <p:spTgt spid="37"/>
                                        </p:tgtEl>
                                        <p:attrNameLst>
                                          <p:attrName>ppt_x</p:attrName>
                                        </p:attrNameLst>
                                      </p:cBhvr>
                                      <p:tavLst>
                                        <p:tav tm="0">
                                          <p:val>
                                            <p:strVal val="#ppt_x"/>
                                          </p:val>
                                        </p:tav>
                                        <p:tav tm="100000">
                                          <p:val>
                                            <p:strVal val="#ppt_x"/>
                                          </p:val>
                                        </p:tav>
                                      </p:tavLst>
                                    </p:anim>
                                    <p:anim calcmode="lin" valueType="num">
                                      <p:cBhvr>
                                        <p:cTn id="123" dur="1000" fill="hold"/>
                                        <p:tgtEl>
                                          <p:spTgt spid="37"/>
                                        </p:tgtEl>
                                        <p:attrNameLst>
                                          <p:attrName>ppt_y</p:attrName>
                                        </p:attrNameLst>
                                      </p:cBhvr>
                                      <p:tavLst>
                                        <p:tav tm="0">
                                          <p:val>
                                            <p:strVal val="#ppt_y+.1"/>
                                          </p:val>
                                        </p:tav>
                                        <p:tav tm="100000">
                                          <p:val>
                                            <p:strVal val="#ppt_y"/>
                                          </p:val>
                                        </p:tav>
                                      </p:tavLst>
                                    </p:anim>
                                  </p:childTnLst>
                                </p:cTn>
                              </p:par>
                            </p:childTnLst>
                          </p:cTn>
                        </p:par>
                        <p:par>
                          <p:cTn id="124" fill="hold">
                            <p:stCondLst>
                              <p:cond delay="11750"/>
                            </p:stCondLst>
                            <p:childTnLst>
                              <p:par>
                                <p:cTn id="125" presetID="47" presetClass="entr" presetSubtype="0" fill="hold" grpId="0" nodeType="afterEffect">
                                  <p:stCondLst>
                                    <p:cond delay="0"/>
                                  </p:stCondLst>
                                  <p:childTnLst>
                                    <p:set>
                                      <p:cBhvr>
                                        <p:cTn id="126" dur="1" fill="hold">
                                          <p:stCondLst>
                                            <p:cond delay="0"/>
                                          </p:stCondLst>
                                        </p:cTn>
                                        <p:tgtEl>
                                          <p:spTgt spid="38"/>
                                        </p:tgtEl>
                                        <p:attrNameLst>
                                          <p:attrName>style.visibility</p:attrName>
                                        </p:attrNameLst>
                                      </p:cBhvr>
                                      <p:to>
                                        <p:strVal val="visible"/>
                                      </p:to>
                                    </p:set>
                                    <p:animEffect transition="in" filter="fade">
                                      <p:cBhvr>
                                        <p:cTn id="127" dur="1000"/>
                                        <p:tgtEl>
                                          <p:spTgt spid="38"/>
                                        </p:tgtEl>
                                      </p:cBhvr>
                                    </p:animEffect>
                                    <p:anim calcmode="lin" valueType="num">
                                      <p:cBhvr>
                                        <p:cTn id="128" dur="1000" fill="hold"/>
                                        <p:tgtEl>
                                          <p:spTgt spid="38"/>
                                        </p:tgtEl>
                                        <p:attrNameLst>
                                          <p:attrName>ppt_x</p:attrName>
                                        </p:attrNameLst>
                                      </p:cBhvr>
                                      <p:tavLst>
                                        <p:tav tm="0">
                                          <p:val>
                                            <p:strVal val="#ppt_x"/>
                                          </p:val>
                                        </p:tav>
                                        <p:tav tm="100000">
                                          <p:val>
                                            <p:strVal val="#ppt_x"/>
                                          </p:val>
                                        </p:tav>
                                      </p:tavLst>
                                    </p:anim>
                                    <p:anim calcmode="lin" valueType="num">
                                      <p:cBhvr>
                                        <p:cTn id="129"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2" grpId="0" animBg="1"/>
      <p:bldP spid="13" grpId="0" animBg="1"/>
      <p:bldP spid="14" grpId="0" animBg="1"/>
      <p:bldP spid="11" grpId="0" animBg="1"/>
      <p:bldP spid="18" grpId="0" animBg="1"/>
      <p:bldP spid="19" grpId="0"/>
      <p:bldP spid="20" grpId="0"/>
      <p:bldP spid="21" grpId="0" animBg="1"/>
      <p:bldP spid="23" grpId="0" animBg="1"/>
      <p:bldP spid="27" grpId="0" animBg="1"/>
      <p:bldP spid="31" grpId="0" animBg="1"/>
      <p:bldP spid="35" grpId="0" animBg="1"/>
      <p:bldP spid="36" grpId="0"/>
      <p:bldP spid="37" grpId="0" animBg="1"/>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1428</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2019-03-28T15:34:00Z</dcterms:modified>
</cp:coreProperties>
</file>