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423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CE8E40"/>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E04621"/>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71519" y="1837332"/>
            <a:ext cx="1097280" cy="1097280"/>
          </a:xfrm>
          <a:prstGeom prst="ellipse">
            <a:avLst/>
          </a:prstGeom>
          <a:solidFill>
            <a:srgbClr val="CE8E40"/>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E04621"/>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rgbClr val="4D4D4D"/>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20159" y="2934612"/>
            <a:ext cx="644372" cy="689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476DEFF3-A54A-429A-A654-4916236804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829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1421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2019-03-28T15:33:06Z</dcterms:modified>
</cp:coreProperties>
</file>