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895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CE8E4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CF351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BF250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0462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76C0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9BAE37E4-4B6B-42A5-AAE6-C4F154140E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586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1417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2019-03-28T15:32:02Z</dcterms:modified>
</cp:coreProperties>
</file>