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5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199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chemeClr val="bg1">
                  <a:alpha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CE8E4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E76C0F"/>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E0462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CF351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BF2500"/>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dirty="0">
                <a:solidFill>
                  <a:schemeClr val="bg1"/>
                </a:solidFill>
                <a:latin typeface="Bernard MT Condensed" panose="02050806060905020404" pitchFamily="18" charset="0"/>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CE8E4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E76C0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E0462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CF351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BF25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1"/>
              </a:solidFill>
            </a:endParaRPr>
          </a:p>
        </p:txBody>
      </p:sp>
      <p:pic>
        <p:nvPicPr>
          <p:cNvPr id="76" name="Picture 75">
            <a:hlinkClick r:id="rId2"/>
            <a:extLst>
              <a:ext uri="{FF2B5EF4-FFF2-40B4-BE49-F238E27FC236}">
                <a16:creationId xmlns:a16="http://schemas.microsoft.com/office/drawing/2014/main" id="{D8346550-E433-4359-A414-6A49AAA12E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0581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2019-03-28T15:29:50Z</dcterms:modified>
</cp:coreProperties>
</file>