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8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1"/>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1"/>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1"/>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CE8E4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E0462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CE8E4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E0462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pic>
        <p:nvPicPr>
          <p:cNvPr id="49" name="Picture 48">
            <a:hlinkClick r:id="rId6"/>
            <a:extLst>
              <a:ext uri="{FF2B5EF4-FFF2-40B4-BE49-F238E27FC236}">
                <a16:creationId xmlns:a16="http://schemas.microsoft.com/office/drawing/2014/main" id="{6B7311D9-EE42-4F77-8400-F3FAFE26500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839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1290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2019-03-28T15:28:38Z</dcterms:modified>
</cp:coreProperties>
</file>