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825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D1257F9-C356-4789-9B70-D5CB0A49A35C}"/>
              </a:ext>
            </a:extLst>
          </p:cNvPr>
          <p:cNvGrpSpPr/>
          <p:nvPr/>
        </p:nvGrpSpPr>
        <p:grpSpPr>
          <a:xfrm>
            <a:off x="8885545" y="1976558"/>
            <a:ext cx="2362200" cy="4267200"/>
            <a:chOff x="8885545" y="1976558"/>
            <a:chExt cx="2362200" cy="4267200"/>
          </a:xfrm>
        </p:grpSpPr>
        <p:sp>
          <p:nvSpPr>
            <p:cNvPr id="30" name="Rectangle 29">
              <a:extLst>
                <a:ext uri="{FF2B5EF4-FFF2-40B4-BE49-F238E27FC236}">
                  <a16:creationId xmlns:a16="http://schemas.microsoft.com/office/drawing/2014/main" id="{F5C550BA-3EFD-474B-8EEA-D81098B08525}"/>
                </a:ext>
              </a:extLst>
            </p:cNvPr>
            <p:cNvSpPr/>
            <p:nvPr/>
          </p:nvSpPr>
          <p:spPr>
            <a:xfrm>
              <a:off x="8885545" y="1976558"/>
              <a:ext cx="2362200" cy="42672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32" name="Text Box 10">
              <a:extLst>
                <a:ext uri="{FF2B5EF4-FFF2-40B4-BE49-F238E27FC236}">
                  <a16:creationId xmlns:a16="http://schemas.microsoft.com/office/drawing/2014/main" id="{AEE854BB-BF15-4816-B180-C8ECDC685762}"/>
                </a:ext>
              </a:extLst>
            </p:cNvPr>
            <p:cNvSpPr txBox="1">
              <a:spLocks noChangeArrowheads="1"/>
            </p:cNvSpPr>
            <p:nvPr/>
          </p:nvSpPr>
          <p:spPr bwMode="auto">
            <a:xfrm>
              <a:off x="9019657"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grpSp>
      <p:grpSp>
        <p:nvGrpSpPr>
          <p:cNvPr id="43" name="Group 42">
            <a:extLst>
              <a:ext uri="{FF2B5EF4-FFF2-40B4-BE49-F238E27FC236}">
                <a16:creationId xmlns:a16="http://schemas.microsoft.com/office/drawing/2014/main" id="{4E81A626-3CF0-408B-84FF-D53EFC511E01}"/>
              </a:ext>
            </a:extLst>
          </p:cNvPr>
          <p:cNvGrpSpPr/>
          <p:nvPr/>
        </p:nvGrpSpPr>
        <p:grpSpPr>
          <a:xfrm>
            <a:off x="6204724" y="1976558"/>
            <a:ext cx="2362200" cy="4267200"/>
            <a:chOff x="6204724" y="1976558"/>
            <a:chExt cx="2362200" cy="4267200"/>
          </a:xfrm>
        </p:grpSpPr>
        <p:sp>
          <p:nvSpPr>
            <p:cNvPr id="23" name="Rectangle 22">
              <a:extLst>
                <a:ext uri="{FF2B5EF4-FFF2-40B4-BE49-F238E27FC236}">
                  <a16:creationId xmlns:a16="http://schemas.microsoft.com/office/drawing/2014/main" id="{67E2889B-6569-4CFC-AFAD-0F0180884E73}"/>
                </a:ext>
              </a:extLst>
            </p:cNvPr>
            <p:cNvSpPr/>
            <p:nvPr/>
          </p:nvSpPr>
          <p:spPr>
            <a:xfrm>
              <a:off x="6204724" y="1976558"/>
              <a:ext cx="2362200" cy="426720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5" name="Text Box 10">
              <a:extLst>
                <a:ext uri="{FF2B5EF4-FFF2-40B4-BE49-F238E27FC236}">
                  <a16:creationId xmlns:a16="http://schemas.microsoft.com/office/drawing/2014/main" id="{33DDFFD3-30F7-4012-A4BF-BFE3E12FC91D}"/>
                </a:ext>
              </a:extLst>
            </p:cNvPr>
            <p:cNvSpPr txBox="1">
              <a:spLocks noChangeArrowheads="1"/>
            </p:cNvSpPr>
            <p:nvPr/>
          </p:nvSpPr>
          <p:spPr bwMode="auto">
            <a:xfrm>
              <a:off x="6338836"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grpSp>
      <p:grpSp>
        <p:nvGrpSpPr>
          <p:cNvPr id="42" name="Group 41">
            <a:extLst>
              <a:ext uri="{FF2B5EF4-FFF2-40B4-BE49-F238E27FC236}">
                <a16:creationId xmlns:a16="http://schemas.microsoft.com/office/drawing/2014/main" id="{8FAD51FF-D4BC-4826-BDD6-4B77A9E94D81}"/>
              </a:ext>
            </a:extLst>
          </p:cNvPr>
          <p:cNvGrpSpPr/>
          <p:nvPr/>
        </p:nvGrpSpPr>
        <p:grpSpPr>
          <a:xfrm>
            <a:off x="3523479" y="1965139"/>
            <a:ext cx="2362200" cy="4267200"/>
            <a:chOff x="3523479" y="1965139"/>
            <a:chExt cx="2362200" cy="4267200"/>
          </a:xfrm>
        </p:grpSpPr>
        <p:sp>
          <p:nvSpPr>
            <p:cNvPr id="16" name="Rectangle 15">
              <a:extLst>
                <a:ext uri="{FF2B5EF4-FFF2-40B4-BE49-F238E27FC236}">
                  <a16:creationId xmlns:a16="http://schemas.microsoft.com/office/drawing/2014/main" id="{43F22B47-FB0B-4539-9ED0-944FB808CDDA}"/>
                </a:ext>
              </a:extLst>
            </p:cNvPr>
            <p:cNvSpPr/>
            <p:nvPr/>
          </p:nvSpPr>
          <p:spPr>
            <a:xfrm>
              <a:off x="3523479" y="1965139"/>
              <a:ext cx="2362200" cy="42672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8" name="Text Box 10">
              <a:extLst>
                <a:ext uri="{FF2B5EF4-FFF2-40B4-BE49-F238E27FC236}">
                  <a16:creationId xmlns:a16="http://schemas.microsoft.com/office/drawing/2014/main" id="{1E90B19C-8EC0-4053-9300-82821CB451DB}"/>
                </a:ext>
              </a:extLst>
            </p:cNvPr>
            <p:cNvSpPr txBox="1">
              <a:spLocks noChangeArrowheads="1"/>
            </p:cNvSpPr>
            <p:nvPr/>
          </p:nvSpPr>
          <p:spPr bwMode="auto">
            <a:xfrm>
              <a:off x="3657591"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grpSp>
      <p:grpSp>
        <p:nvGrpSpPr>
          <p:cNvPr id="41" name="Group 40">
            <a:extLst>
              <a:ext uri="{FF2B5EF4-FFF2-40B4-BE49-F238E27FC236}">
                <a16:creationId xmlns:a16="http://schemas.microsoft.com/office/drawing/2014/main" id="{825B6575-8A14-4E84-920C-2BA0E3302BB2}"/>
              </a:ext>
            </a:extLst>
          </p:cNvPr>
          <p:cNvGrpSpPr/>
          <p:nvPr/>
        </p:nvGrpSpPr>
        <p:grpSpPr>
          <a:xfrm>
            <a:off x="838200" y="1965139"/>
            <a:ext cx="2362200" cy="4267200"/>
            <a:chOff x="838200" y="1965139"/>
            <a:chExt cx="2362200" cy="4267200"/>
          </a:xfrm>
        </p:grpSpPr>
        <p:sp>
          <p:nvSpPr>
            <p:cNvPr id="2" name="Rectangle 1">
              <a:extLst>
                <a:ext uri="{FF2B5EF4-FFF2-40B4-BE49-F238E27FC236}">
                  <a16:creationId xmlns:a16="http://schemas.microsoft.com/office/drawing/2014/main" id="{05B797A3-C97B-46C5-8DD8-F1B769BDA20E}"/>
                </a:ext>
              </a:extLst>
            </p:cNvPr>
            <p:cNvSpPr/>
            <p:nvPr/>
          </p:nvSpPr>
          <p:spPr>
            <a:xfrm>
              <a:off x="838200" y="1965139"/>
              <a:ext cx="2362200" cy="426720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0" name="Text Box 10">
              <a:extLst>
                <a:ext uri="{FF2B5EF4-FFF2-40B4-BE49-F238E27FC236}">
                  <a16:creationId xmlns:a16="http://schemas.microsoft.com/office/drawing/2014/main" id="{02DA459E-5199-404E-A047-58B17B79BF3B}"/>
                </a:ext>
              </a:extLst>
            </p:cNvPr>
            <p:cNvSpPr txBox="1">
              <a:spLocks noChangeArrowheads="1"/>
            </p:cNvSpPr>
            <p:nvPr/>
          </p:nvSpPr>
          <p:spPr bwMode="auto">
            <a:xfrm>
              <a:off x="972312"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3D6725F6-B7D6-442D-9F03-296F6D167965}"/>
              </a:ext>
            </a:extLst>
          </p:cNvPr>
          <p:cNvSpPr/>
          <p:nvPr/>
        </p:nvSpPr>
        <p:spPr>
          <a:xfrm>
            <a:off x="914400"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1" name="Freeform 171">
            <a:extLst>
              <a:ext uri="{FF2B5EF4-FFF2-40B4-BE49-F238E27FC236}">
                <a16:creationId xmlns:a16="http://schemas.microsoft.com/office/drawing/2014/main" id="{D233BBAC-F0DD-40CF-8AD7-FB40C5497FEA}"/>
              </a:ext>
            </a:extLst>
          </p:cNvPr>
          <p:cNvSpPr>
            <a:spLocks noChangeAspect="1" noEditPoints="1"/>
          </p:cNvSpPr>
          <p:nvPr/>
        </p:nvSpPr>
        <p:spPr bwMode="auto">
          <a:xfrm>
            <a:off x="2135238" y="2567182"/>
            <a:ext cx="511836" cy="45720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12" name="TextBox 11">
            <a:extLst>
              <a:ext uri="{FF2B5EF4-FFF2-40B4-BE49-F238E27FC236}">
                <a16:creationId xmlns:a16="http://schemas.microsoft.com/office/drawing/2014/main" id="{E5090E11-1F81-4976-922C-48F4E09225F0}"/>
              </a:ext>
            </a:extLst>
          </p:cNvPr>
          <p:cNvSpPr txBox="1"/>
          <p:nvPr/>
        </p:nvSpPr>
        <p:spPr>
          <a:xfrm>
            <a:off x="914401" y="3688846"/>
            <a:ext cx="2286000" cy="1954381"/>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DD7B7492-08EF-40C4-95C7-2E1A52210262}"/>
              </a:ext>
            </a:extLst>
          </p:cNvPr>
          <p:cNvSpPr txBox="1"/>
          <p:nvPr/>
        </p:nvSpPr>
        <p:spPr>
          <a:xfrm>
            <a:off x="1730690" y="2077407"/>
            <a:ext cx="1704295"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p:txBody>
      </p:sp>
      <p:sp>
        <p:nvSpPr>
          <p:cNvPr id="17" name="Freeform: Shape 16">
            <a:extLst>
              <a:ext uri="{FF2B5EF4-FFF2-40B4-BE49-F238E27FC236}">
                <a16:creationId xmlns:a16="http://schemas.microsoft.com/office/drawing/2014/main" id="{829CC017-315F-4252-B634-D58218A35B70}"/>
              </a:ext>
            </a:extLst>
          </p:cNvPr>
          <p:cNvSpPr/>
          <p:nvPr/>
        </p:nvSpPr>
        <p:spPr>
          <a:xfrm>
            <a:off x="3599679"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0" name="TextBox 19">
            <a:extLst>
              <a:ext uri="{FF2B5EF4-FFF2-40B4-BE49-F238E27FC236}">
                <a16:creationId xmlns:a16="http://schemas.microsoft.com/office/drawing/2014/main" id="{70E6ED28-1EE4-4022-8B5E-EADDE2EA5D2A}"/>
              </a:ext>
            </a:extLst>
          </p:cNvPr>
          <p:cNvSpPr txBox="1"/>
          <p:nvPr/>
        </p:nvSpPr>
        <p:spPr>
          <a:xfrm>
            <a:off x="3599680" y="3688846"/>
            <a:ext cx="2286000" cy="1954381"/>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877918D-C260-47B8-AA9A-7A4A9C8347B4}"/>
              </a:ext>
            </a:extLst>
          </p:cNvPr>
          <p:cNvSpPr txBox="1"/>
          <p:nvPr/>
        </p:nvSpPr>
        <p:spPr>
          <a:xfrm>
            <a:off x="4415969" y="2077407"/>
            <a:ext cx="1704295"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p:txBody>
      </p:sp>
      <p:sp>
        <p:nvSpPr>
          <p:cNvPr id="24" name="Freeform: Shape 23">
            <a:extLst>
              <a:ext uri="{FF2B5EF4-FFF2-40B4-BE49-F238E27FC236}">
                <a16:creationId xmlns:a16="http://schemas.microsoft.com/office/drawing/2014/main" id="{AB8A7FA5-D82F-457D-B77A-F78037B5EB0A}"/>
              </a:ext>
            </a:extLst>
          </p:cNvPr>
          <p:cNvSpPr/>
          <p:nvPr/>
        </p:nvSpPr>
        <p:spPr>
          <a:xfrm>
            <a:off x="6280924"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7" name="TextBox 26">
            <a:extLst>
              <a:ext uri="{FF2B5EF4-FFF2-40B4-BE49-F238E27FC236}">
                <a16:creationId xmlns:a16="http://schemas.microsoft.com/office/drawing/2014/main" id="{D2D7FD44-BEB8-4343-B523-983841C465CC}"/>
              </a:ext>
            </a:extLst>
          </p:cNvPr>
          <p:cNvSpPr txBox="1"/>
          <p:nvPr/>
        </p:nvSpPr>
        <p:spPr>
          <a:xfrm>
            <a:off x="6280925" y="3700265"/>
            <a:ext cx="2286000" cy="1954381"/>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074B9897-3AB6-448D-A791-C5BB5D45CFC4}"/>
              </a:ext>
            </a:extLst>
          </p:cNvPr>
          <p:cNvSpPr txBox="1"/>
          <p:nvPr/>
        </p:nvSpPr>
        <p:spPr>
          <a:xfrm>
            <a:off x="7097214" y="2088826"/>
            <a:ext cx="1704295"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p:txBody>
      </p:sp>
      <p:sp>
        <p:nvSpPr>
          <p:cNvPr id="31" name="Freeform: Shape 30">
            <a:extLst>
              <a:ext uri="{FF2B5EF4-FFF2-40B4-BE49-F238E27FC236}">
                <a16:creationId xmlns:a16="http://schemas.microsoft.com/office/drawing/2014/main" id="{012F208B-9A4C-4F36-BCEE-8F0CD487F61A}"/>
              </a:ext>
            </a:extLst>
          </p:cNvPr>
          <p:cNvSpPr/>
          <p:nvPr/>
        </p:nvSpPr>
        <p:spPr>
          <a:xfrm>
            <a:off x="8961745"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TextBox 33">
            <a:extLst>
              <a:ext uri="{FF2B5EF4-FFF2-40B4-BE49-F238E27FC236}">
                <a16:creationId xmlns:a16="http://schemas.microsoft.com/office/drawing/2014/main" id="{FC8BFC25-4F0F-4EAD-A53F-D1AADF0481EC}"/>
              </a:ext>
            </a:extLst>
          </p:cNvPr>
          <p:cNvSpPr txBox="1"/>
          <p:nvPr/>
        </p:nvSpPr>
        <p:spPr>
          <a:xfrm>
            <a:off x="8961746" y="3700265"/>
            <a:ext cx="2286000" cy="1954381"/>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sp>
        <p:nvSpPr>
          <p:cNvPr id="35" name="TextBox 34">
            <a:extLst>
              <a:ext uri="{FF2B5EF4-FFF2-40B4-BE49-F238E27FC236}">
                <a16:creationId xmlns:a16="http://schemas.microsoft.com/office/drawing/2014/main" id="{10EB2687-926E-4F04-A950-2F897389268B}"/>
              </a:ext>
            </a:extLst>
          </p:cNvPr>
          <p:cNvSpPr txBox="1"/>
          <p:nvPr/>
        </p:nvSpPr>
        <p:spPr>
          <a:xfrm>
            <a:off x="9778035" y="2088826"/>
            <a:ext cx="1704295"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p:txBody>
      </p:sp>
      <p:sp>
        <p:nvSpPr>
          <p:cNvPr id="38" name="Freeform 101">
            <a:extLst>
              <a:ext uri="{FF2B5EF4-FFF2-40B4-BE49-F238E27FC236}">
                <a16:creationId xmlns:a16="http://schemas.microsoft.com/office/drawing/2014/main" id="{60D68466-A988-42E3-8398-6859ACEAB661}"/>
              </a:ext>
            </a:extLst>
          </p:cNvPr>
          <p:cNvSpPr>
            <a:spLocks noChangeAspect="1" noEditPoints="1"/>
          </p:cNvSpPr>
          <p:nvPr/>
        </p:nvSpPr>
        <p:spPr bwMode="auto">
          <a:xfrm>
            <a:off x="7510590" y="2647891"/>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9" name="Freeform 91">
            <a:extLst>
              <a:ext uri="{FF2B5EF4-FFF2-40B4-BE49-F238E27FC236}">
                <a16:creationId xmlns:a16="http://schemas.microsoft.com/office/drawing/2014/main" id="{5CF8EB6A-E16E-444D-898F-C3F277A2E0CA}"/>
              </a:ext>
            </a:extLst>
          </p:cNvPr>
          <p:cNvSpPr>
            <a:spLocks noChangeAspect="1" noEditPoints="1"/>
          </p:cNvSpPr>
          <p:nvPr/>
        </p:nvSpPr>
        <p:spPr bwMode="auto">
          <a:xfrm>
            <a:off x="10209901" y="2647891"/>
            <a:ext cx="457200" cy="45720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40" name="Freeform 39">
            <a:extLst>
              <a:ext uri="{FF2B5EF4-FFF2-40B4-BE49-F238E27FC236}">
                <a16:creationId xmlns:a16="http://schemas.microsoft.com/office/drawing/2014/main" id="{C0CC1D7F-700A-49C8-9884-9154E98EDDA8}"/>
              </a:ext>
            </a:extLst>
          </p:cNvPr>
          <p:cNvSpPr>
            <a:spLocks noChangeAspect="1" noEditPoints="1"/>
          </p:cNvSpPr>
          <p:nvPr/>
        </p:nvSpPr>
        <p:spPr bwMode="auto">
          <a:xfrm>
            <a:off x="4917424" y="2629603"/>
            <a:ext cx="318022" cy="475488"/>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pic>
        <p:nvPicPr>
          <p:cNvPr id="33" name="Picture 32">
            <a:hlinkClick r:id="rId2"/>
            <a:extLst>
              <a:ext uri="{FF2B5EF4-FFF2-40B4-BE49-F238E27FC236}">
                <a16:creationId xmlns:a16="http://schemas.microsoft.com/office/drawing/2014/main" id="{D28A8645-8E6F-42D5-B961-A94A372C83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7646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750" fill="hold"/>
                                        <p:tgtEl>
                                          <p:spTgt spid="41"/>
                                        </p:tgtEl>
                                        <p:attrNameLst>
                                          <p:attrName>ppt_x</p:attrName>
                                        </p:attrNameLst>
                                      </p:cBhvr>
                                      <p:tavLst>
                                        <p:tav tm="0">
                                          <p:val>
                                            <p:strVal val="#ppt_x"/>
                                          </p:val>
                                        </p:tav>
                                        <p:tav tm="100000">
                                          <p:val>
                                            <p:strVal val="#ppt_x"/>
                                          </p:val>
                                        </p:tav>
                                      </p:tavLst>
                                    </p:anim>
                                    <p:anim calcmode="lin" valueType="num">
                                      <p:cBhvr additive="base">
                                        <p:cTn id="17" dur="7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1000"/>
                                        <p:tgtEl>
                                          <p:spTgt spid="12"/>
                                        </p:tgtEl>
                                      </p:cBhvr>
                                    </p:animEffect>
                                  </p:childTnLst>
                                </p:cTn>
                              </p:par>
                            </p:childTnLst>
                          </p:cTn>
                        </p:par>
                        <p:par>
                          <p:cTn id="34" fill="hold">
                            <p:stCondLst>
                              <p:cond delay="425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750" fill="hold"/>
                                        <p:tgtEl>
                                          <p:spTgt spid="17"/>
                                        </p:tgtEl>
                                        <p:attrNameLst>
                                          <p:attrName>ppt_w</p:attrName>
                                        </p:attrNameLst>
                                      </p:cBhvr>
                                      <p:tavLst>
                                        <p:tav tm="0">
                                          <p:val>
                                            <p:fltVal val="0"/>
                                          </p:val>
                                        </p:tav>
                                        <p:tav tm="100000">
                                          <p:val>
                                            <p:strVal val="#ppt_w"/>
                                          </p:val>
                                        </p:tav>
                                      </p:tavLst>
                                    </p:anim>
                                    <p:anim calcmode="lin" valueType="num">
                                      <p:cBhvr>
                                        <p:cTn id="38" dur="750" fill="hold"/>
                                        <p:tgtEl>
                                          <p:spTgt spid="17"/>
                                        </p:tgtEl>
                                        <p:attrNameLst>
                                          <p:attrName>ppt_h</p:attrName>
                                        </p:attrNameLst>
                                      </p:cBhvr>
                                      <p:tavLst>
                                        <p:tav tm="0">
                                          <p:val>
                                            <p:fltVal val="0"/>
                                          </p:val>
                                        </p:tav>
                                        <p:tav tm="100000">
                                          <p:val>
                                            <p:strVal val="#ppt_h"/>
                                          </p:val>
                                        </p:tav>
                                      </p:tavLst>
                                    </p:anim>
                                    <p:animEffect transition="in" filter="fade">
                                      <p:cBhvr>
                                        <p:cTn id="39" dur="750"/>
                                        <p:tgtEl>
                                          <p:spTgt spid="17"/>
                                        </p:tgtEl>
                                      </p:cBhvr>
                                    </p:animEffect>
                                  </p:childTnLst>
                                </p:cTn>
                              </p:par>
                              <p:par>
                                <p:cTn id="40" presetID="2" presetClass="entr" presetSubtype="4"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750" fill="hold"/>
                                        <p:tgtEl>
                                          <p:spTgt spid="42"/>
                                        </p:tgtEl>
                                        <p:attrNameLst>
                                          <p:attrName>ppt_x</p:attrName>
                                        </p:attrNameLst>
                                      </p:cBhvr>
                                      <p:tavLst>
                                        <p:tav tm="0">
                                          <p:val>
                                            <p:strVal val="#ppt_x"/>
                                          </p:val>
                                        </p:tav>
                                        <p:tav tm="100000">
                                          <p:val>
                                            <p:strVal val="#ppt_x"/>
                                          </p:val>
                                        </p:tav>
                                      </p:tavLst>
                                    </p:anim>
                                    <p:anim calcmode="lin" valueType="num">
                                      <p:cBhvr additive="base">
                                        <p:cTn id="43" dur="75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anim calcmode="lin" valueType="num">
                                      <p:cBhvr>
                                        <p:cTn id="48" dur="1000" fill="hold"/>
                                        <p:tgtEl>
                                          <p:spTgt spid="21"/>
                                        </p:tgtEl>
                                        <p:attrNameLst>
                                          <p:attrName>ppt_x</p:attrName>
                                        </p:attrNameLst>
                                      </p:cBhvr>
                                      <p:tavLst>
                                        <p:tav tm="0">
                                          <p:val>
                                            <p:strVal val="#ppt_x"/>
                                          </p:val>
                                        </p:tav>
                                        <p:tav tm="100000">
                                          <p:val>
                                            <p:strVal val="#ppt_x"/>
                                          </p:val>
                                        </p:tav>
                                      </p:tavLst>
                                    </p:anim>
                                    <p:anim calcmode="lin" valueType="num">
                                      <p:cBhvr>
                                        <p:cTn id="49" dur="100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1000"/>
                                        <p:tgtEl>
                                          <p:spTgt spid="40"/>
                                        </p:tgtEl>
                                      </p:cBhvr>
                                    </p:animEffect>
                                    <p:anim calcmode="lin" valueType="num">
                                      <p:cBhvr>
                                        <p:cTn id="54" dur="1000" fill="hold"/>
                                        <p:tgtEl>
                                          <p:spTgt spid="40"/>
                                        </p:tgtEl>
                                        <p:attrNameLst>
                                          <p:attrName>ppt_x</p:attrName>
                                        </p:attrNameLst>
                                      </p:cBhvr>
                                      <p:tavLst>
                                        <p:tav tm="0">
                                          <p:val>
                                            <p:strVal val="#ppt_x"/>
                                          </p:val>
                                        </p:tav>
                                        <p:tav tm="100000">
                                          <p:val>
                                            <p:strVal val="#ppt_x"/>
                                          </p:val>
                                        </p:tav>
                                      </p:tavLst>
                                    </p:anim>
                                    <p:anim calcmode="lin" valueType="num">
                                      <p:cBhvr>
                                        <p:cTn id="55" dur="1000" fill="hold"/>
                                        <p:tgtEl>
                                          <p:spTgt spid="40"/>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1000"/>
                                        <p:tgtEl>
                                          <p:spTgt spid="20"/>
                                        </p:tgtEl>
                                      </p:cBhvr>
                                    </p:animEffect>
                                  </p:childTnLst>
                                </p:cTn>
                              </p:par>
                            </p:childTnLst>
                          </p:cTn>
                        </p:par>
                        <p:par>
                          <p:cTn id="60" fill="hold">
                            <p:stCondLst>
                              <p:cond delay="80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750" fill="hold"/>
                                        <p:tgtEl>
                                          <p:spTgt spid="24"/>
                                        </p:tgtEl>
                                        <p:attrNameLst>
                                          <p:attrName>ppt_w</p:attrName>
                                        </p:attrNameLst>
                                      </p:cBhvr>
                                      <p:tavLst>
                                        <p:tav tm="0">
                                          <p:val>
                                            <p:fltVal val="0"/>
                                          </p:val>
                                        </p:tav>
                                        <p:tav tm="100000">
                                          <p:val>
                                            <p:strVal val="#ppt_w"/>
                                          </p:val>
                                        </p:tav>
                                      </p:tavLst>
                                    </p:anim>
                                    <p:anim calcmode="lin" valueType="num">
                                      <p:cBhvr>
                                        <p:cTn id="64" dur="750" fill="hold"/>
                                        <p:tgtEl>
                                          <p:spTgt spid="24"/>
                                        </p:tgtEl>
                                        <p:attrNameLst>
                                          <p:attrName>ppt_h</p:attrName>
                                        </p:attrNameLst>
                                      </p:cBhvr>
                                      <p:tavLst>
                                        <p:tav tm="0">
                                          <p:val>
                                            <p:fltVal val="0"/>
                                          </p:val>
                                        </p:tav>
                                        <p:tav tm="100000">
                                          <p:val>
                                            <p:strVal val="#ppt_h"/>
                                          </p:val>
                                        </p:tav>
                                      </p:tavLst>
                                    </p:anim>
                                    <p:animEffect transition="in" filter="fade">
                                      <p:cBhvr>
                                        <p:cTn id="65" dur="750"/>
                                        <p:tgtEl>
                                          <p:spTgt spid="24"/>
                                        </p:tgtEl>
                                      </p:cBhvr>
                                    </p:animEffect>
                                  </p:childTnLst>
                                </p:cTn>
                              </p:par>
                              <p:par>
                                <p:cTn id="66" presetID="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1000"/>
                                        <p:tgtEl>
                                          <p:spTgt spid="28"/>
                                        </p:tgtEl>
                                      </p:cBhvr>
                                    </p:animEffect>
                                    <p:anim calcmode="lin" valueType="num">
                                      <p:cBhvr>
                                        <p:cTn id="74" dur="1000" fill="hold"/>
                                        <p:tgtEl>
                                          <p:spTgt spid="28"/>
                                        </p:tgtEl>
                                        <p:attrNameLst>
                                          <p:attrName>ppt_x</p:attrName>
                                        </p:attrNameLst>
                                      </p:cBhvr>
                                      <p:tavLst>
                                        <p:tav tm="0">
                                          <p:val>
                                            <p:strVal val="#ppt_x"/>
                                          </p:val>
                                        </p:tav>
                                        <p:tav tm="100000">
                                          <p:val>
                                            <p:strVal val="#ppt_x"/>
                                          </p:val>
                                        </p:tav>
                                      </p:tavLst>
                                    </p:anim>
                                    <p:anim calcmode="lin" valueType="num">
                                      <p:cBhvr>
                                        <p:cTn id="75" dur="1000" fill="hold"/>
                                        <p:tgtEl>
                                          <p:spTgt spid="28"/>
                                        </p:tgtEl>
                                        <p:attrNameLst>
                                          <p:attrName>ppt_y</p:attrName>
                                        </p:attrNameLst>
                                      </p:cBhvr>
                                      <p:tavLst>
                                        <p:tav tm="0">
                                          <p:val>
                                            <p:strVal val="#ppt_y+.1"/>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00"/>
                                        <p:tgtEl>
                                          <p:spTgt spid="38"/>
                                        </p:tgtEl>
                                      </p:cBhvr>
                                    </p:animEffect>
                                    <p:anim calcmode="lin" valueType="num">
                                      <p:cBhvr>
                                        <p:cTn id="80" dur="1000" fill="hold"/>
                                        <p:tgtEl>
                                          <p:spTgt spid="38"/>
                                        </p:tgtEl>
                                        <p:attrNameLst>
                                          <p:attrName>ppt_x</p:attrName>
                                        </p:attrNameLst>
                                      </p:cBhvr>
                                      <p:tavLst>
                                        <p:tav tm="0">
                                          <p:val>
                                            <p:strVal val="#ppt_x"/>
                                          </p:val>
                                        </p:tav>
                                        <p:tav tm="100000">
                                          <p:val>
                                            <p:strVal val="#ppt_x"/>
                                          </p:val>
                                        </p:tav>
                                      </p:tavLst>
                                    </p:anim>
                                    <p:anim calcmode="lin" valueType="num">
                                      <p:cBhvr>
                                        <p:cTn id="81" dur="1000" fill="hold"/>
                                        <p:tgtEl>
                                          <p:spTgt spid="38"/>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1750"/>
                            </p:stCondLst>
                            <p:childTnLst>
                              <p:par>
                                <p:cTn id="87" presetID="53" presetClass="entr" presetSubtype="16" fill="hold" grpId="0"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750" fill="hold"/>
                                        <p:tgtEl>
                                          <p:spTgt spid="31"/>
                                        </p:tgtEl>
                                        <p:attrNameLst>
                                          <p:attrName>ppt_w</p:attrName>
                                        </p:attrNameLst>
                                      </p:cBhvr>
                                      <p:tavLst>
                                        <p:tav tm="0">
                                          <p:val>
                                            <p:fltVal val="0"/>
                                          </p:val>
                                        </p:tav>
                                        <p:tav tm="100000">
                                          <p:val>
                                            <p:strVal val="#ppt_w"/>
                                          </p:val>
                                        </p:tav>
                                      </p:tavLst>
                                    </p:anim>
                                    <p:anim calcmode="lin" valueType="num">
                                      <p:cBhvr>
                                        <p:cTn id="90" dur="750" fill="hold"/>
                                        <p:tgtEl>
                                          <p:spTgt spid="31"/>
                                        </p:tgtEl>
                                        <p:attrNameLst>
                                          <p:attrName>ppt_h</p:attrName>
                                        </p:attrNameLst>
                                      </p:cBhvr>
                                      <p:tavLst>
                                        <p:tav tm="0">
                                          <p:val>
                                            <p:fltVal val="0"/>
                                          </p:val>
                                        </p:tav>
                                        <p:tav tm="100000">
                                          <p:val>
                                            <p:strVal val="#ppt_h"/>
                                          </p:val>
                                        </p:tav>
                                      </p:tavLst>
                                    </p:anim>
                                    <p:animEffect transition="in" filter="fade">
                                      <p:cBhvr>
                                        <p:cTn id="91" dur="750"/>
                                        <p:tgtEl>
                                          <p:spTgt spid="31"/>
                                        </p:tgtEl>
                                      </p:cBhvr>
                                    </p:animEffect>
                                  </p:childTnLst>
                                </p:cTn>
                              </p:par>
                              <p:par>
                                <p:cTn id="92" presetID="2" presetClass="entr" presetSubtype="4"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750" fill="hold"/>
                                        <p:tgtEl>
                                          <p:spTgt spid="44"/>
                                        </p:tgtEl>
                                        <p:attrNameLst>
                                          <p:attrName>ppt_x</p:attrName>
                                        </p:attrNameLst>
                                      </p:cBhvr>
                                      <p:tavLst>
                                        <p:tav tm="0">
                                          <p:val>
                                            <p:strVal val="#ppt_x"/>
                                          </p:val>
                                        </p:tav>
                                        <p:tav tm="100000">
                                          <p:val>
                                            <p:strVal val="#ppt_x"/>
                                          </p:val>
                                        </p:tav>
                                      </p:tavLst>
                                    </p:anim>
                                    <p:anim calcmode="lin" valueType="num">
                                      <p:cBhvr additive="base">
                                        <p:cTn id="95" dur="750" fill="hold"/>
                                        <p:tgtEl>
                                          <p:spTgt spid="44"/>
                                        </p:tgtEl>
                                        <p:attrNameLst>
                                          <p:attrName>ppt_y</p:attrName>
                                        </p:attrNameLst>
                                      </p:cBhvr>
                                      <p:tavLst>
                                        <p:tav tm="0">
                                          <p:val>
                                            <p:strVal val="1+#ppt_h/2"/>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22" presetClass="entr" presetSubtype="1"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up)">
                                      <p:cBhvr>
                                        <p:cTn id="111"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p:bldP spid="13" grpId="0"/>
      <p:bldP spid="17" grpId="0" animBg="1"/>
      <p:bldP spid="20" grpId="0"/>
      <p:bldP spid="21" grpId="0"/>
      <p:bldP spid="24" grpId="0" animBg="1"/>
      <p:bldP spid="27" grpId="0"/>
      <p:bldP spid="28" grpId="0"/>
      <p:bldP spid="31" grpId="0" animBg="1"/>
      <p:bldP spid="34" grpId="0"/>
      <p:bldP spid="35" grpId="0"/>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2019-03-28T15:24:11Z</dcterms:modified>
</cp:coreProperties>
</file>