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772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582F763-D2F9-4FC2-89FB-7BC9A664BD83}"/>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dirty="0">
                <a:solidFill>
                  <a:schemeClr val="bg1"/>
                </a:solidFill>
                <a:latin typeface="Bernard MT Condensed" panose="02050806060905020404" pitchFamily="18" charset="0"/>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dirty="0">
                <a:solidFill>
                  <a:schemeClr val="bg1"/>
                </a:solidFill>
                <a:latin typeface="Bernard MT Condensed" panose="02050806060905020404" pitchFamily="18" charset="0"/>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0DC6DFDF-DA99-4745-8E7E-03357076D2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8058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1429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2019-03-28T15:22:01Z</dcterms:modified>
</cp:coreProperties>
</file>