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7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57727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D582F763-D2F9-4FC2-89FB-7BC9A664BD83}"/>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A06D67B-E7C5-434D-A080-9D65EA9B9E95}"/>
              </a:ext>
            </a:extLst>
          </p:cNvPr>
          <p:cNvSpPr/>
          <p:nvPr/>
        </p:nvSpPr>
        <p:spPr>
          <a:xfrm flipH="1">
            <a:off x="2392532" y="4038600"/>
            <a:ext cx="8427868" cy="914400"/>
          </a:xfrm>
          <a:custGeom>
            <a:avLst/>
            <a:gdLst>
              <a:gd name="connsiteX0" fmla="*/ 7179894 w 8427868"/>
              <a:gd name="connsiteY0" fmla="*/ 0 h 914400"/>
              <a:gd name="connsiteX1" fmla="*/ 0 w 8427868"/>
              <a:gd name="connsiteY1" fmla="*/ 0 h 914400"/>
              <a:gd name="connsiteX2" fmla="*/ 0 w 8427868"/>
              <a:gd name="connsiteY2" fmla="*/ 914400 h 914400"/>
              <a:gd name="connsiteX3" fmla="*/ 8427868 w 8427868"/>
              <a:gd name="connsiteY3" fmla="*/ 914400 h 914400"/>
              <a:gd name="connsiteX4" fmla="*/ 8427868 w 8427868"/>
              <a:gd name="connsiteY4" fmla="*/ 903134 h 914400"/>
              <a:gd name="connsiteX5" fmla="*/ 8328659 w 8427868"/>
              <a:gd name="connsiteY5" fmla="*/ 908303 h 914400"/>
              <a:gd name="connsiteX6" fmla="*/ 7226332 w 8427868"/>
              <a:gd name="connsiteY6" fmla="*/ 154364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7868" h="914400">
                <a:moveTo>
                  <a:pt x="7179894" y="0"/>
                </a:moveTo>
                <a:lnTo>
                  <a:pt x="0" y="0"/>
                </a:lnTo>
                <a:lnTo>
                  <a:pt x="0" y="914400"/>
                </a:lnTo>
                <a:lnTo>
                  <a:pt x="8427868" y="914400"/>
                </a:lnTo>
                <a:lnTo>
                  <a:pt x="8427868" y="903134"/>
                </a:lnTo>
                <a:lnTo>
                  <a:pt x="8328659" y="908303"/>
                </a:lnTo>
                <a:cubicBezTo>
                  <a:pt x="7833118" y="908303"/>
                  <a:pt x="7407947" y="597422"/>
                  <a:pt x="7226332" y="154364"/>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705ED4B3-EFB1-4E64-8242-A6B4EFB9E06C}"/>
              </a:ext>
            </a:extLst>
          </p:cNvPr>
          <p:cNvSpPr/>
          <p:nvPr/>
        </p:nvSpPr>
        <p:spPr>
          <a:xfrm flipH="1">
            <a:off x="3411186" y="2941321"/>
            <a:ext cx="7409215" cy="914400"/>
          </a:xfrm>
          <a:custGeom>
            <a:avLst/>
            <a:gdLst>
              <a:gd name="connsiteX0" fmla="*/ 7409215 w 7409215"/>
              <a:gd name="connsiteY0" fmla="*/ 0 h 914400"/>
              <a:gd name="connsiteX1" fmla="*/ 0 w 7409215"/>
              <a:gd name="connsiteY1" fmla="*/ 0 h 914400"/>
              <a:gd name="connsiteX2" fmla="*/ 0 w 7409215"/>
              <a:gd name="connsiteY2" fmla="*/ 914400 h 914400"/>
              <a:gd name="connsiteX3" fmla="*/ 7144527 w 7409215"/>
              <a:gd name="connsiteY3" fmla="*/ 914400 h 914400"/>
              <a:gd name="connsiteX4" fmla="*/ 7132318 w 7409215"/>
              <a:gd name="connsiteY4" fmla="*/ 789431 h 914400"/>
              <a:gd name="connsiteX5" fmla="*/ 7405504 w 7409215"/>
              <a:gd name="connsiteY5" fmla="*/ 421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09215" h="914400">
                <a:moveTo>
                  <a:pt x="7409215" y="0"/>
                </a:moveTo>
                <a:lnTo>
                  <a:pt x="0" y="0"/>
                </a:lnTo>
                <a:lnTo>
                  <a:pt x="0" y="914400"/>
                </a:lnTo>
                <a:lnTo>
                  <a:pt x="7144527" y="914400"/>
                </a:lnTo>
                <a:lnTo>
                  <a:pt x="7132318" y="789431"/>
                </a:lnTo>
                <a:cubicBezTo>
                  <a:pt x="7132318" y="491160"/>
                  <a:pt x="7234839" y="217597"/>
                  <a:pt x="7405504" y="4213"/>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id="{94EBFB8C-4646-4E85-837A-986A32B3F782}"/>
              </a:ext>
            </a:extLst>
          </p:cNvPr>
          <p:cNvSpPr/>
          <p:nvPr/>
        </p:nvSpPr>
        <p:spPr>
          <a:xfrm flipH="1">
            <a:off x="2392532" y="1819970"/>
            <a:ext cx="8427868" cy="914400"/>
          </a:xfrm>
          <a:custGeom>
            <a:avLst/>
            <a:gdLst>
              <a:gd name="connsiteX0" fmla="*/ 8427868 w 8427868"/>
              <a:gd name="connsiteY0" fmla="*/ 0 h 914400"/>
              <a:gd name="connsiteX1" fmla="*/ 0 w 8427868"/>
              <a:gd name="connsiteY1" fmla="*/ 0 h 914400"/>
              <a:gd name="connsiteX2" fmla="*/ 0 w 8427868"/>
              <a:gd name="connsiteY2" fmla="*/ 914400 h 914400"/>
              <a:gd name="connsiteX3" fmla="*/ 7624477 w 8427868"/>
              <a:gd name="connsiteY3" fmla="*/ 914400 h 914400"/>
              <a:gd name="connsiteX4" fmla="*/ 7659773 w 8427868"/>
              <a:gd name="connsiteY4" fmla="*/ 887166 h 914400"/>
              <a:gd name="connsiteX5" fmla="*/ 8328659 w 8427868"/>
              <a:gd name="connsiteY5" fmla="*/ 676343 h 914400"/>
              <a:gd name="connsiteX6" fmla="*/ 8427868 w 8427868"/>
              <a:gd name="connsiteY6" fmla="*/ 681512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7868" h="914400">
                <a:moveTo>
                  <a:pt x="8427868" y="0"/>
                </a:moveTo>
                <a:lnTo>
                  <a:pt x="0" y="0"/>
                </a:lnTo>
                <a:lnTo>
                  <a:pt x="0" y="914400"/>
                </a:lnTo>
                <a:lnTo>
                  <a:pt x="7624477" y="914400"/>
                </a:lnTo>
                <a:lnTo>
                  <a:pt x="7659773" y="887166"/>
                </a:lnTo>
                <a:cubicBezTo>
                  <a:pt x="7850711" y="754063"/>
                  <a:pt x="8080889" y="676343"/>
                  <a:pt x="8328659" y="676343"/>
                </a:cubicBezTo>
                <a:lnTo>
                  <a:pt x="8427868" y="681512"/>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E708262B-8E02-4141-A2FE-56BDE89628F6}"/>
              </a:ext>
            </a:extLst>
          </p:cNvPr>
          <p:cNvSpPr>
            <a:spLocks noChangeAspect="1"/>
          </p:cNvSpPr>
          <p:nvPr/>
        </p:nvSpPr>
        <p:spPr>
          <a:xfrm>
            <a:off x="1219200" y="1819970"/>
            <a:ext cx="2468880" cy="3133030"/>
          </a:xfrm>
          <a:custGeom>
            <a:avLst/>
            <a:gdLst>
              <a:gd name="connsiteX0" fmla="*/ 1203960 w 2468880"/>
              <a:gd name="connsiteY0" fmla="*/ 1185515 h 3133030"/>
              <a:gd name="connsiteX1" fmla="*/ 1234439 w 2468880"/>
              <a:gd name="connsiteY1" fmla="*/ 1185515 h 3133030"/>
              <a:gd name="connsiteX2" fmla="*/ 1242059 w 2468880"/>
              <a:gd name="connsiteY2" fmla="*/ 1193135 h 3133030"/>
              <a:gd name="connsiteX3" fmla="*/ 1242059 w 2468880"/>
              <a:gd name="connsiteY3" fmla="*/ 1890334 h 3133030"/>
              <a:gd name="connsiteX4" fmla="*/ 1261804 w 2468880"/>
              <a:gd name="connsiteY4" fmla="*/ 1896365 h 3133030"/>
              <a:gd name="connsiteX5" fmla="*/ 1289412 w 2468880"/>
              <a:gd name="connsiteY5" fmla="*/ 1929891 h 3133030"/>
              <a:gd name="connsiteX6" fmla="*/ 1290785 w 2468880"/>
              <a:gd name="connsiteY6" fmla="*/ 1936692 h 3133030"/>
              <a:gd name="connsiteX7" fmla="*/ 1775460 w 2468880"/>
              <a:gd name="connsiteY7" fmla="*/ 1936692 h 3133030"/>
              <a:gd name="connsiteX8" fmla="*/ 1783080 w 2468880"/>
              <a:gd name="connsiteY8" fmla="*/ 1944312 h 3133030"/>
              <a:gd name="connsiteX9" fmla="*/ 1783080 w 2468880"/>
              <a:gd name="connsiteY9" fmla="*/ 1974791 h 3133030"/>
              <a:gd name="connsiteX10" fmla="*/ 1775460 w 2468880"/>
              <a:gd name="connsiteY10" fmla="*/ 1982411 h 3133030"/>
              <a:gd name="connsiteX11" fmla="*/ 1290785 w 2468880"/>
              <a:gd name="connsiteY11" fmla="*/ 1982411 h 3133030"/>
              <a:gd name="connsiteX12" fmla="*/ 1289412 w 2468880"/>
              <a:gd name="connsiteY12" fmla="*/ 1989212 h 3133030"/>
              <a:gd name="connsiteX13" fmla="*/ 1219200 w 2468880"/>
              <a:gd name="connsiteY13" fmla="*/ 2035751 h 3133030"/>
              <a:gd name="connsiteX14" fmla="*/ 1143000 w 2468880"/>
              <a:gd name="connsiteY14" fmla="*/ 1959551 h 3133030"/>
              <a:gd name="connsiteX15" fmla="*/ 1189540 w 2468880"/>
              <a:gd name="connsiteY15" fmla="*/ 1889339 h 3133030"/>
              <a:gd name="connsiteX16" fmla="*/ 1196340 w 2468880"/>
              <a:gd name="connsiteY16" fmla="*/ 1887966 h 3133030"/>
              <a:gd name="connsiteX17" fmla="*/ 1196340 w 2468880"/>
              <a:gd name="connsiteY17" fmla="*/ 1193135 h 3133030"/>
              <a:gd name="connsiteX18" fmla="*/ 1203960 w 2468880"/>
              <a:gd name="connsiteY18" fmla="*/ 1185515 h 3133030"/>
              <a:gd name="connsiteX19" fmla="*/ 1138317 w 2468880"/>
              <a:gd name="connsiteY19" fmla="*/ 806163 h 3133030"/>
              <a:gd name="connsiteX20" fmla="*/ 1122249 w 2468880"/>
              <a:gd name="connsiteY20" fmla="*/ 806975 h 3133030"/>
              <a:gd name="connsiteX21" fmla="*/ 142144 w 2468880"/>
              <a:gd name="connsiteY21" fmla="*/ 1793322 h 3133030"/>
              <a:gd name="connsiteX22" fmla="*/ 140046 w 2468880"/>
              <a:gd name="connsiteY22" fmla="*/ 1837630 h 3133030"/>
              <a:gd name="connsiteX23" fmla="*/ 242206 w 2468880"/>
              <a:gd name="connsiteY23" fmla="*/ 1837630 h 3133030"/>
              <a:gd name="connsiteX24" fmla="*/ 364522 w 2468880"/>
              <a:gd name="connsiteY24" fmla="*/ 1933752 h 3133030"/>
              <a:gd name="connsiteX25" fmla="*/ 242206 w 2468880"/>
              <a:gd name="connsiteY25" fmla="*/ 2029873 h 3133030"/>
              <a:gd name="connsiteX26" fmla="*/ 145738 w 2468880"/>
              <a:gd name="connsiteY26" fmla="*/ 2029873 h 3133030"/>
              <a:gd name="connsiteX27" fmla="*/ 159452 w 2468880"/>
              <a:gd name="connsiteY27" fmla="*/ 2119730 h 3133030"/>
              <a:gd name="connsiteX28" fmla="*/ 1136107 w 2468880"/>
              <a:gd name="connsiteY28" fmla="*/ 2991524 h 3133030"/>
              <a:gd name="connsiteX29" fmla="*/ 1138317 w 2468880"/>
              <a:gd name="connsiteY29" fmla="*/ 2991621 h 3133030"/>
              <a:gd name="connsiteX30" fmla="*/ 1138317 w 2468880"/>
              <a:gd name="connsiteY30" fmla="*/ 2905554 h 3133030"/>
              <a:gd name="connsiteX31" fmla="*/ 1234439 w 2468880"/>
              <a:gd name="connsiteY31" fmla="*/ 2783238 h 3133030"/>
              <a:gd name="connsiteX32" fmla="*/ 1330560 w 2468880"/>
              <a:gd name="connsiteY32" fmla="*/ 2905554 h 3133030"/>
              <a:gd name="connsiteX33" fmla="*/ 1330560 w 2468880"/>
              <a:gd name="connsiteY33" fmla="*/ 2991016 h 3133030"/>
              <a:gd name="connsiteX34" fmla="*/ 1346630 w 2468880"/>
              <a:gd name="connsiteY34" fmla="*/ 2990205 h 3133030"/>
              <a:gd name="connsiteX35" fmla="*/ 2312086 w 2468880"/>
              <a:gd name="connsiteY35" fmla="*/ 2106307 h 3133030"/>
              <a:gd name="connsiteX36" fmla="*/ 2323015 w 2468880"/>
              <a:gd name="connsiteY36" fmla="*/ 2029873 h 3133030"/>
              <a:gd name="connsiteX37" fmla="*/ 2231532 w 2468880"/>
              <a:gd name="connsiteY37" fmla="*/ 2029873 h 3133030"/>
              <a:gd name="connsiteX38" fmla="*/ 2109216 w 2468880"/>
              <a:gd name="connsiteY38" fmla="*/ 1933751 h 3133030"/>
              <a:gd name="connsiteX39" fmla="*/ 2231532 w 2468880"/>
              <a:gd name="connsiteY39" fmla="*/ 1837630 h 3133030"/>
              <a:gd name="connsiteX40" fmla="*/ 2328833 w 2468880"/>
              <a:gd name="connsiteY40" fmla="*/ 1837630 h 3133030"/>
              <a:gd name="connsiteX41" fmla="*/ 2326735 w 2468880"/>
              <a:gd name="connsiteY41" fmla="*/ 1793322 h 3133030"/>
              <a:gd name="connsiteX42" fmla="*/ 1346630 w 2468880"/>
              <a:gd name="connsiteY42" fmla="*/ 806975 h 3133030"/>
              <a:gd name="connsiteX43" fmla="*/ 1330560 w 2468880"/>
              <a:gd name="connsiteY43" fmla="*/ 806163 h 3133030"/>
              <a:gd name="connsiteX44" fmla="*/ 1330560 w 2468880"/>
              <a:gd name="connsiteY44" fmla="*/ 907084 h 3133030"/>
              <a:gd name="connsiteX45" fmla="*/ 1234438 w 2468880"/>
              <a:gd name="connsiteY45" fmla="*/ 1029400 h 3133030"/>
              <a:gd name="connsiteX46" fmla="*/ 1138317 w 2468880"/>
              <a:gd name="connsiteY46" fmla="*/ 907084 h 3133030"/>
              <a:gd name="connsiteX47" fmla="*/ 1031240 w 2468880"/>
              <a:gd name="connsiteY47" fmla="*/ 0 h 3133030"/>
              <a:gd name="connsiteX48" fmla="*/ 1437638 w 2468880"/>
              <a:gd name="connsiteY48" fmla="*/ 0 h 3133030"/>
              <a:gd name="connsiteX49" fmla="*/ 1501139 w 2468880"/>
              <a:gd name="connsiteY49" fmla="*/ 63501 h 3133030"/>
              <a:gd name="connsiteX50" fmla="*/ 1501139 w 2468880"/>
              <a:gd name="connsiteY50" fmla="*/ 317498 h 3133030"/>
              <a:gd name="connsiteX51" fmla="*/ 1437638 w 2468880"/>
              <a:gd name="connsiteY51" fmla="*/ 380999 h 3133030"/>
              <a:gd name="connsiteX52" fmla="*/ 1373504 w 2468880"/>
              <a:gd name="connsiteY52" fmla="*/ 380999 h 3133030"/>
              <a:gd name="connsiteX53" fmla="*/ 1373504 w 2468880"/>
              <a:gd name="connsiteY53" fmla="*/ 672484 h 3133030"/>
              <a:gd name="connsiteX54" fmla="*/ 1483223 w 2468880"/>
              <a:gd name="connsiteY54" fmla="*/ 689229 h 3133030"/>
              <a:gd name="connsiteX55" fmla="*/ 1687078 w 2468880"/>
              <a:gd name="connsiteY55" fmla="*/ 749774 h 3133030"/>
              <a:gd name="connsiteX56" fmla="*/ 1830204 w 2468880"/>
              <a:gd name="connsiteY56" fmla="*/ 820847 h 3133030"/>
              <a:gd name="connsiteX57" fmla="*/ 1927397 w 2468880"/>
              <a:gd name="connsiteY57" fmla="*/ 697220 h 3133030"/>
              <a:gd name="connsiteX58" fmla="*/ 1896499 w 2468880"/>
              <a:gd name="connsiteY58" fmla="*/ 672928 h 3133030"/>
              <a:gd name="connsiteX59" fmla="*/ 1889958 w 2468880"/>
              <a:gd name="connsiteY59" fmla="*/ 618284 h 3133030"/>
              <a:gd name="connsiteX60" fmla="*/ 1986161 w 2468880"/>
              <a:gd name="connsiteY60" fmla="*/ 495916 h 3133030"/>
              <a:gd name="connsiteX61" fmla="*/ 2040805 w 2468880"/>
              <a:gd name="connsiteY61" fmla="*/ 489374 h 3133030"/>
              <a:gd name="connsiteX62" fmla="*/ 2236596 w 2468880"/>
              <a:gd name="connsiteY62" fmla="*/ 643300 h 3133030"/>
              <a:gd name="connsiteX63" fmla="*/ 2243137 w 2468880"/>
              <a:gd name="connsiteY63" fmla="*/ 697945 h 3133030"/>
              <a:gd name="connsiteX64" fmla="*/ 2146934 w 2468880"/>
              <a:gd name="connsiteY64" fmla="*/ 820313 h 3133030"/>
              <a:gd name="connsiteX65" fmla="*/ 2092290 w 2468880"/>
              <a:gd name="connsiteY65" fmla="*/ 826854 h 3133030"/>
              <a:gd name="connsiteX66" fmla="*/ 2061392 w 2468880"/>
              <a:gd name="connsiteY66" fmla="*/ 802563 h 3133030"/>
              <a:gd name="connsiteX67" fmla="*/ 1973172 w 2468880"/>
              <a:gd name="connsiteY67" fmla="*/ 914777 h 3133030"/>
              <a:gd name="connsiteX68" fmla="*/ 2042290 w 2468880"/>
              <a:gd name="connsiteY68" fmla="*/ 965171 h 3133030"/>
              <a:gd name="connsiteX69" fmla="*/ 2468880 w 2468880"/>
              <a:gd name="connsiteY69" fmla="*/ 1898590 h 3133030"/>
              <a:gd name="connsiteX70" fmla="*/ 1234440 w 2468880"/>
              <a:gd name="connsiteY70" fmla="*/ 3133030 h 3133030"/>
              <a:gd name="connsiteX71" fmla="*/ 0 w 2468880"/>
              <a:gd name="connsiteY71" fmla="*/ 1898590 h 3133030"/>
              <a:gd name="connsiteX72" fmla="*/ 426591 w 2468880"/>
              <a:gd name="connsiteY72" fmla="*/ 965171 h 3133030"/>
              <a:gd name="connsiteX73" fmla="*/ 491007 w 2468880"/>
              <a:gd name="connsiteY73" fmla="*/ 918204 h 3133030"/>
              <a:gd name="connsiteX74" fmla="*/ 410172 w 2468880"/>
              <a:gd name="connsiteY74" fmla="*/ 797336 h 3133030"/>
              <a:gd name="connsiteX75" fmla="*/ 377502 w 2468880"/>
              <a:gd name="connsiteY75" fmla="*/ 819185 h 3133030"/>
              <a:gd name="connsiteX76" fmla="*/ 323520 w 2468880"/>
              <a:gd name="connsiteY76" fmla="*/ 808471 h 3133030"/>
              <a:gd name="connsiteX77" fmla="*/ 236988 w 2468880"/>
              <a:gd name="connsiteY77" fmla="*/ 679084 h 3133030"/>
              <a:gd name="connsiteX78" fmla="*/ 247702 w 2468880"/>
              <a:gd name="connsiteY78" fmla="*/ 625102 h 3133030"/>
              <a:gd name="connsiteX79" fmla="*/ 454724 w 2468880"/>
              <a:gd name="connsiteY79" fmla="*/ 486649 h 3133030"/>
              <a:gd name="connsiteX80" fmla="*/ 508705 w 2468880"/>
              <a:gd name="connsiteY80" fmla="*/ 497363 h 3133030"/>
              <a:gd name="connsiteX81" fmla="*/ 595238 w 2468880"/>
              <a:gd name="connsiteY81" fmla="*/ 626751 h 3133030"/>
              <a:gd name="connsiteX82" fmla="*/ 584523 w 2468880"/>
              <a:gd name="connsiteY82" fmla="*/ 680732 h 3133030"/>
              <a:gd name="connsiteX83" fmla="*/ 551853 w 2468880"/>
              <a:gd name="connsiteY83" fmla="*/ 702582 h 3133030"/>
              <a:gd name="connsiteX84" fmla="*/ 632874 w 2468880"/>
              <a:gd name="connsiteY84" fmla="*/ 823728 h 3133030"/>
              <a:gd name="connsiteX85" fmla="*/ 781802 w 2468880"/>
              <a:gd name="connsiteY85" fmla="*/ 749774 h 3133030"/>
              <a:gd name="connsiteX86" fmla="*/ 985657 w 2468880"/>
              <a:gd name="connsiteY86" fmla="*/ 689229 h 3133030"/>
              <a:gd name="connsiteX87" fmla="*/ 1095374 w 2468880"/>
              <a:gd name="connsiteY87" fmla="*/ 672484 h 3133030"/>
              <a:gd name="connsiteX88" fmla="*/ 1095374 w 2468880"/>
              <a:gd name="connsiteY88" fmla="*/ 380999 h 3133030"/>
              <a:gd name="connsiteX89" fmla="*/ 1031240 w 2468880"/>
              <a:gd name="connsiteY89" fmla="*/ 380999 h 3133030"/>
              <a:gd name="connsiteX90" fmla="*/ 967739 w 2468880"/>
              <a:gd name="connsiteY90" fmla="*/ 317498 h 3133030"/>
              <a:gd name="connsiteX91" fmla="*/ 967739 w 2468880"/>
              <a:gd name="connsiteY91" fmla="*/ 63501 h 3133030"/>
              <a:gd name="connsiteX92" fmla="*/ 1031240 w 2468880"/>
              <a:gd name="connsiteY92" fmla="*/ 0 h 313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2468880" h="3133030">
                <a:moveTo>
                  <a:pt x="1203960" y="1185515"/>
                </a:moveTo>
                <a:lnTo>
                  <a:pt x="1234439" y="1185515"/>
                </a:lnTo>
                <a:cubicBezTo>
                  <a:pt x="1238647" y="1185515"/>
                  <a:pt x="1242059" y="1188927"/>
                  <a:pt x="1242059" y="1193135"/>
                </a:cubicBezTo>
                <a:lnTo>
                  <a:pt x="1242059" y="1890334"/>
                </a:lnTo>
                <a:lnTo>
                  <a:pt x="1261804" y="1896365"/>
                </a:lnTo>
                <a:cubicBezTo>
                  <a:pt x="1273966" y="1904581"/>
                  <a:pt x="1283628" y="1916216"/>
                  <a:pt x="1289412" y="1929891"/>
                </a:cubicBezTo>
                <a:lnTo>
                  <a:pt x="1290785" y="1936692"/>
                </a:lnTo>
                <a:lnTo>
                  <a:pt x="1775460" y="1936692"/>
                </a:lnTo>
                <a:cubicBezTo>
                  <a:pt x="1779668" y="1936692"/>
                  <a:pt x="1783080" y="1940104"/>
                  <a:pt x="1783080" y="1944312"/>
                </a:cubicBezTo>
                <a:lnTo>
                  <a:pt x="1783080" y="1974791"/>
                </a:lnTo>
                <a:cubicBezTo>
                  <a:pt x="1783080" y="1978999"/>
                  <a:pt x="1779668" y="1982411"/>
                  <a:pt x="1775460" y="1982411"/>
                </a:cubicBezTo>
                <a:lnTo>
                  <a:pt x="1290785" y="1982411"/>
                </a:lnTo>
                <a:lnTo>
                  <a:pt x="1289412" y="1989212"/>
                </a:lnTo>
                <a:cubicBezTo>
                  <a:pt x="1277844" y="2016561"/>
                  <a:pt x="1250763" y="2035751"/>
                  <a:pt x="1219200" y="2035751"/>
                </a:cubicBezTo>
                <a:cubicBezTo>
                  <a:pt x="1177116" y="2035751"/>
                  <a:pt x="1143000" y="2001635"/>
                  <a:pt x="1143000" y="1959551"/>
                </a:cubicBezTo>
                <a:cubicBezTo>
                  <a:pt x="1143000" y="1927988"/>
                  <a:pt x="1162190" y="1900907"/>
                  <a:pt x="1189540" y="1889339"/>
                </a:cubicBezTo>
                <a:lnTo>
                  <a:pt x="1196340" y="1887966"/>
                </a:lnTo>
                <a:lnTo>
                  <a:pt x="1196340" y="1193135"/>
                </a:lnTo>
                <a:cubicBezTo>
                  <a:pt x="1196340" y="1188927"/>
                  <a:pt x="1199752" y="1185515"/>
                  <a:pt x="1203960" y="1185515"/>
                </a:cubicBezTo>
                <a:close/>
                <a:moveTo>
                  <a:pt x="1138317" y="806163"/>
                </a:moveTo>
                <a:lnTo>
                  <a:pt x="1122249" y="806975"/>
                </a:lnTo>
                <a:cubicBezTo>
                  <a:pt x="603521" y="859654"/>
                  <a:pt x="191607" y="1273649"/>
                  <a:pt x="142144" y="1793322"/>
                </a:cubicBezTo>
                <a:lnTo>
                  <a:pt x="140046" y="1837630"/>
                </a:lnTo>
                <a:lnTo>
                  <a:pt x="242206" y="1837630"/>
                </a:lnTo>
                <a:cubicBezTo>
                  <a:pt x="309759" y="1837630"/>
                  <a:pt x="364522" y="1880665"/>
                  <a:pt x="364522" y="1933752"/>
                </a:cubicBezTo>
                <a:cubicBezTo>
                  <a:pt x="364522" y="1986838"/>
                  <a:pt x="309759" y="2029873"/>
                  <a:pt x="242206" y="2029873"/>
                </a:cubicBezTo>
                <a:lnTo>
                  <a:pt x="145738" y="2029873"/>
                </a:lnTo>
                <a:lnTo>
                  <a:pt x="159452" y="2119730"/>
                </a:lnTo>
                <a:cubicBezTo>
                  <a:pt x="255375" y="2588491"/>
                  <a:pt x="650207" y="2948370"/>
                  <a:pt x="1136107" y="2991524"/>
                </a:cubicBezTo>
                <a:lnTo>
                  <a:pt x="1138317" y="2991621"/>
                </a:lnTo>
                <a:lnTo>
                  <a:pt x="1138317" y="2905554"/>
                </a:lnTo>
                <a:cubicBezTo>
                  <a:pt x="1138317" y="2838001"/>
                  <a:pt x="1181352" y="2783238"/>
                  <a:pt x="1234439" y="2783238"/>
                </a:cubicBezTo>
                <a:cubicBezTo>
                  <a:pt x="1287525" y="2783238"/>
                  <a:pt x="1330560" y="2838001"/>
                  <a:pt x="1330560" y="2905554"/>
                </a:cubicBezTo>
                <a:lnTo>
                  <a:pt x="1330560" y="2991016"/>
                </a:lnTo>
                <a:lnTo>
                  <a:pt x="1346630" y="2990205"/>
                </a:lnTo>
                <a:cubicBezTo>
                  <a:pt x="1830776" y="2941037"/>
                  <a:pt x="2221876" y="2577124"/>
                  <a:pt x="2312086" y="2106307"/>
                </a:cubicBezTo>
                <a:lnTo>
                  <a:pt x="2323015" y="2029873"/>
                </a:lnTo>
                <a:lnTo>
                  <a:pt x="2231532" y="2029873"/>
                </a:lnTo>
                <a:cubicBezTo>
                  <a:pt x="2163979" y="2029873"/>
                  <a:pt x="2109216" y="1986838"/>
                  <a:pt x="2109216" y="1933751"/>
                </a:cubicBezTo>
                <a:cubicBezTo>
                  <a:pt x="2109216" y="1880665"/>
                  <a:pt x="2163979" y="1837630"/>
                  <a:pt x="2231532" y="1837630"/>
                </a:cubicBezTo>
                <a:lnTo>
                  <a:pt x="2328833" y="1837630"/>
                </a:lnTo>
                <a:lnTo>
                  <a:pt x="2326735" y="1793322"/>
                </a:lnTo>
                <a:cubicBezTo>
                  <a:pt x="2277272" y="1273649"/>
                  <a:pt x="1865358" y="859654"/>
                  <a:pt x="1346630" y="806975"/>
                </a:cubicBezTo>
                <a:lnTo>
                  <a:pt x="1330560" y="806163"/>
                </a:lnTo>
                <a:lnTo>
                  <a:pt x="1330560" y="907084"/>
                </a:lnTo>
                <a:cubicBezTo>
                  <a:pt x="1330560" y="974637"/>
                  <a:pt x="1287525" y="1029400"/>
                  <a:pt x="1234438" y="1029400"/>
                </a:cubicBezTo>
                <a:cubicBezTo>
                  <a:pt x="1181352" y="1029400"/>
                  <a:pt x="1138317" y="974637"/>
                  <a:pt x="1138317" y="907084"/>
                </a:cubicBezTo>
                <a:close/>
                <a:moveTo>
                  <a:pt x="1031240" y="0"/>
                </a:moveTo>
                <a:lnTo>
                  <a:pt x="1437638" y="0"/>
                </a:lnTo>
                <a:cubicBezTo>
                  <a:pt x="1472709" y="0"/>
                  <a:pt x="1501139" y="28430"/>
                  <a:pt x="1501139" y="63501"/>
                </a:cubicBezTo>
                <a:lnTo>
                  <a:pt x="1501139" y="317498"/>
                </a:lnTo>
                <a:cubicBezTo>
                  <a:pt x="1501139" y="352569"/>
                  <a:pt x="1472709" y="380999"/>
                  <a:pt x="1437638" y="380999"/>
                </a:cubicBezTo>
                <a:lnTo>
                  <a:pt x="1373504" y="380999"/>
                </a:lnTo>
                <a:lnTo>
                  <a:pt x="1373504" y="672484"/>
                </a:lnTo>
                <a:lnTo>
                  <a:pt x="1483223" y="689229"/>
                </a:lnTo>
                <a:cubicBezTo>
                  <a:pt x="1553537" y="703617"/>
                  <a:pt x="1621674" y="723984"/>
                  <a:pt x="1687078" y="749774"/>
                </a:cubicBezTo>
                <a:lnTo>
                  <a:pt x="1830204" y="820847"/>
                </a:lnTo>
                <a:lnTo>
                  <a:pt x="1927397" y="697220"/>
                </a:lnTo>
                <a:lnTo>
                  <a:pt x="1896499" y="672928"/>
                </a:lnTo>
                <a:cubicBezTo>
                  <a:pt x="1879603" y="659645"/>
                  <a:pt x="1876674" y="635180"/>
                  <a:pt x="1889958" y="618284"/>
                </a:cubicBezTo>
                <a:lnTo>
                  <a:pt x="1986161" y="495916"/>
                </a:lnTo>
                <a:cubicBezTo>
                  <a:pt x="1999444" y="479020"/>
                  <a:pt x="2023909" y="476091"/>
                  <a:pt x="2040805" y="489374"/>
                </a:cubicBezTo>
                <a:lnTo>
                  <a:pt x="2236596" y="643300"/>
                </a:lnTo>
                <a:cubicBezTo>
                  <a:pt x="2253492" y="656584"/>
                  <a:pt x="2256420" y="681049"/>
                  <a:pt x="2243137" y="697945"/>
                </a:cubicBezTo>
                <a:lnTo>
                  <a:pt x="2146934" y="820313"/>
                </a:lnTo>
                <a:cubicBezTo>
                  <a:pt x="2133651" y="837209"/>
                  <a:pt x="2109186" y="840138"/>
                  <a:pt x="2092290" y="826854"/>
                </a:cubicBezTo>
                <a:lnTo>
                  <a:pt x="2061392" y="802563"/>
                </a:lnTo>
                <a:lnTo>
                  <a:pt x="1973172" y="914777"/>
                </a:lnTo>
                <a:lnTo>
                  <a:pt x="2042290" y="965171"/>
                </a:lnTo>
                <a:cubicBezTo>
                  <a:pt x="2303590" y="1191518"/>
                  <a:pt x="2468881" y="1525752"/>
                  <a:pt x="2468880" y="1898590"/>
                </a:cubicBezTo>
                <a:cubicBezTo>
                  <a:pt x="2468880" y="2580352"/>
                  <a:pt x="1916202" y="3133030"/>
                  <a:pt x="1234440" y="3133030"/>
                </a:cubicBezTo>
                <a:cubicBezTo>
                  <a:pt x="552678" y="3133030"/>
                  <a:pt x="0" y="2580352"/>
                  <a:pt x="0" y="1898590"/>
                </a:cubicBezTo>
                <a:cubicBezTo>
                  <a:pt x="0" y="1525752"/>
                  <a:pt x="165291" y="1191518"/>
                  <a:pt x="426591" y="965171"/>
                </a:cubicBezTo>
                <a:lnTo>
                  <a:pt x="491007" y="918204"/>
                </a:lnTo>
                <a:lnTo>
                  <a:pt x="410172" y="797336"/>
                </a:lnTo>
                <a:lnTo>
                  <a:pt x="377502" y="819185"/>
                </a:lnTo>
                <a:cubicBezTo>
                  <a:pt x="359637" y="831133"/>
                  <a:pt x="335469" y="826337"/>
                  <a:pt x="323520" y="808471"/>
                </a:cubicBezTo>
                <a:lnTo>
                  <a:pt x="236988" y="679084"/>
                </a:lnTo>
                <a:cubicBezTo>
                  <a:pt x="225040" y="661218"/>
                  <a:pt x="229837" y="637050"/>
                  <a:pt x="247702" y="625102"/>
                </a:cubicBezTo>
                <a:lnTo>
                  <a:pt x="454724" y="486649"/>
                </a:lnTo>
                <a:cubicBezTo>
                  <a:pt x="472589" y="474701"/>
                  <a:pt x="496757" y="479498"/>
                  <a:pt x="508705" y="497363"/>
                </a:cubicBezTo>
                <a:lnTo>
                  <a:pt x="595238" y="626751"/>
                </a:lnTo>
                <a:cubicBezTo>
                  <a:pt x="607186" y="644616"/>
                  <a:pt x="602389" y="668784"/>
                  <a:pt x="584523" y="680732"/>
                </a:cubicBezTo>
                <a:lnTo>
                  <a:pt x="551853" y="702582"/>
                </a:lnTo>
                <a:lnTo>
                  <a:pt x="632874" y="823728"/>
                </a:lnTo>
                <a:lnTo>
                  <a:pt x="781802" y="749774"/>
                </a:lnTo>
                <a:cubicBezTo>
                  <a:pt x="847207" y="723984"/>
                  <a:pt x="915343" y="703617"/>
                  <a:pt x="985657" y="689229"/>
                </a:cubicBezTo>
                <a:lnTo>
                  <a:pt x="1095374" y="672484"/>
                </a:lnTo>
                <a:lnTo>
                  <a:pt x="1095374" y="380999"/>
                </a:lnTo>
                <a:lnTo>
                  <a:pt x="1031240" y="380999"/>
                </a:lnTo>
                <a:cubicBezTo>
                  <a:pt x="996169" y="380999"/>
                  <a:pt x="967739" y="352569"/>
                  <a:pt x="967739" y="317498"/>
                </a:cubicBezTo>
                <a:lnTo>
                  <a:pt x="967739" y="63501"/>
                </a:lnTo>
                <a:cubicBezTo>
                  <a:pt x="967739" y="28430"/>
                  <a:pt x="996169" y="0"/>
                  <a:pt x="103124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Text Box 10">
            <a:extLst>
              <a:ext uri="{FF2B5EF4-FFF2-40B4-BE49-F238E27FC236}">
                <a16:creationId xmlns:a16="http://schemas.microsoft.com/office/drawing/2014/main" id="{B22F3AF7-AB49-4495-B867-38798B252F71}"/>
              </a:ext>
            </a:extLst>
          </p:cNvPr>
          <p:cNvSpPr txBox="1">
            <a:spLocks noChangeArrowheads="1"/>
          </p:cNvSpPr>
          <p:nvPr/>
        </p:nvSpPr>
        <p:spPr bwMode="auto">
          <a:xfrm>
            <a:off x="3688080" y="1916377"/>
            <a:ext cx="6049940" cy="692497"/>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Bernard MT Condensed" panose="02050806060905020404" pitchFamily="18"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0" name="TextBox 19">
            <a:extLst>
              <a:ext uri="{FF2B5EF4-FFF2-40B4-BE49-F238E27FC236}">
                <a16:creationId xmlns:a16="http://schemas.microsoft.com/office/drawing/2014/main" id="{57E7D856-213D-4C98-A37F-09F8618482E7}"/>
              </a:ext>
            </a:extLst>
          </p:cNvPr>
          <p:cNvSpPr txBox="1"/>
          <p:nvPr/>
        </p:nvSpPr>
        <p:spPr>
          <a:xfrm>
            <a:off x="9832643" y="1861671"/>
            <a:ext cx="914400" cy="830997"/>
          </a:xfrm>
          <a:prstGeom prst="rect">
            <a:avLst/>
          </a:prstGeom>
          <a:noFill/>
          <a:effectLst/>
        </p:spPr>
        <p:txBody>
          <a:bodyPr wrap="square" rtlCol="0">
            <a:spAutoFit/>
          </a:bodyPr>
          <a:lstStyle/>
          <a:p>
            <a:pPr algn="ctr"/>
            <a:r>
              <a:rPr lang="en-US" sz="4800" dirty="0">
                <a:solidFill>
                  <a:schemeClr val="bg1"/>
                </a:solidFill>
                <a:latin typeface="Bernard MT Condensed" panose="02050806060905020404" pitchFamily="18" charset="0"/>
              </a:rPr>
              <a:t>01</a:t>
            </a:r>
          </a:p>
        </p:txBody>
      </p:sp>
      <p:sp>
        <p:nvSpPr>
          <p:cNvPr id="22" name="TextBox 21">
            <a:extLst>
              <a:ext uri="{FF2B5EF4-FFF2-40B4-BE49-F238E27FC236}">
                <a16:creationId xmlns:a16="http://schemas.microsoft.com/office/drawing/2014/main" id="{F7CAAA77-E6E2-46BA-B062-A86BDB49CCEB}"/>
              </a:ext>
            </a:extLst>
          </p:cNvPr>
          <p:cNvSpPr txBox="1"/>
          <p:nvPr/>
        </p:nvSpPr>
        <p:spPr>
          <a:xfrm>
            <a:off x="9832643" y="2970986"/>
            <a:ext cx="914400" cy="830997"/>
          </a:xfrm>
          <a:prstGeom prst="rect">
            <a:avLst/>
          </a:prstGeom>
          <a:noFill/>
          <a:effectLst/>
        </p:spPr>
        <p:txBody>
          <a:bodyPr wrap="square" rtlCol="0">
            <a:spAutoFit/>
          </a:bodyPr>
          <a:lstStyle/>
          <a:p>
            <a:pPr algn="ctr"/>
            <a:r>
              <a:rPr lang="en-US" sz="4800" dirty="0">
                <a:solidFill>
                  <a:schemeClr val="bg1"/>
                </a:solidFill>
                <a:latin typeface="Bernard MT Condensed" panose="02050806060905020404" pitchFamily="18" charset="0"/>
              </a:rPr>
              <a:t>02</a:t>
            </a:r>
          </a:p>
        </p:txBody>
      </p:sp>
      <p:sp>
        <p:nvSpPr>
          <p:cNvPr id="23" name="TextBox 22">
            <a:extLst>
              <a:ext uri="{FF2B5EF4-FFF2-40B4-BE49-F238E27FC236}">
                <a16:creationId xmlns:a16="http://schemas.microsoft.com/office/drawing/2014/main" id="{0636A5F6-5A52-4A16-92B2-992217BA6F69}"/>
              </a:ext>
            </a:extLst>
          </p:cNvPr>
          <p:cNvSpPr txBox="1"/>
          <p:nvPr/>
        </p:nvSpPr>
        <p:spPr>
          <a:xfrm>
            <a:off x="9832643" y="4080301"/>
            <a:ext cx="914400" cy="830997"/>
          </a:xfrm>
          <a:prstGeom prst="rect">
            <a:avLst/>
          </a:prstGeom>
          <a:noFill/>
          <a:effectLst/>
        </p:spPr>
        <p:txBody>
          <a:bodyPr wrap="square" rtlCol="0">
            <a:spAutoFit/>
          </a:bodyPr>
          <a:lstStyle/>
          <a:p>
            <a:pPr algn="ctr"/>
            <a:r>
              <a:rPr lang="en-US" sz="4800" dirty="0">
                <a:solidFill>
                  <a:schemeClr val="bg1"/>
                </a:solidFill>
                <a:latin typeface="Bernard MT Condensed" panose="02050806060905020404" pitchFamily="18" charset="0"/>
              </a:rPr>
              <a:t>03</a:t>
            </a:r>
          </a:p>
        </p:txBody>
      </p:sp>
      <p:sp>
        <p:nvSpPr>
          <p:cNvPr id="24" name="Text Box 10">
            <a:extLst>
              <a:ext uri="{FF2B5EF4-FFF2-40B4-BE49-F238E27FC236}">
                <a16:creationId xmlns:a16="http://schemas.microsoft.com/office/drawing/2014/main" id="{B28CDF98-A925-4DF2-8195-A833257C9D70}"/>
              </a:ext>
            </a:extLst>
          </p:cNvPr>
          <p:cNvSpPr txBox="1">
            <a:spLocks noChangeArrowheads="1"/>
          </p:cNvSpPr>
          <p:nvPr/>
        </p:nvSpPr>
        <p:spPr bwMode="auto">
          <a:xfrm>
            <a:off x="4038600" y="3020705"/>
            <a:ext cx="5638800" cy="692497"/>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Bernard MT Condensed" panose="02050806060905020404" pitchFamily="18"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6" name="Text Box 10">
            <a:extLst>
              <a:ext uri="{FF2B5EF4-FFF2-40B4-BE49-F238E27FC236}">
                <a16:creationId xmlns:a16="http://schemas.microsoft.com/office/drawing/2014/main" id="{AA64D0AD-8111-4FB9-98F2-7865E6707368}"/>
              </a:ext>
            </a:extLst>
          </p:cNvPr>
          <p:cNvSpPr txBox="1">
            <a:spLocks noChangeArrowheads="1"/>
          </p:cNvSpPr>
          <p:nvPr/>
        </p:nvSpPr>
        <p:spPr bwMode="auto">
          <a:xfrm>
            <a:off x="3688080" y="4149550"/>
            <a:ext cx="6049940" cy="692497"/>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Bernard MT Condensed" panose="02050806060905020404" pitchFamily="18"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7" name="TextBox 26">
            <a:extLst>
              <a:ext uri="{FF2B5EF4-FFF2-40B4-BE49-F238E27FC236}">
                <a16:creationId xmlns:a16="http://schemas.microsoft.com/office/drawing/2014/main" id="{E4071D67-FCCF-4626-98EC-272FFDF22FC3}"/>
              </a:ext>
            </a:extLst>
          </p:cNvPr>
          <p:cNvSpPr txBox="1"/>
          <p:nvPr/>
        </p:nvSpPr>
        <p:spPr>
          <a:xfrm>
            <a:off x="591225" y="5804624"/>
            <a:ext cx="11001772" cy="830997"/>
          </a:xfrm>
          <a:prstGeom prst="rect">
            <a:avLst/>
          </a:prstGeom>
          <a:noFill/>
        </p:spPr>
        <p:txBody>
          <a:bodyPr wrap="square" rtlCol="0">
            <a:spAutoFit/>
          </a:bodyPr>
          <a:lstStyle/>
          <a:p>
            <a:r>
              <a:rPr lang="en-US" sz="16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pic>
        <p:nvPicPr>
          <p:cNvPr id="17" name="Picture 16">
            <a:hlinkClick r:id="rId2"/>
            <a:extLst>
              <a:ext uri="{FF2B5EF4-FFF2-40B4-BE49-F238E27FC236}">
                <a16:creationId xmlns:a16="http://schemas.microsoft.com/office/drawing/2014/main" id="{0DC6DFDF-DA99-4745-8E7E-03357076D2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80588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1000" fill="hold"/>
                                        <p:tgtEl>
                                          <p:spTgt spid="15"/>
                                        </p:tgtEl>
                                        <p:attrNameLst>
                                          <p:attrName>ppt_w</p:attrName>
                                        </p:attrNameLst>
                                      </p:cBhvr>
                                      <p:tavLst>
                                        <p:tav tm="0">
                                          <p:val>
                                            <p:fltVal val="0"/>
                                          </p:val>
                                        </p:tav>
                                        <p:tav tm="100000">
                                          <p:val>
                                            <p:strVal val="#ppt_w"/>
                                          </p:val>
                                        </p:tav>
                                      </p:tavLst>
                                    </p:anim>
                                    <p:anim calcmode="lin" valueType="num">
                                      <p:cBhvr>
                                        <p:cTn id="12" dur="1000" fill="hold"/>
                                        <p:tgtEl>
                                          <p:spTgt spid="15"/>
                                        </p:tgtEl>
                                        <p:attrNameLst>
                                          <p:attrName>ppt_h</p:attrName>
                                        </p:attrNameLst>
                                      </p:cBhvr>
                                      <p:tavLst>
                                        <p:tav tm="0">
                                          <p:val>
                                            <p:fltVal val="0"/>
                                          </p:val>
                                        </p:tav>
                                        <p:tav tm="100000">
                                          <p:val>
                                            <p:strVal val="#ppt_h"/>
                                          </p:val>
                                        </p:tav>
                                      </p:tavLst>
                                    </p:anim>
                                    <p:anim calcmode="lin" valueType="num">
                                      <p:cBhvr>
                                        <p:cTn id="13" dur="1000" fill="hold"/>
                                        <p:tgtEl>
                                          <p:spTgt spid="15"/>
                                        </p:tgtEl>
                                        <p:attrNameLst>
                                          <p:attrName>style.rotation</p:attrName>
                                        </p:attrNameLst>
                                      </p:cBhvr>
                                      <p:tavLst>
                                        <p:tav tm="0">
                                          <p:val>
                                            <p:fltVal val="90"/>
                                          </p:val>
                                        </p:tav>
                                        <p:tav tm="100000">
                                          <p:val>
                                            <p:fltVal val="0"/>
                                          </p:val>
                                        </p:tav>
                                      </p:tavLst>
                                    </p:anim>
                                    <p:animEffect transition="in" filter="fade">
                                      <p:cBhvr>
                                        <p:cTn id="14" dur="1000"/>
                                        <p:tgtEl>
                                          <p:spTgt spid="15"/>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1000"/>
                                        <p:tgtEl>
                                          <p:spTgt spid="10"/>
                                        </p:tgtEl>
                                      </p:cBhvr>
                                    </p:animEffect>
                                  </p:childTnLst>
                                </p:cTn>
                              </p:par>
                              <p:par>
                                <p:cTn id="19" presetID="2" presetClass="entr" presetSubtype="8"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1000" fill="hold"/>
                                        <p:tgtEl>
                                          <p:spTgt spid="20"/>
                                        </p:tgtEl>
                                        <p:attrNameLst>
                                          <p:attrName>ppt_x</p:attrName>
                                        </p:attrNameLst>
                                      </p:cBhvr>
                                      <p:tavLst>
                                        <p:tav tm="0">
                                          <p:val>
                                            <p:strVal val="0-#ppt_w/2"/>
                                          </p:val>
                                        </p:tav>
                                        <p:tav tm="100000">
                                          <p:val>
                                            <p:strVal val="#ppt_x"/>
                                          </p:val>
                                        </p:tav>
                                      </p:tavLst>
                                    </p:anim>
                                    <p:anim calcmode="lin" valueType="num">
                                      <p:cBhvr additive="base">
                                        <p:cTn id="22" dur="1000" fill="hold"/>
                                        <p:tgtEl>
                                          <p:spTgt spid="20"/>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1000" fill="hold"/>
                                        <p:tgtEl>
                                          <p:spTgt spid="16"/>
                                        </p:tgtEl>
                                        <p:attrNameLst>
                                          <p:attrName>ppt_x</p:attrName>
                                        </p:attrNameLst>
                                      </p:cBhvr>
                                      <p:tavLst>
                                        <p:tav tm="0">
                                          <p:val>
                                            <p:strVal val="0-#ppt_w/2"/>
                                          </p:val>
                                        </p:tav>
                                        <p:tav tm="100000">
                                          <p:val>
                                            <p:strVal val="#ppt_x"/>
                                          </p:val>
                                        </p:tav>
                                      </p:tavLst>
                                    </p:anim>
                                    <p:anim calcmode="lin" valueType="num">
                                      <p:cBhvr additive="base">
                                        <p:cTn id="26" dur="1000" fill="hold"/>
                                        <p:tgtEl>
                                          <p:spTgt spid="16"/>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left)">
                                      <p:cBhvr>
                                        <p:cTn id="30" dur="1000"/>
                                        <p:tgtEl>
                                          <p:spTgt spid="12"/>
                                        </p:tgtEl>
                                      </p:cBhvr>
                                    </p:animEffect>
                                  </p:childTnLst>
                                </p:cTn>
                              </p:par>
                              <p:par>
                                <p:cTn id="31" presetID="2" presetClass="entr" presetSubtype="8"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1000" fill="hold"/>
                                        <p:tgtEl>
                                          <p:spTgt spid="22"/>
                                        </p:tgtEl>
                                        <p:attrNameLst>
                                          <p:attrName>ppt_x</p:attrName>
                                        </p:attrNameLst>
                                      </p:cBhvr>
                                      <p:tavLst>
                                        <p:tav tm="0">
                                          <p:val>
                                            <p:strVal val="0-#ppt_w/2"/>
                                          </p:val>
                                        </p:tav>
                                        <p:tav tm="100000">
                                          <p:val>
                                            <p:strVal val="#ppt_x"/>
                                          </p:val>
                                        </p:tav>
                                      </p:tavLst>
                                    </p:anim>
                                    <p:anim calcmode="lin" valueType="num">
                                      <p:cBhvr additive="base">
                                        <p:cTn id="34" dur="1000" fill="hold"/>
                                        <p:tgtEl>
                                          <p:spTgt spid="22"/>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1000" fill="hold"/>
                                        <p:tgtEl>
                                          <p:spTgt spid="24"/>
                                        </p:tgtEl>
                                        <p:attrNameLst>
                                          <p:attrName>ppt_x</p:attrName>
                                        </p:attrNameLst>
                                      </p:cBhvr>
                                      <p:tavLst>
                                        <p:tav tm="0">
                                          <p:val>
                                            <p:strVal val="0-#ppt_w/2"/>
                                          </p:val>
                                        </p:tav>
                                        <p:tav tm="100000">
                                          <p:val>
                                            <p:strVal val="#ppt_x"/>
                                          </p:val>
                                        </p:tav>
                                      </p:tavLst>
                                    </p:anim>
                                    <p:anim calcmode="lin" valueType="num">
                                      <p:cBhvr additive="base">
                                        <p:cTn id="38" dur="1000" fill="hold"/>
                                        <p:tgtEl>
                                          <p:spTgt spid="24"/>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left)">
                                      <p:cBhvr>
                                        <p:cTn id="42" dur="1000"/>
                                        <p:tgtEl>
                                          <p:spTgt spid="14"/>
                                        </p:tgtEl>
                                      </p:cBhvr>
                                    </p:animEffect>
                                  </p:childTnLst>
                                </p:cTn>
                              </p:par>
                              <p:par>
                                <p:cTn id="43" presetID="2" presetClass="entr" presetSubtype="8"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1000" fill="hold"/>
                                        <p:tgtEl>
                                          <p:spTgt spid="23"/>
                                        </p:tgtEl>
                                        <p:attrNameLst>
                                          <p:attrName>ppt_x</p:attrName>
                                        </p:attrNameLst>
                                      </p:cBhvr>
                                      <p:tavLst>
                                        <p:tav tm="0">
                                          <p:val>
                                            <p:strVal val="0-#ppt_w/2"/>
                                          </p:val>
                                        </p:tav>
                                        <p:tav tm="100000">
                                          <p:val>
                                            <p:strVal val="#ppt_x"/>
                                          </p:val>
                                        </p:tav>
                                      </p:tavLst>
                                    </p:anim>
                                    <p:anim calcmode="lin" valueType="num">
                                      <p:cBhvr additive="base">
                                        <p:cTn id="46" dur="1000" fill="hold"/>
                                        <p:tgtEl>
                                          <p:spTgt spid="23"/>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1000" fill="hold"/>
                                        <p:tgtEl>
                                          <p:spTgt spid="26"/>
                                        </p:tgtEl>
                                        <p:attrNameLst>
                                          <p:attrName>ppt_x</p:attrName>
                                        </p:attrNameLst>
                                      </p:cBhvr>
                                      <p:tavLst>
                                        <p:tav tm="0">
                                          <p:val>
                                            <p:strVal val="0-#ppt_w/2"/>
                                          </p:val>
                                        </p:tav>
                                        <p:tav tm="100000">
                                          <p:val>
                                            <p:strVal val="#ppt_x"/>
                                          </p:val>
                                        </p:tav>
                                      </p:tavLst>
                                    </p:anim>
                                    <p:anim calcmode="lin" valueType="num">
                                      <p:cBhvr additive="base">
                                        <p:cTn id="50" dur="1000" fill="hold"/>
                                        <p:tgtEl>
                                          <p:spTgt spid="26"/>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42" presetClass="entr" presetSubtype="0" fill="hold" grpId="0" nodeType="after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fade">
                                      <p:cBhvr>
                                        <p:cTn id="54" dur="1000"/>
                                        <p:tgtEl>
                                          <p:spTgt spid="28"/>
                                        </p:tgtEl>
                                      </p:cBhvr>
                                    </p:animEffect>
                                    <p:anim calcmode="lin" valueType="num">
                                      <p:cBhvr>
                                        <p:cTn id="55" dur="1000" fill="hold"/>
                                        <p:tgtEl>
                                          <p:spTgt spid="28"/>
                                        </p:tgtEl>
                                        <p:attrNameLst>
                                          <p:attrName>ppt_x</p:attrName>
                                        </p:attrNameLst>
                                      </p:cBhvr>
                                      <p:tavLst>
                                        <p:tav tm="0">
                                          <p:val>
                                            <p:strVal val="#ppt_x"/>
                                          </p:val>
                                        </p:tav>
                                        <p:tav tm="100000">
                                          <p:val>
                                            <p:strVal val="#ppt_x"/>
                                          </p:val>
                                        </p:tav>
                                      </p:tavLst>
                                    </p:anim>
                                    <p:anim calcmode="lin" valueType="num">
                                      <p:cBhvr>
                                        <p:cTn id="56" dur="1000" fill="hold"/>
                                        <p:tgtEl>
                                          <p:spTgt spid="28"/>
                                        </p:tgtEl>
                                        <p:attrNameLst>
                                          <p:attrName>ppt_y</p:attrName>
                                        </p:attrNameLst>
                                      </p:cBhvr>
                                      <p:tavLst>
                                        <p:tav tm="0">
                                          <p:val>
                                            <p:strVal val="#ppt_y+.1"/>
                                          </p:val>
                                        </p:tav>
                                        <p:tav tm="100000">
                                          <p:val>
                                            <p:strVal val="#ppt_y"/>
                                          </p:val>
                                        </p:tav>
                                      </p:tavLst>
                                    </p:anim>
                                  </p:childTnLst>
                                </p:cTn>
                              </p:par>
                            </p:childTnLst>
                          </p:cTn>
                        </p:par>
                        <p:par>
                          <p:cTn id="57" fill="hold">
                            <p:stCondLst>
                              <p:cond delay="5500"/>
                            </p:stCondLst>
                            <p:childTnLst>
                              <p:par>
                                <p:cTn id="58" presetID="22" presetClass="entr" presetSubtype="1"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wipe(up)">
                                      <p:cBhvr>
                                        <p:cTn id="6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4" grpId="0" animBg="1"/>
      <p:bldP spid="12" grpId="0" animBg="1"/>
      <p:bldP spid="10" grpId="0" animBg="1"/>
      <p:bldP spid="8" grpId="0"/>
      <p:bldP spid="15" grpId="0" animBg="1"/>
      <p:bldP spid="16" grpId="0"/>
      <p:bldP spid="20" grpId="0"/>
      <p:bldP spid="22" grpId="0"/>
      <p:bldP spid="23" grpId="0"/>
      <p:bldP spid="24" grpId="0"/>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1429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2019-03-28T15:22:01Z</dcterms:modified>
</cp:coreProperties>
</file>