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8075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E6705D-AC22-4041-A8CD-67383C88602F}"/>
              </a:ext>
            </a:extLst>
          </p:cNvPr>
          <p:cNvSpPr/>
          <p:nvPr/>
        </p:nvSpPr>
        <p:spPr>
          <a:xfrm>
            <a:off x="558799" y="1828799"/>
            <a:ext cx="4162377" cy="4518837"/>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4162377" cy="461665"/>
          </a:xfrm>
          <a:prstGeom prst="rect">
            <a:avLst/>
          </a:prstGeom>
          <a:noFill/>
        </p:spPr>
        <p:txBody>
          <a:bodyPr wrap="square" rtlCol="0">
            <a:spAutoFit/>
          </a:bodyPr>
          <a:lstStyle/>
          <a:p>
            <a:pPr algn="ctr"/>
            <a:r>
              <a:rPr lang="en-US" sz="2400" dirty="0">
                <a:solidFill>
                  <a:srgbClr val="CE8E40"/>
                </a:solidFill>
                <a:latin typeface="Bernard MT Condensed" panose="02050806060905020404" pitchFamily="18" charset="0"/>
              </a:rPr>
              <a:t>LOREM IPSUM</a:t>
            </a: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4162378"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7325833" y="1828800"/>
            <a:ext cx="4303582" cy="451883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7325834" y="2087028"/>
            <a:ext cx="4303582" cy="461665"/>
          </a:xfrm>
          <a:prstGeom prst="rect">
            <a:avLst/>
          </a:prstGeom>
          <a:noFill/>
        </p:spPr>
        <p:txBody>
          <a:bodyPr wrap="square" rtlCol="0">
            <a:spAutoFit/>
          </a:bodyPr>
          <a:lstStyle/>
          <a:p>
            <a:pPr algn="ctr"/>
            <a:r>
              <a:rPr lang="en-US" sz="2400" dirty="0">
                <a:solidFill>
                  <a:srgbClr val="E04621"/>
                </a:solidFill>
                <a:latin typeface="Bernard MT Condensed" panose="02050806060905020404" pitchFamily="18" charset="0"/>
              </a:rPr>
              <a:t>LOREM IPSUM</a:t>
            </a:r>
          </a:p>
        </p:txBody>
      </p:sp>
      <p:sp>
        <p:nvSpPr>
          <p:cNvPr id="16" name="TextBox 15">
            <a:extLst>
              <a:ext uri="{FF2B5EF4-FFF2-40B4-BE49-F238E27FC236}">
                <a16:creationId xmlns:a16="http://schemas.microsoft.com/office/drawing/2014/main" id="{E60488B5-F4C8-4093-9163-6EDADF2C1204}"/>
              </a:ext>
            </a:extLst>
          </p:cNvPr>
          <p:cNvSpPr txBox="1"/>
          <p:nvPr/>
        </p:nvSpPr>
        <p:spPr>
          <a:xfrm>
            <a:off x="7325833" y="3284825"/>
            <a:ext cx="4303581"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a:t>
            </a:r>
            <a:endParaRPr lang="en-US" sz="6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a:t>
            </a:r>
            <a:endParaRPr lang="en-US" sz="6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2" name="Group 83">
            <a:extLst>
              <a:ext uri="{FF2B5EF4-FFF2-40B4-BE49-F238E27FC236}">
                <a16:creationId xmlns:a16="http://schemas.microsoft.com/office/drawing/2014/main" id="{B97D833C-5618-499A-B3B0-C4A5BECD8B8B}"/>
              </a:ext>
            </a:extLst>
          </p:cNvPr>
          <p:cNvGrpSpPr/>
          <p:nvPr/>
        </p:nvGrpSpPr>
        <p:grpSpPr>
          <a:xfrm>
            <a:off x="2500287" y="2739436"/>
            <a:ext cx="279400" cy="455719"/>
            <a:chOff x="3916363" y="1987550"/>
            <a:chExt cx="163513" cy="266700"/>
          </a:xfrm>
          <a:solidFill>
            <a:srgbClr val="CE8E40"/>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242673" y="2764096"/>
            <a:ext cx="469900" cy="436033"/>
            <a:chOff x="4581525" y="1828800"/>
            <a:chExt cx="352425" cy="327025"/>
          </a:xfrm>
          <a:solidFill>
            <a:srgbClr val="E04621"/>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Oval 44">
            <a:extLst>
              <a:ext uri="{FF2B5EF4-FFF2-40B4-BE49-F238E27FC236}">
                <a16:creationId xmlns:a16="http://schemas.microsoft.com/office/drawing/2014/main" id="{FDF219AB-2419-49A5-A6DC-97ABD88E8328}"/>
              </a:ext>
            </a:extLst>
          </p:cNvPr>
          <p:cNvSpPr>
            <a:spLocks noChangeAspect="1"/>
          </p:cNvSpPr>
          <p:nvPr/>
        </p:nvSpPr>
        <p:spPr>
          <a:xfrm>
            <a:off x="5357974" y="2578253"/>
            <a:ext cx="1188720" cy="11887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6" name="TextBox 45">
            <a:extLst>
              <a:ext uri="{FF2B5EF4-FFF2-40B4-BE49-F238E27FC236}">
                <a16:creationId xmlns:a16="http://schemas.microsoft.com/office/drawing/2014/main" id="{0885924A-E2FB-4936-B218-3771D869B9C8}"/>
              </a:ext>
            </a:extLst>
          </p:cNvPr>
          <p:cNvSpPr txBox="1"/>
          <p:nvPr/>
        </p:nvSpPr>
        <p:spPr>
          <a:xfrm>
            <a:off x="5020612" y="2746327"/>
            <a:ext cx="1828800" cy="954107"/>
          </a:xfrm>
          <a:prstGeom prst="rect">
            <a:avLst/>
          </a:prstGeom>
          <a:noFill/>
        </p:spPr>
        <p:txBody>
          <a:bodyPr wrap="square" rtlCol="0">
            <a:spAutoFit/>
          </a:bodyPr>
          <a:lstStyle/>
          <a:p>
            <a:pPr algn="ctr"/>
            <a:r>
              <a:rPr lang="en-US" sz="5400" dirty="0">
                <a:solidFill>
                  <a:srgbClr val="4D4D4D"/>
                </a:solidFill>
                <a:latin typeface="Bernard MT Condensed" panose="02050806060905020404" pitchFamily="18" charset="0"/>
              </a:rPr>
              <a:t>VS</a:t>
            </a:r>
          </a:p>
          <a:p>
            <a:pPr algn="ctr"/>
            <a:endParaRPr lang="en-US" sz="2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F9E7EEC2-AAC0-4AC1-9A8D-0DDCBDDF30B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8" name="Picture 47">
            <a:hlinkClick r:id="rId2"/>
            <a:extLst>
              <a:ext uri="{FF2B5EF4-FFF2-40B4-BE49-F238E27FC236}">
                <a16:creationId xmlns:a16="http://schemas.microsoft.com/office/drawing/2014/main" id="{6F0E15CD-B5A2-4C8C-A604-DAAB4966B8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9975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p:cTn id="18" dur="500" fill="hold"/>
                                        <p:tgtEl>
                                          <p:spTgt spid="14"/>
                                        </p:tgtEl>
                                        <p:attrNameLst>
                                          <p:attrName>ppt_w</p:attrName>
                                        </p:attrNameLst>
                                      </p:cBhvr>
                                      <p:tavLst>
                                        <p:tav tm="0">
                                          <p:val>
                                            <p:fltVal val="0"/>
                                          </p:val>
                                        </p:tav>
                                        <p:tav tm="100000">
                                          <p:val>
                                            <p:strVal val="#ppt_w"/>
                                          </p:val>
                                        </p:tav>
                                      </p:tavLst>
                                    </p:anim>
                                    <p:anim calcmode="lin" valueType="num">
                                      <p:cBhvr>
                                        <p:cTn id="19" dur="500" fill="hold"/>
                                        <p:tgtEl>
                                          <p:spTgt spid="14"/>
                                        </p:tgtEl>
                                        <p:attrNameLst>
                                          <p:attrName>ppt_h</p:attrName>
                                        </p:attrNameLst>
                                      </p:cBhvr>
                                      <p:tavLst>
                                        <p:tav tm="0">
                                          <p:val>
                                            <p:fltVal val="0"/>
                                          </p:val>
                                        </p:tav>
                                        <p:tav tm="100000">
                                          <p:val>
                                            <p:strVal val="#ppt_h"/>
                                          </p:val>
                                        </p:tav>
                                      </p:tavLst>
                                    </p:anim>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fltVal val="0.5"/>
                                          </p:val>
                                        </p:tav>
                                        <p:tav tm="100000">
                                          <p:val>
                                            <p:strVal val="#ppt_x"/>
                                          </p:val>
                                        </p:tav>
                                      </p:tavLst>
                                    </p:anim>
                                    <p:anim calcmode="lin" valueType="num">
                                      <p:cBhvr>
                                        <p:cTn id="22" dur="500" fill="hold"/>
                                        <p:tgtEl>
                                          <p:spTgt spid="14"/>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45"/>
                                        </p:tgtEl>
                                        <p:attrNameLst>
                                          <p:attrName>style.visibility</p:attrName>
                                        </p:attrNameLst>
                                      </p:cBhvr>
                                      <p:to>
                                        <p:strVal val="visible"/>
                                      </p:to>
                                    </p:set>
                                    <p:anim calcmode="lin" valueType="num">
                                      <p:cBhvr>
                                        <p:cTn id="32" dur="500" fill="hold"/>
                                        <p:tgtEl>
                                          <p:spTgt spid="45"/>
                                        </p:tgtEl>
                                        <p:attrNameLst>
                                          <p:attrName>ppt_w</p:attrName>
                                        </p:attrNameLst>
                                      </p:cBhvr>
                                      <p:tavLst>
                                        <p:tav tm="0">
                                          <p:val>
                                            <p:fltVal val="0"/>
                                          </p:val>
                                        </p:tav>
                                        <p:tav tm="100000">
                                          <p:val>
                                            <p:strVal val="#ppt_w"/>
                                          </p:val>
                                        </p:tav>
                                      </p:tavLst>
                                    </p:anim>
                                    <p:anim calcmode="lin" valueType="num">
                                      <p:cBhvr>
                                        <p:cTn id="33" dur="500" fill="hold"/>
                                        <p:tgtEl>
                                          <p:spTgt spid="45"/>
                                        </p:tgtEl>
                                        <p:attrNameLst>
                                          <p:attrName>ppt_h</p:attrName>
                                        </p:attrNameLst>
                                      </p:cBhvr>
                                      <p:tavLst>
                                        <p:tav tm="0">
                                          <p:val>
                                            <p:fltVal val="0"/>
                                          </p:val>
                                        </p:tav>
                                        <p:tav tm="100000">
                                          <p:val>
                                            <p:strVal val="#ppt_h"/>
                                          </p:val>
                                        </p:tav>
                                      </p:tavLst>
                                    </p:anim>
                                    <p:animEffect transition="in" filter="fade">
                                      <p:cBhvr>
                                        <p:cTn id="34" dur="500"/>
                                        <p:tgtEl>
                                          <p:spTgt spid="45"/>
                                        </p:tgtEl>
                                      </p:cBhvr>
                                    </p:animEffect>
                                  </p:childTnLst>
                                </p:cTn>
                              </p:par>
                            </p:childTnLst>
                          </p:cTn>
                        </p:par>
                        <p:par>
                          <p:cTn id="35" fill="hold">
                            <p:stCondLst>
                              <p:cond delay="2500"/>
                            </p:stCondLst>
                            <p:childTnLst>
                              <p:par>
                                <p:cTn id="36" presetID="45" presetClass="entr" presetSubtype="0" fill="hold" grpId="0" nodeType="after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2000"/>
                                        <p:tgtEl>
                                          <p:spTgt spid="46"/>
                                        </p:tgtEl>
                                      </p:cBhvr>
                                    </p:animEffect>
                                    <p:anim calcmode="lin" valueType="num">
                                      <p:cBhvr>
                                        <p:cTn id="39" dur="2000" fill="hold"/>
                                        <p:tgtEl>
                                          <p:spTgt spid="46"/>
                                        </p:tgtEl>
                                        <p:attrNameLst>
                                          <p:attrName>ppt_w</p:attrName>
                                        </p:attrNameLst>
                                      </p:cBhvr>
                                      <p:tavLst>
                                        <p:tav tm="0" fmla="#ppt_w*sin(2.5*pi*$)">
                                          <p:val>
                                            <p:fltVal val="0"/>
                                          </p:val>
                                        </p:tav>
                                        <p:tav tm="100000">
                                          <p:val>
                                            <p:fltVal val="1"/>
                                          </p:val>
                                        </p:tav>
                                      </p:tavLst>
                                    </p:anim>
                                    <p:anim calcmode="lin" valueType="num">
                                      <p:cBhvr>
                                        <p:cTn id="40" dur="2000" fill="hold"/>
                                        <p:tgtEl>
                                          <p:spTgt spid="46"/>
                                        </p:tgtEl>
                                        <p:attrNameLst>
                                          <p:attrName>ppt_h</p:attrName>
                                        </p:attrNameLst>
                                      </p:cBhvr>
                                      <p:tavLst>
                                        <p:tav tm="0">
                                          <p:val>
                                            <p:strVal val="#ppt_h"/>
                                          </p:val>
                                        </p:tav>
                                        <p:tav tm="100000">
                                          <p:val>
                                            <p:strVal val="#ppt_h"/>
                                          </p:val>
                                        </p:tav>
                                      </p:tavLst>
                                    </p:anim>
                                  </p:childTnLst>
                                </p:cTn>
                              </p:par>
                              <p:par>
                                <p:cTn id="41" presetID="42" presetClass="entr" presetSubtype="0" fill="hold" grpId="0" nodeType="withEffect">
                                  <p:stCondLst>
                                    <p:cond delay="100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p:val>
                                            <p:fltVal val="0"/>
                                          </p:val>
                                        </p:tav>
                                        <p:tav tm="100000">
                                          <p:val>
                                            <p:strVal val="#ppt_w"/>
                                          </p:val>
                                        </p:tav>
                                      </p:tavLst>
                                    </p:anim>
                                    <p:anim calcmode="lin" valueType="num">
                                      <p:cBhvr>
                                        <p:cTn id="50" dur="500" fill="hold"/>
                                        <p:tgtEl>
                                          <p:spTgt spid="22"/>
                                        </p:tgtEl>
                                        <p:attrNameLst>
                                          <p:attrName>ppt_h</p:attrName>
                                        </p:attrNameLst>
                                      </p:cBhvr>
                                      <p:tavLst>
                                        <p:tav tm="0">
                                          <p:val>
                                            <p:fltVal val="0"/>
                                          </p:val>
                                        </p:tav>
                                        <p:tav tm="100000">
                                          <p:val>
                                            <p:strVal val="#ppt_h"/>
                                          </p:val>
                                        </p:tav>
                                      </p:tavLst>
                                    </p:anim>
                                    <p:animEffect transition="in" filter="fade">
                                      <p:cBhvr>
                                        <p:cTn id="51" dur="500"/>
                                        <p:tgtEl>
                                          <p:spTgt spid="22"/>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10">
                                            <p:txEl>
                                              <p:pRg st="1" end="1"/>
                                            </p:txEl>
                                          </p:spTgt>
                                        </p:tgtEl>
                                        <p:attrNameLst>
                                          <p:attrName>style.visibility</p:attrName>
                                        </p:attrNameLst>
                                      </p:cBhvr>
                                      <p:to>
                                        <p:strVal val="visible"/>
                                      </p:to>
                                    </p:set>
                                    <p:animEffect transition="in" filter="fade">
                                      <p:cBhvr>
                                        <p:cTn id="55" dur="1000"/>
                                        <p:tgtEl>
                                          <p:spTgt spid="10">
                                            <p:txEl>
                                              <p:pRg st="1" end="1"/>
                                            </p:txEl>
                                          </p:spTgt>
                                        </p:tgtEl>
                                      </p:cBhvr>
                                    </p:animEffect>
                                    <p:anim calcmode="lin" valueType="num">
                                      <p:cBhvr>
                                        <p:cTn id="5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57"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0">
                                            <p:txEl>
                                              <p:pRg st="2" end="2"/>
                                            </p:txEl>
                                          </p:spTgt>
                                        </p:tgtEl>
                                        <p:attrNameLst>
                                          <p:attrName>style.visibility</p:attrName>
                                        </p:attrNameLst>
                                      </p:cBhvr>
                                      <p:to>
                                        <p:strVal val="visible"/>
                                      </p:to>
                                    </p:set>
                                    <p:animEffect transition="in" filter="fade">
                                      <p:cBhvr>
                                        <p:cTn id="61" dur="1000"/>
                                        <p:tgtEl>
                                          <p:spTgt spid="10">
                                            <p:txEl>
                                              <p:pRg st="2" end="2"/>
                                            </p:txEl>
                                          </p:spTgt>
                                        </p:tgtEl>
                                      </p:cBhvr>
                                    </p:animEffect>
                                    <p:anim calcmode="lin" valueType="num">
                                      <p:cBhvr>
                                        <p:cTn id="6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6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42" presetClass="entr" presetSubtype="0" fill="hold" grpId="0" nodeType="after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animEffect transition="in" filter="fade">
                                      <p:cBhvr>
                                        <p:cTn id="67" dur="1000"/>
                                        <p:tgtEl>
                                          <p:spTgt spid="10">
                                            <p:txEl>
                                              <p:pRg st="3" end="3"/>
                                            </p:txEl>
                                          </p:spTgt>
                                        </p:tgtEl>
                                      </p:cBhvr>
                                    </p:animEffect>
                                    <p:anim calcmode="lin" valueType="num">
                                      <p:cBhvr>
                                        <p:cTn id="68"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000"/>
                            </p:stCondLst>
                            <p:childTnLst>
                              <p:par>
                                <p:cTn id="71" presetID="42" presetClass="entr" presetSubtype="0" fill="hold" grpId="0" nodeType="afterEffect">
                                  <p:stCondLst>
                                    <p:cond delay="0"/>
                                  </p:stCondLst>
                                  <p:childTnLst>
                                    <p:set>
                                      <p:cBhvr>
                                        <p:cTn id="72" dur="1" fill="hold">
                                          <p:stCondLst>
                                            <p:cond delay="0"/>
                                          </p:stCondLst>
                                        </p:cTn>
                                        <p:tgtEl>
                                          <p:spTgt spid="10">
                                            <p:txEl>
                                              <p:pRg st="4" end="4"/>
                                            </p:txEl>
                                          </p:spTgt>
                                        </p:tgtEl>
                                        <p:attrNameLst>
                                          <p:attrName>style.visibility</p:attrName>
                                        </p:attrNameLst>
                                      </p:cBhvr>
                                      <p:to>
                                        <p:strVal val="visible"/>
                                      </p:to>
                                    </p:set>
                                    <p:animEffect transition="in" filter="fade">
                                      <p:cBhvr>
                                        <p:cTn id="73" dur="1000"/>
                                        <p:tgtEl>
                                          <p:spTgt spid="10">
                                            <p:txEl>
                                              <p:pRg st="4" end="4"/>
                                            </p:txEl>
                                          </p:spTgt>
                                        </p:tgtEl>
                                      </p:cBhvr>
                                    </p:animEffect>
                                    <p:anim calcmode="lin" valueType="num">
                                      <p:cBhvr>
                                        <p:cTn id="74"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75"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53" presetClass="entr" presetSubtype="16"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fltVal val="0"/>
                                          </p:val>
                                        </p:tav>
                                        <p:tav tm="100000">
                                          <p:val>
                                            <p:strVal val="#ppt_w"/>
                                          </p:val>
                                        </p:tav>
                                      </p:tavLst>
                                    </p:anim>
                                    <p:anim calcmode="lin" valueType="num">
                                      <p:cBhvr>
                                        <p:cTn id="80" dur="500" fill="hold"/>
                                        <p:tgtEl>
                                          <p:spTgt spid="27"/>
                                        </p:tgtEl>
                                        <p:attrNameLst>
                                          <p:attrName>ppt_h</p:attrName>
                                        </p:attrNameLst>
                                      </p:cBhvr>
                                      <p:tavLst>
                                        <p:tav tm="0">
                                          <p:val>
                                            <p:fltVal val="0"/>
                                          </p:val>
                                        </p:tav>
                                        <p:tav tm="100000">
                                          <p:val>
                                            <p:strVal val="#ppt_h"/>
                                          </p:val>
                                        </p:tav>
                                      </p:tavLst>
                                    </p:anim>
                                    <p:animEffect transition="in" filter="fade">
                                      <p:cBhvr>
                                        <p:cTn id="81" dur="500"/>
                                        <p:tgtEl>
                                          <p:spTgt spid="27"/>
                                        </p:tgtEl>
                                      </p:cBhvr>
                                    </p:animEffect>
                                  </p:childTnLst>
                                </p:cTn>
                              </p:par>
                            </p:childTnLst>
                          </p:cTn>
                        </p:par>
                        <p:par>
                          <p:cTn id="82" fill="hold">
                            <p:stCondLst>
                              <p:cond delay="9500"/>
                            </p:stCondLst>
                            <p:childTnLst>
                              <p:par>
                                <p:cTn id="83" presetID="42" presetClass="entr" presetSubtype="0" fill="hold" grpId="0" nodeType="afterEffect">
                                  <p:stCondLst>
                                    <p:cond delay="0"/>
                                  </p:stCondLst>
                                  <p:childTnLst>
                                    <p:set>
                                      <p:cBhvr>
                                        <p:cTn id="84" dur="1" fill="hold">
                                          <p:stCondLst>
                                            <p:cond delay="0"/>
                                          </p:stCondLst>
                                        </p:cTn>
                                        <p:tgtEl>
                                          <p:spTgt spid="16">
                                            <p:txEl>
                                              <p:pRg st="1" end="1"/>
                                            </p:txEl>
                                          </p:spTgt>
                                        </p:tgtEl>
                                        <p:attrNameLst>
                                          <p:attrName>style.visibility</p:attrName>
                                        </p:attrNameLst>
                                      </p:cBhvr>
                                      <p:to>
                                        <p:strVal val="visible"/>
                                      </p:to>
                                    </p:set>
                                    <p:animEffect transition="in" filter="fade">
                                      <p:cBhvr>
                                        <p:cTn id="85" dur="1000"/>
                                        <p:tgtEl>
                                          <p:spTgt spid="16">
                                            <p:txEl>
                                              <p:pRg st="1" end="1"/>
                                            </p:txEl>
                                          </p:spTgt>
                                        </p:tgtEl>
                                      </p:cBhvr>
                                    </p:animEffect>
                                    <p:anim calcmode="lin" valueType="num">
                                      <p:cBhvr>
                                        <p:cTn id="86"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42" presetClass="entr" presetSubtype="0" fill="hold" grpId="0" nodeType="afterEffect">
                                  <p:stCondLst>
                                    <p:cond delay="0"/>
                                  </p:stCondLst>
                                  <p:childTnLst>
                                    <p:set>
                                      <p:cBhvr>
                                        <p:cTn id="90" dur="1" fill="hold">
                                          <p:stCondLst>
                                            <p:cond delay="0"/>
                                          </p:stCondLst>
                                        </p:cTn>
                                        <p:tgtEl>
                                          <p:spTgt spid="16">
                                            <p:txEl>
                                              <p:pRg st="2" end="2"/>
                                            </p:txEl>
                                          </p:spTgt>
                                        </p:tgtEl>
                                        <p:attrNameLst>
                                          <p:attrName>style.visibility</p:attrName>
                                        </p:attrNameLst>
                                      </p:cBhvr>
                                      <p:to>
                                        <p:strVal val="visible"/>
                                      </p:to>
                                    </p:set>
                                    <p:animEffect transition="in" filter="fade">
                                      <p:cBhvr>
                                        <p:cTn id="91" dur="1000"/>
                                        <p:tgtEl>
                                          <p:spTgt spid="16">
                                            <p:txEl>
                                              <p:pRg st="2" end="2"/>
                                            </p:txEl>
                                          </p:spTgt>
                                        </p:tgtEl>
                                      </p:cBhvr>
                                    </p:animEffect>
                                    <p:anim calcmode="lin" valueType="num">
                                      <p:cBhvr>
                                        <p:cTn id="9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16">
                                            <p:txEl>
                                              <p:pRg st="3" end="3"/>
                                            </p:txEl>
                                          </p:spTgt>
                                        </p:tgtEl>
                                        <p:attrNameLst>
                                          <p:attrName>style.visibility</p:attrName>
                                        </p:attrNameLst>
                                      </p:cBhvr>
                                      <p:to>
                                        <p:strVal val="visible"/>
                                      </p:to>
                                    </p:set>
                                    <p:animEffect transition="in" filter="fade">
                                      <p:cBhvr>
                                        <p:cTn id="97" dur="1000"/>
                                        <p:tgtEl>
                                          <p:spTgt spid="16">
                                            <p:txEl>
                                              <p:pRg st="3" end="3"/>
                                            </p:txEl>
                                          </p:spTgt>
                                        </p:tgtEl>
                                      </p:cBhvr>
                                    </p:animEffect>
                                    <p:anim calcmode="lin" valueType="num">
                                      <p:cBhvr>
                                        <p:cTn id="98"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42" presetClass="entr" presetSubtype="0" fill="hold" grpId="0" nodeType="afterEffect">
                                  <p:stCondLst>
                                    <p:cond delay="0"/>
                                  </p:stCondLst>
                                  <p:childTnLst>
                                    <p:set>
                                      <p:cBhvr>
                                        <p:cTn id="102" dur="1" fill="hold">
                                          <p:stCondLst>
                                            <p:cond delay="0"/>
                                          </p:stCondLst>
                                        </p:cTn>
                                        <p:tgtEl>
                                          <p:spTgt spid="16">
                                            <p:txEl>
                                              <p:pRg st="4" end="4"/>
                                            </p:txEl>
                                          </p:spTgt>
                                        </p:tgtEl>
                                        <p:attrNameLst>
                                          <p:attrName>style.visibility</p:attrName>
                                        </p:attrNameLst>
                                      </p:cBhvr>
                                      <p:to>
                                        <p:strVal val="visible"/>
                                      </p:to>
                                    </p:set>
                                    <p:animEffect transition="in" filter="fade">
                                      <p:cBhvr>
                                        <p:cTn id="103" dur="1000"/>
                                        <p:tgtEl>
                                          <p:spTgt spid="16">
                                            <p:txEl>
                                              <p:pRg st="4" end="4"/>
                                            </p:txEl>
                                          </p:spTgt>
                                        </p:tgtEl>
                                      </p:cBhvr>
                                    </p:animEffect>
                                    <p:anim calcmode="lin" valueType="num">
                                      <p:cBhvr>
                                        <p:cTn id="104"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build="p"/>
      <p:bldP spid="14" grpId="0" animBg="1"/>
      <p:bldP spid="15" grpId="0"/>
      <p:bldP spid="16" grpId="0" build="p"/>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1465</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2019-03-28T15:18:25Z</dcterms:modified>
</cp:coreProperties>
</file>