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2220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CE8E4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E76C0F"/>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CF351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E0462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BF250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E1BD6D51-6061-4CC3-8268-2A8BED72CC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9253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1468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2019-03-28T15:15:34Z</dcterms:modified>
</cp:coreProperties>
</file>