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129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CE8E4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E76C0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C2F42EBB-EE64-4E6E-894A-7C87037CF3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7771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1496</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2019-03-28T15:13:30Z</dcterms:modified>
</cp:coreProperties>
</file>