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6198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E0462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CE8E4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E0462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CE8E4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E0462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CE8E4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E0462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CE8E4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chemeClr val="bg1"/>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65011B7D-007D-44DA-A53A-A86D55BE09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9711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1444</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2019-03-28T15:10:39Z</dcterms:modified>
</cp:coreProperties>
</file>